
<file path=[Content_Types].xml><?xml version="1.0" encoding="utf-8"?>
<Types xmlns="http://schemas.openxmlformats.org/package/2006/content-types">
  <Default Extension="jpeg" ContentType="image/jpeg"/>
  <Default Extension="wdp" ContentType="image/vnd.ms-photo"/>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diagrams/colors1.xml" ContentType="application/vnd.openxmlformats-officedocument.drawingml.diagramColors+xml"/>
  <Override PartName="/ppt/diagrams/colors10.xml" ContentType="application/vnd.openxmlformats-officedocument.drawingml.diagramColors+xml"/>
  <Override PartName="/ppt/diagrams/colors11.xml" ContentType="application/vnd.openxmlformats-officedocument.drawingml.diagramColors+xml"/>
  <Override PartName="/ppt/diagrams/colors12.xml" ContentType="application/vnd.openxmlformats-officedocument.drawingml.diagramColors+xml"/>
  <Override PartName="/ppt/diagrams/colors13.xml" ContentType="application/vnd.openxmlformats-officedocument.drawingml.diagramColors+xml"/>
  <Override PartName="/ppt/diagrams/colors14.xml" ContentType="application/vnd.openxmlformats-officedocument.drawingml.diagramColors+xml"/>
  <Override PartName="/ppt/diagrams/colors15.xml" ContentType="application/vnd.openxmlformats-officedocument.drawingml.diagramColors+xml"/>
  <Override PartName="/ppt/diagrams/colors16.xml" ContentType="application/vnd.openxmlformats-officedocument.drawingml.diagramColors+xml"/>
  <Override PartName="/ppt/diagrams/colors17.xml" ContentType="application/vnd.openxmlformats-officedocument.drawingml.diagramColors+xml"/>
  <Override PartName="/ppt/diagrams/colors18.xml" ContentType="application/vnd.openxmlformats-officedocument.drawingml.diagramColors+xml"/>
  <Override PartName="/ppt/diagrams/colors19.xml" ContentType="application/vnd.openxmlformats-officedocument.drawingml.diagramColors+xml"/>
  <Override PartName="/ppt/diagrams/colors2.xml" ContentType="application/vnd.openxmlformats-officedocument.drawingml.diagramColors+xml"/>
  <Override PartName="/ppt/diagrams/colors20.xml" ContentType="application/vnd.openxmlformats-officedocument.drawingml.diagramColors+xml"/>
  <Override PartName="/ppt/diagrams/colors21.xml" ContentType="application/vnd.openxmlformats-officedocument.drawingml.diagramColors+xml"/>
  <Override PartName="/ppt/diagrams/colors22.xml" ContentType="application/vnd.openxmlformats-officedocument.drawingml.diagramColors+xml"/>
  <Override PartName="/ppt/diagrams/colors23.xml" ContentType="application/vnd.openxmlformats-officedocument.drawingml.diagramColors+xml"/>
  <Override PartName="/ppt/diagrams/colors24.xml" ContentType="application/vnd.openxmlformats-officedocument.drawingml.diagramColors+xml"/>
  <Override PartName="/ppt/diagrams/colors25.xml" ContentType="application/vnd.openxmlformats-officedocument.drawingml.diagramColors+xml"/>
  <Override PartName="/ppt/diagrams/colors26.xml" ContentType="application/vnd.openxmlformats-officedocument.drawingml.diagramColors+xml"/>
  <Override PartName="/ppt/diagrams/colors27.xml" ContentType="application/vnd.openxmlformats-officedocument.drawingml.diagramColors+xml"/>
  <Override PartName="/ppt/diagrams/colors28.xml" ContentType="application/vnd.openxmlformats-officedocument.drawingml.diagramColors+xml"/>
  <Override PartName="/ppt/diagrams/colors29.xml" ContentType="application/vnd.openxmlformats-officedocument.drawingml.diagramColors+xml"/>
  <Override PartName="/ppt/diagrams/colors3.xml" ContentType="application/vnd.openxmlformats-officedocument.drawingml.diagramColors+xml"/>
  <Override PartName="/ppt/diagrams/colors30.xml" ContentType="application/vnd.openxmlformats-officedocument.drawingml.diagramColors+xml"/>
  <Override PartName="/ppt/diagrams/colors31.xml" ContentType="application/vnd.openxmlformats-officedocument.drawingml.diagramColors+xml"/>
  <Override PartName="/ppt/diagrams/colors32.xml" ContentType="application/vnd.openxmlformats-officedocument.drawingml.diagramColors+xml"/>
  <Override PartName="/ppt/diagrams/colors33.xml" ContentType="application/vnd.openxmlformats-officedocument.drawingml.diagramColors+xml"/>
  <Override PartName="/ppt/diagrams/colors34.xml" ContentType="application/vnd.openxmlformats-officedocument.drawingml.diagramColors+xml"/>
  <Override PartName="/ppt/diagrams/colors35.xml" ContentType="application/vnd.openxmlformats-officedocument.drawingml.diagramColors+xml"/>
  <Override PartName="/ppt/diagrams/colors36.xml" ContentType="application/vnd.openxmlformats-officedocument.drawingml.diagramColors+xml"/>
  <Override PartName="/ppt/diagrams/colors37.xml" ContentType="application/vnd.openxmlformats-officedocument.drawingml.diagramColors+xml"/>
  <Override PartName="/ppt/diagrams/colors38.xml" ContentType="application/vnd.openxmlformats-officedocument.drawingml.diagramColors+xml"/>
  <Override PartName="/ppt/diagrams/colors39.xml" ContentType="application/vnd.openxmlformats-officedocument.drawingml.diagramColors+xml"/>
  <Override PartName="/ppt/diagrams/colors4.xml" ContentType="application/vnd.openxmlformats-officedocument.drawingml.diagramColors+xml"/>
  <Override PartName="/ppt/diagrams/colors40.xml" ContentType="application/vnd.openxmlformats-officedocument.drawingml.diagramColors+xml"/>
  <Override PartName="/ppt/diagrams/colors41.xml" ContentType="application/vnd.openxmlformats-officedocument.drawingml.diagramColors+xml"/>
  <Override PartName="/ppt/diagrams/colors42.xml" ContentType="application/vnd.openxmlformats-officedocument.drawingml.diagramColors+xml"/>
  <Override PartName="/ppt/diagrams/colors43.xml" ContentType="application/vnd.openxmlformats-officedocument.drawingml.diagramColors+xml"/>
  <Override PartName="/ppt/diagrams/colors44.xml" ContentType="application/vnd.openxmlformats-officedocument.drawingml.diagramColors+xml"/>
  <Override PartName="/ppt/diagrams/colors45.xml" ContentType="application/vnd.openxmlformats-officedocument.drawingml.diagramColors+xml"/>
  <Override PartName="/ppt/diagrams/colors46.xml" ContentType="application/vnd.openxmlformats-officedocument.drawingml.diagramColors+xml"/>
  <Override PartName="/ppt/diagrams/colors47.xml" ContentType="application/vnd.openxmlformats-officedocument.drawingml.diagramColors+xml"/>
  <Override PartName="/ppt/diagrams/colors48.xml" ContentType="application/vnd.openxmlformats-officedocument.drawingml.diagramColors+xml"/>
  <Override PartName="/ppt/diagrams/colors49.xml" ContentType="application/vnd.openxmlformats-officedocument.drawingml.diagramColors+xml"/>
  <Override PartName="/ppt/diagrams/colors5.xml" ContentType="application/vnd.openxmlformats-officedocument.drawingml.diagramColors+xml"/>
  <Override PartName="/ppt/diagrams/colors50.xml" ContentType="application/vnd.openxmlformats-officedocument.drawingml.diagramColors+xml"/>
  <Override PartName="/ppt/diagrams/colors51.xml" ContentType="application/vnd.openxmlformats-officedocument.drawingml.diagramColors+xml"/>
  <Override PartName="/ppt/diagrams/colors52.xml" ContentType="application/vnd.openxmlformats-officedocument.drawingml.diagramColors+xml"/>
  <Override PartName="/ppt/diagrams/colors53.xml" ContentType="application/vnd.openxmlformats-officedocument.drawingml.diagramColors+xml"/>
  <Override PartName="/ppt/diagrams/colors6.xml" ContentType="application/vnd.openxmlformats-officedocument.drawingml.diagramColors+xml"/>
  <Override PartName="/ppt/diagrams/colors7.xml" ContentType="application/vnd.openxmlformats-officedocument.drawingml.diagramColors+xml"/>
  <Override PartName="/ppt/diagrams/colors8.xml" ContentType="application/vnd.openxmlformats-officedocument.drawingml.diagramColors+xml"/>
  <Override PartName="/ppt/diagrams/colors9.xml" ContentType="application/vnd.openxmlformats-officedocument.drawingml.diagramColors+xml"/>
  <Override PartName="/ppt/diagrams/data1.xml" ContentType="application/vnd.openxmlformats-officedocument.drawingml.diagramData+xml"/>
  <Override PartName="/ppt/diagrams/data10.xml" ContentType="application/vnd.openxmlformats-officedocument.drawingml.diagramData+xml"/>
  <Override PartName="/ppt/diagrams/data11.xml" ContentType="application/vnd.openxmlformats-officedocument.drawingml.diagramData+xml"/>
  <Override PartName="/ppt/diagrams/data12.xml" ContentType="application/vnd.openxmlformats-officedocument.drawingml.diagramData+xml"/>
  <Override PartName="/ppt/diagrams/data13.xml" ContentType="application/vnd.openxmlformats-officedocument.drawingml.diagramData+xml"/>
  <Override PartName="/ppt/diagrams/data14.xml" ContentType="application/vnd.openxmlformats-officedocument.drawingml.diagramData+xml"/>
  <Override PartName="/ppt/diagrams/data15.xml" ContentType="application/vnd.openxmlformats-officedocument.drawingml.diagramData+xml"/>
  <Override PartName="/ppt/diagrams/data16.xml" ContentType="application/vnd.openxmlformats-officedocument.drawingml.diagramData+xml"/>
  <Override PartName="/ppt/diagrams/data17.xml" ContentType="application/vnd.openxmlformats-officedocument.drawingml.diagramData+xml"/>
  <Override PartName="/ppt/diagrams/data18.xml" ContentType="application/vnd.openxmlformats-officedocument.drawingml.diagramData+xml"/>
  <Override PartName="/ppt/diagrams/data19.xml" ContentType="application/vnd.openxmlformats-officedocument.drawingml.diagramData+xml"/>
  <Override PartName="/ppt/diagrams/data2.xml" ContentType="application/vnd.openxmlformats-officedocument.drawingml.diagramData+xml"/>
  <Override PartName="/ppt/diagrams/data20.xml" ContentType="application/vnd.openxmlformats-officedocument.drawingml.diagramData+xml"/>
  <Override PartName="/ppt/diagrams/data21.xml" ContentType="application/vnd.openxmlformats-officedocument.drawingml.diagramData+xml"/>
  <Override PartName="/ppt/diagrams/data22.xml" ContentType="application/vnd.openxmlformats-officedocument.drawingml.diagramData+xml"/>
  <Override PartName="/ppt/diagrams/data23.xml" ContentType="application/vnd.openxmlformats-officedocument.drawingml.diagramData+xml"/>
  <Override PartName="/ppt/diagrams/data24.xml" ContentType="application/vnd.openxmlformats-officedocument.drawingml.diagramData+xml"/>
  <Override PartName="/ppt/diagrams/data25.xml" ContentType="application/vnd.openxmlformats-officedocument.drawingml.diagramData+xml"/>
  <Override PartName="/ppt/diagrams/data26.xml" ContentType="application/vnd.openxmlformats-officedocument.drawingml.diagramData+xml"/>
  <Override PartName="/ppt/diagrams/data27.xml" ContentType="application/vnd.openxmlformats-officedocument.drawingml.diagramData+xml"/>
  <Override PartName="/ppt/diagrams/data28.xml" ContentType="application/vnd.openxmlformats-officedocument.drawingml.diagramData+xml"/>
  <Override PartName="/ppt/diagrams/data29.xml" ContentType="application/vnd.openxmlformats-officedocument.drawingml.diagramData+xml"/>
  <Override PartName="/ppt/diagrams/data3.xml" ContentType="application/vnd.openxmlformats-officedocument.drawingml.diagramData+xml"/>
  <Override PartName="/ppt/diagrams/data30.xml" ContentType="application/vnd.openxmlformats-officedocument.drawingml.diagramData+xml"/>
  <Override PartName="/ppt/diagrams/data31.xml" ContentType="application/vnd.openxmlformats-officedocument.drawingml.diagramData+xml"/>
  <Override PartName="/ppt/diagrams/data32.xml" ContentType="application/vnd.openxmlformats-officedocument.drawingml.diagramData+xml"/>
  <Override PartName="/ppt/diagrams/data33.xml" ContentType="application/vnd.openxmlformats-officedocument.drawingml.diagramData+xml"/>
  <Override PartName="/ppt/diagrams/data34.xml" ContentType="application/vnd.openxmlformats-officedocument.drawingml.diagramData+xml"/>
  <Override PartName="/ppt/diagrams/data35.xml" ContentType="application/vnd.openxmlformats-officedocument.drawingml.diagramData+xml"/>
  <Override PartName="/ppt/diagrams/data36.xml" ContentType="application/vnd.openxmlformats-officedocument.drawingml.diagramData+xml"/>
  <Override PartName="/ppt/diagrams/data37.xml" ContentType="application/vnd.openxmlformats-officedocument.drawingml.diagramData+xml"/>
  <Override PartName="/ppt/diagrams/data38.xml" ContentType="application/vnd.openxmlformats-officedocument.drawingml.diagramData+xml"/>
  <Override PartName="/ppt/diagrams/data39.xml" ContentType="application/vnd.openxmlformats-officedocument.drawingml.diagramData+xml"/>
  <Override PartName="/ppt/diagrams/data4.xml" ContentType="application/vnd.openxmlformats-officedocument.drawingml.diagramData+xml"/>
  <Override PartName="/ppt/diagrams/data40.xml" ContentType="application/vnd.openxmlformats-officedocument.drawingml.diagramData+xml"/>
  <Override PartName="/ppt/diagrams/data41.xml" ContentType="application/vnd.openxmlformats-officedocument.drawingml.diagramData+xml"/>
  <Override PartName="/ppt/diagrams/data42.xml" ContentType="application/vnd.openxmlformats-officedocument.drawingml.diagramData+xml"/>
  <Override PartName="/ppt/diagrams/data43.xml" ContentType="application/vnd.openxmlformats-officedocument.drawingml.diagramData+xml"/>
  <Override PartName="/ppt/diagrams/data44.xml" ContentType="application/vnd.openxmlformats-officedocument.drawingml.diagramData+xml"/>
  <Override PartName="/ppt/diagrams/data45.xml" ContentType="application/vnd.openxmlformats-officedocument.drawingml.diagramData+xml"/>
  <Override PartName="/ppt/diagrams/data46.xml" ContentType="application/vnd.openxmlformats-officedocument.drawingml.diagramData+xml"/>
  <Override PartName="/ppt/diagrams/data47.xml" ContentType="application/vnd.openxmlformats-officedocument.drawingml.diagramData+xml"/>
  <Override PartName="/ppt/diagrams/data48.xml" ContentType="application/vnd.openxmlformats-officedocument.drawingml.diagramData+xml"/>
  <Override PartName="/ppt/diagrams/data49.xml" ContentType="application/vnd.openxmlformats-officedocument.drawingml.diagramData+xml"/>
  <Override PartName="/ppt/diagrams/data5.xml" ContentType="application/vnd.openxmlformats-officedocument.drawingml.diagramData+xml"/>
  <Override PartName="/ppt/diagrams/data50.xml" ContentType="application/vnd.openxmlformats-officedocument.drawingml.diagramData+xml"/>
  <Override PartName="/ppt/diagrams/data51.xml" ContentType="application/vnd.openxmlformats-officedocument.drawingml.diagramData+xml"/>
  <Override PartName="/ppt/diagrams/data52.xml" ContentType="application/vnd.openxmlformats-officedocument.drawingml.diagramData+xml"/>
  <Override PartName="/ppt/diagrams/data53.xml" ContentType="application/vnd.openxmlformats-officedocument.drawingml.diagramData+xml"/>
  <Override PartName="/ppt/diagrams/data6.xml" ContentType="application/vnd.openxmlformats-officedocument.drawingml.diagramData+xml"/>
  <Override PartName="/ppt/diagrams/data7.xml" ContentType="application/vnd.openxmlformats-officedocument.drawingml.diagramData+xml"/>
  <Override PartName="/ppt/diagrams/data8.xml" ContentType="application/vnd.openxmlformats-officedocument.drawingml.diagramData+xml"/>
  <Override PartName="/ppt/diagrams/data9.xml" ContentType="application/vnd.openxmlformats-officedocument.drawingml.diagramData+xml"/>
  <Override PartName="/ppt/diagrams/drawing1.xml" ContentType="application/vnd.ms-office.drawingml.diagramDrawing+xml"/>
  <Override PartName="/ppt/diagrams/drawing10.xml" ContentType="application/vnd.ms-office.drawingml.diagramDrawing+xml"/>
  <Override PartName="/ppt/diagrams/drawing11.xml" ContentType="application/vnd.ms-office.drawingml.diagramDrawing+xml"/>
  <Override PartName="/ppt/diagrams/drawing12.xml" ContentType="application/vnd.ms-office.drawingml.diagramDrawing+xml"/>
  <Override PartName="/ppt/diagrams/drawing13.xml" ContentType="application/vnd.ms-office.drawingml.diagramDrawing+xml"/>
  <Override PartName="/ppt/diagrams/drawing14.xml" ContentType="application/vnd.ms-office.drawingml.diagramDrawing+xml"/>
  <Override PartName="/ppt/diagrams/drawing15.xml" ContentType="application/vnd.ms-office.drawingml.diagramDrawing+xml"/>
  <Override PartName="/ppt/diagrams/drawing16.xml" ContentType="application/vnd.ms-office.drawingml.diagramDrawing+xml"/>
  <Override PartName="/ppt/diagrams/drawing17.xml" ContentType="application/vnd.ms-office.drawingml.diagramDrawing+xml"/>
  <Override PartName="/ppt/diagrams/drawing18.xml" ContentType="application/vnd.ms-office.drawingml.diagramDrawing+xml"/>
  <Override PartName="/ppt/diagrams/drawing19.xml" ContentType="application/vnd.ms-office.drawingml.diagramDrawing+xml"/>
  <Override PartName="/ppt/diagrams/drawing2.xml" ContentType="application/vnd.ms-office.drawingml.diagramDrawing+xml"/>
  <Override PartName="/ppt/diagrams/drawing20.xml" ContentType="application/vnd.ms-office.drawingml.diagramDrawing+xml"/>
  <Override PartName="/ppt/diagrams/drawing21.xml" ContentType="application/vnd.ms-office.drawingml.diagramDrawing+xml"/>
  <Override PartName="/ppt/diagrams/drawing22.xml" ContentType="application/vnd.ms-office.drawingml.diagramDrawing+xml"/>
  <Override PartName="/ppt/diagrams/drawing23.xml" ContentType="application/vnd.ms-office.drawingml.diagramDrawing+xml"/>
  <Override PartName="/ppt/diagrams/drawing24.xml" ContentType="application/vnd.ms-office.drawingml.diagramDrawing+xml"/>
  <Override PartName="/ppt/diagrams/drawing25.xml" ContentType="application/vnd.ms-office.drawingml.diagramDrawing+xml"/>
  <Override PartName="/ppt/diagrams/drawing26.xml" ContentType="application/vnd.ms-office.drawingml.diagramDrawing+xml"/>
  <Override PartName="/ppt/diagrams/drawing27.xml" ContentType="application/vnd.ms-office.drawingml.diagramDrawing+xml"/>
  <Override PartName="/ppt/diagrams/drawing28.xml" ContentType="application/vnd.ms-office.drawingml.diagramDrawing+xml"/>
  <Override PartName="/ppt/diagrams/drawing29.xml" ContentType="application/vnd.ms-office.drawingml.diagramDrawing+xml"/>
  <Override PartName="/ppt/diagrams/drawing3.xml" ContentType="application/vnd.ms-office.drawingml.diagramDrawing+xml"/>
  <Override PartName="/ppt/diagrams/drawing30.xml" ContentType="application/vnd.ms-office.drawingml.diagramDrawing+xml"/>
  <Override PartName="/ppt/diagrams/drawing31.xml" ContentType="application/vnd.ms-office.drawingml.diagramDrawing+xml"/>
  <Override PartName="/ppt/diagrams/drawing32.xml" ContentType="application/vnd.ms-office.drawingml.diagramDrawing+xml"/>
  <Override PartName="/ppt/diagrams/drawing33.xml" ContentType="application/vnd.ms-office.drawingml.diagramDrawing+xml"/>
  <Override PartName="/ppt/diagrams/drawing34.xml" ContentType="application/vnd.ms-office.drawingml.diagramDrawing+xml"/>
  <Override PartName="/ppt/diagrams/drawing35.xml" ContentType="application/vnd.ms-office.drawingml.diagramDrawing+xml"/>
  <Override PartName="/ppt/diagrams/drawing36.xml" ContentType="application/vnd.ms-office.drawingml.diagramDrawing+xml"/>
  <Override PartName="/ppt/diagrams/drawing37.xml" ContentType="application/vnd.ms-office.drawingml.diagramDrawing+xml"/>
  <Override PartName="/ppt/diagrams/drawing38.xml" ContentType="application/vnd.ms-office.drawingml.diagramDrawing+xml"/>
  <Override PartName="/ppt/diagrams/drawing39.xml" ContentType="application/vnd.ms-office.drawingml.diagramDrawing+xml"/>
  <Override PartName="/ppt/diagrams/drawing4.xml" ContentType="application/vnd.ms-office.drawingml.diagramDrawing+xml"/>
  <Override PartName="/ppt/diagrams/drawing40.xml" ContentType="application/vnd.ms-office.drawingml.diagramDrawing+xml"/>
  <Override PartName="/ppt/diagrams/drawing41.xml" ContentType="application/vnd.ms-office.drawingml.diagramDrawing+xml"/>
  <Override PartName="/ppt/diagrams/drawing42.xml" ContentType="application/vnd.ms-office.drawingml.diagramDrawing+xml"/>
  <Override PartName="/ppt/diagrams/drawing43.xml" ContentType="application/vnd.ms-office.drawingml.diagramDrawing+xml"/>
  <Override PartName="/ppt/diagrams/drawing44.xml" ContentType="application/vnd.ms-office.drawingml.diagramDrawing+xml"/>
  <Override PartName="/ppt/diagrams/drawing45.xml" ContentType="application/vnd.ms-office.drawingml.diagramDrawing+xml"/>
  <Override PartName="/ppt/diagrams/drawing46.xml" ContentType="application/vnd.ms-office.drawingml.diagramDrawing+xml"/>
  <Override PartName="/ppt/diagrams/drawing47.xml" ContentType="application/vnd.ms-office.drawingml.diagramDrawing+xml"/>
  <Override PartName="/ppt/diagrams/drawing48.xml" ContentType="application/vnd.ms-office.drawingml.diagramDrawing+xml"/>
  <Override PartName="/ppt/diagrams/drawing49.xml" ContentType="application/vnd.ms-office.drawingml.diagramDrawing+xml"/>
  <Override PartName="/ppt/diagrams/drawing5.xml" ContentType="application/vnd.ms-office.drawingml.diagramDrawing+xml"/>
  <Override PartName="/ppt/diagrams/drawing50.xml" ContentType="application/vnd.ms-office.drawingml.diagramDrawing+xml"/>
  <Override PartName="/ppt/diagrams/drawing51.xml" ContentType="application/vnd.ms-office.drawingml.diagramDrawing+xml"/>
  <Override PartName="/ppt/diagrams/drawing52.xml" ContentType="application/vnd.ms-office.drawingml.diagramDrawing+xml"/>
  <Override PartName="/ppt/diagrams/drawing53.xml" ContentType="application/vnd.ms-office.drawingml.diagramDrawing+xml"/>
  <Override PartName="/ppt/diagrams/drawing6.xml" ContentType="application/vnd.ms-office.drawingml.diagramDrawing+xml"/>
  <Override PartName="/ppt/diagrams/drawing7.xml" ContentType="application/vnd.ms-office.drawingml.diagramDrawing+xml"/>
  <Override PartName="/ppt/diagrams/drawing8.xml" ContentType="application/vnd.ms-office.drawingml.diagramDrawing+xml"/>
  <Override PartName="/ppt/diagrams/drawing9.xml" ContentType="application/vnd.ms-office.drawingml.diagramDrawing+xml"/>
  <Override PartName="/ppt/diagrams/layout1.xml" ContentType="application/vnd.openxmlformats-officedocument.drawingml.diagramLayout+xml"/>
  <Override PartName="/ppt/diagrams/layout10.xml" ContentType="application/vnd.openxmlformats-officedocument.drawingml.diagramLayout+xml"/>
  <Override PartName="/ppt/diagrams/layout11.xml" ContentType="application/vnd.openxmlformats-officedocument.drawingml.diagramLayout+xml"/>
  <Override PartName="/ppt/diagrams/layout12.xml" ContentType="application/vnd.openxmlformats-officedocument.drawingml.diagramLayout+xml"/>
  <Override PartName="/ppt/diagrams/layout13.xml" ContentType="application/vnd.openxmlformats-officedocument.drawingml.diagramLayout+xml"/>
  <Override PartName="/ppt/diagrams/layout14.xml" ContentType="application/vnd.openxmlformats-officedocument.drawingml.diagramLayout+xml"/>
  <Override PartName="/ppt/diagrams/layout15.xml" ContentType="application/vnd.openxmlformats-officedocument.drawingml.diagramLayout+xml"/>
  <Override PartName="/ppt/diagrams/layout16.xml" ContentType="application/vnd.openxmlformats-officedocument.drawingml.diagramLayout+xml"/>
  <Override PartName="/ppt/diagrams/layout17.xml" ContentType="application/vnd.openxmlformats-officedocument.drawingml.diagramLayout+xml"/>
  <Override PartName="/ppt/diagrams/layout18.xml" ContentType="application/vnd.openxmlformats-officedocument.drawingml.diagramLayout+xml"/>
  <Override PartName="/ppt/diagrams/layout19.xml" ContentType="application/vnd.openxmlformats-officedocument.drawingml.diagramLayout+xml"/>
  <Override PartName="/ppt/diagrams/layout2.xml" ContentType="application/vnd.openxmlformats-officedocument.drawingml.diagramLayout+xml"/>
  <Override PartName="/ppt/diagrams/layout20.xml" ContentType="application/vnd.openxmlformats-officedocument.drawingml.diagramLayout+xml"/>
  <Override PartName="/ppt/diagrams/layout21.xml" ContentType="application/vnd.openxmlformats-officedocument.drawingml.diagramLayout+xml"/>
  <Override PartName="/ppt/diagrams/layout22.xml" ContentType="application/vnd.openxmlformats-officedocument.drawingml.diagramLayout+xml"/>
  <Override PartName="/ppt/diagrams/layout23.xml" ContentType="application/vnd.openxmlformats-officedocument.drawingml.diagramLayout+xml"/>
  <Override PartName="/ppt/diagrams/layout24.xml" ContentType="application/vnd.openxmlformats-officedocument.drawingml.diagramLayout+xml"/>
  <Override PartName="/ppt/diagrams/layout25.xml" ContentType="application/vnd.openxmlformats-officedocument.drawingml.diagramLayout+xml"/>
  <Override PartName="/ppt/diagrams/layout26.xml" ContentType="application/vnd.openxmlformats-officedocument.drawingml.diagramLayout+xml"/>
  <Override PartName="/ppt/diagrams/layout27.xml" ContentType="application/vnd.openxmlformats-officedocument.drawingml.diagramLayout+xml"/>
  <Override PartName="/ppt/diagrams/layout28.xml" ContentType="application/vnd.openxmlformats-officedocument.drawingml.diagramLayout+xml"/>
  <Override PartName="/ppt/diagrams/layout29.xml" ContentType="application/vnd.openxmlformats-officedocument.drawingml.diagramLayout+xml"/>
  <Override PartName="/ppt/diagrams/layout3.xml" ContentType="application/vnd.openxmlformats-officedocument.drawingml.diagramLayout+xml"/>
  <Override PartName="/ppt/diagrams/layout30.xml" ContentType="application/vnd.openxmlformats-officedocument.drawingml.diagramLayout+xml"/>
  <Override PartName="/ppt/diagrams/layout31.xml" ContentType="application/vnd.openxmlformats-officedocument.drawingml.diagramLayout+xml"/>
  <Override PartName="/ppt/diagrams/layout32.xml" ContentType="application/vnd.openxmlformats-officedocument.drawingml.diagramLayout+xml"/>
  <Override PartName="/ppt/diagrams/layout33.xml" ContentType="application/vnd.openxmlformats-officedocument.drawingml.diagramLayout+xml"/>
  <Override PartName="/ppt/diagrams/layout34.xml" ContentType="application/vnd.openxmlformats-officedocument.drawingml.diagramLayout+xml"/>
  <Override PartName="/ppt/diagrams/layout35.xml" ContentType="application/vnd.openxmlformats-officedocument.drawingml.diagramLayout+xml"/>
  <Override PartName="/ppt/diagrams/layout36.xml" ContentType="application/vnd.openxmlformats-officedocument.drawingml.diagramLayout+xml"/>
  <Override PartName="/ppt/diagrams/layout37.xml" ContentType="application/vnd.openxmlformats-officedocument.drawingml.diagramLayout+xml"/>
  <Override PartName="/ppt/diagrams/layout38.xml" ContentType="application/vnd.openxmlformats-officedocument.drawingml.diagramLayout+xml"/>
  <Override PartName="/ppt/diagrams/layout39.xml" ContentType="application/vnd.openxmlformats-officedocument.drawingml.diagramLayout+xml"/>
  <Override PartName="/ppt/diagrams/layout4.xml" ContentType="application/vnd.openxmlformats-officedocument.drawingml.diagramLayout+xml"/>
  <Override PartName="/ppt/diagrams/layout40.xml" ContentType="application/vnd.openxmlformats-officedocument.drawingml.diagramLayout+xml"/>
  <Override PartName="/ppt/diagrams/layout41.xml" ContentType="application/vnd.openxmlformats-officedocument.drawingml.diagramLayout+xml"/>
  <Override PartName="/ppt/diagrams/layout42.xml" ContentType="application/vnd.openxmlformats-officedocument.drawingml.diagramLayout+xml"/>
  <Override PartName="/ppt/diagrams/layout43.xml" ContentType="application/vnd.openxmlformats-officedocument.drawingml.diagramLayout+xml"/>
  <Override PartName="/ppt/diagrams/layout44.xml" ContentType="application/vnd.openxmlformats-officedocument.drawingml.diagramLayout+xml"/>
  <Override PartName="/ppt/diagrams/layout45.xml" ContentType="application/vnd.openxmlformats-officedocument.drawingml.diagramLayout+xml"/>
  <Override PartName="/ppt/diagrams/layout46.xml" ContentType="application/vnd.openxmlformats-officedocument.drawingml.diagramLayout+xml"/>
  <Override PartName="/ppt/diagrams/layout47.xml" ContentType="application/vnd.openxmlformats-officedocument.drawingml.diagramLayout+xml"/>
  <Override PartName="/ppt/diagrams/layout48.xml" ContentType="application/vnd.openxmlformats-officedocument.drawingml.diagramLayout+xml"/>
  <Override PartName="/ppt/diagrams/layout49.xml" ContentType="application/vnd.openxmlformats-officedocument.drawingml.diagramLayout+xml"/>
  <Override PartName="/ppt/diagrams/layout5.xml" ContentType="application/vnd.openxmlformats-officedocument.drawingml.diagramLayout+xml"/>
  <Override PartName="/ppt/diagrams/layout50.xml" ContentType="application/vnd.openxmlformats-officedocument.drawingml.diagramLayout+xml"/>
  <Override PartName="/ppt/diagrams/layout51.xml" ContentType="application/vnd.openxmlformats-officedocument.drawingml.diagramLayout+xml"/>
  <Override PartName="/ppt/diagrams/layout52.xml" ContentType="application/vnd.openxmlformats-officedocument.drawingml.diagramLayout+xml"/>
  <Override PartName="/ppt/diagrams/layout53.xml" ContentType="application/vnd.openxmlformats-officedocument.drawingml.diagramLayout+xml"/>
  <Override PartName="/ppt/diagrams/layout6.xml" ContentType="application/vnd.openxmlformats-officedocument.drawingml.diagramLayout+xml"/>
  <Override PartName="/ppt/diagrams/layout7.xml" ContentType="application/vnd.openxmlformats-officedocument.drawingml.diagramLayout+xml"/>
  <Override PartName="/ppt/diagrams/layout8.xml" ContentType="application/vnd.openxmlformats-officedocument.drawingml.diagramLayout+xml"/>
  <Override PartName="/ppt/diagrams/layout9.xml" ContentType="application/vnd.openxmlformats-officedocument.drawingml.diagramLayout+xml"/>
  <Override PartName="/ppt/diagrams/quickStyle1.xml" ContentType="application/vnd.openxmlformats-officedocument.drawingml.diagramStyle+xml"/>
  <Override PartName="/ppt/diagrams/quickStyle10.xml" ContentType="application/vnd.openxmlformats-officedocument.drawingml.diagramStyle+xml"/>
  <Override PartName="/ppt/diagrams/quickStyle11.xml" ContentType="application/vnd.openxmlformats-officedocument.drawingml.diagramStyle+xml"/>
  <Override PartName="/ppt/diagrams/quickStyle12.xml" ContentType="application/vnd.openxmlformats-officedocument.drawingml.diagramStyle+xml"/>
  <Override PartName="/ppt/diagrams/quickStyle13.xml" ContentType="application/vnd.openxmlformats-officedocument.drawingml.diagramStyle+xml"/>
  <Override PartName="/ppt/diagrams/quickStyle14.xml" ContentType="application/vnd.openxmlformats-officedocument.drawingml.diagramStyle+xml"/>
  <Override PartName="/ppt/diagrams/quickStyle15.xml" ContentType="application/vnd.openxmlformats-officedocument.drawingml.diagramStyle+xml"/>
  <Override PartName="/ppt/diagrams/quickStyle16.xml" ContentType="application/vnd.openxmlformats-officedocument.drawingml.diagramStyle+xml"/>
  <Override PartName="/ppt/diagrams/quickStyle17.xml" ContentType="application/vnd.openxmlformats-officedocument.drawingml.diagramStyle+xml"/>
  <Override PartName="/ppt/diagrams/quickStyle18.xml" ContentType="application/vnd.openxmlformats-officedocument.drawingml.diagramStyle+xml"/>
  <Override PartName="/ppt/diagrams/quickStyle19.xml" ContentType="application/vnd.openxmlformats-officedocument.drawingml.diagramStyle+xml"/>
  <Override PartName="/ppt/diagrams/quickStyle2.xml" ContentType="application/vnd.openxmlformats-officedocument.drawingml.diagramStyle+xml"/>
  <Override PartName="/ppt/diagrams/quickStyle20.xml" ContentType="application/vnd.openxmlformats-officedocument.drawingml.diagramStyle+xml"/>
  <Override PartName="/ppt/diagrams/quickStyle21.xml" ContentType="application/vnd.openxmlformats-officedocument.drawingml.diagramStyle+xml"/>
  <Override PartName="/ppt/diagrams/quickStyle22.xml" ContentType="application/vnd.openxmlformats-officedocument.drawingml.diagramStyle+xml"/>
  <Override PartName="/ppt/diagrams/quickStyle23.xml" ContentType="application/vnd.openxmlformats-officedocument.drawingml.diagramStyle+xml"/>
  <Override PartName="/ppt/diagrams/quickStyle24.xml" ContentType="application/vnd.openxmlformats-officedocument.drawingml.diagramStyle+xml"/>
  <Override PartName="/ppt/diagrams/quickStyle25.xml" ContentType="application/vnd.openxmlformats-officedocument.drawingml.diagramStyle+xml"/>
  <Override PartName="/ppt/diagrams/quickStyle26.xml" ContentType="application/vnd.openxmlformats-officedocument.drawingml.diagramStyle+xml"/>
  <Override PartName="/ppt/diagrams/quickStyle27.xml" ContentType="application/vnd.openxmlformats-officedocument.drawingml.diagramStyle+xml"/>
  <Override PartName="/ppt/diagrams/quickStyle28.xml" ContentType="application/vnd.openxmlformats-officedocument.drawingml.diagramStyle+xml"/>
  <Override PartName="/ppt/diagrams/quickStyle29.xml" ContentType="application/vnd.openxmlformats-officedocument.drawingml.diagramStyle+xml"/>
  <Override PartName="/ppt/diagrams/quickStyle3.xml" ContentType="application/vnd.openxmlformats-officedocument.drawingml.diagramStyle+xml"/>
  <Override PartName="/ppt/diagrams/quickStyle30.xml" ContentType="application/vnd.openxmlformats-officedocument.drawingml.diagramStyle+xml"/>
  <Override PartName="/ppt/diagrams/quickStyle31.xml" ContentType="application/vnd.openxmlformats-officedocument.drawingml.diagramStyle+xml"/>
  <Override PartName="/ppt/diagrams/quickStyle32.xml" ContentType="application/vnd.openxmlformats-officedocument.drawingml.diagramStyle+xml"/>
  <Override PartName="/ppt/diagrams/quickStyle33.xml" ContentType="application/vnd.openxmlformats-officedocument.drawingml.diagramStyle+xml"/>
  <Override PartName="/ppt/diagrams/quickStyle34.xml" ContentType="application/vnd.openxmlformats-officedocument.drawingml.diagramStyle+xml"/>
  <Override PartName="/ppt/diagrams/quickStyle35.xml" ContentType="application/vnd.openxmlformats-officedocument.drawingml.diagramStyle+xml"/>
  <Override PartName="/ppt/diagrams/quickStyle36.xml" ContentType="application/vnd.openxmlformats-officedocument.drawingml.diagramStyle+xml"/>
  <Override PartName="/ppt/diagrams/quickStyle37.xml" ContentType="application/vnd.openxmlformats-officedocument.drawingml.diagramStyle+xml"/>
  <Override PartName="/ppt/diagrams/quickStyle38.xml" ContentType="application/vnd.openxmlformats-officedocument.drawingml.diagramStyle+xml"/>
  <Override PartName="/ppt/diagrams/quickStyle39.xml" ContentType="application/vnd.openxmlformats-officedocument.drawingml.diagramStyle+xml"/>
  <Override PartName="/ppt/diagrams/quickStyle4.xml" ContentType="application/vnd.openxmlformats-officedocument.drawingml.diagramStyle+xml"/>
  <Override PartName="/ppt/diagrams/quickStyle40.xml" ContentType="application/vnd.openxmlformats-officedocument.drawingml.diagramStyle+xml"/>
  <Override PartName="/ppt/diagrams/quickStyle41.xml" ContentType="application/vnd.openxmlformats-officedocument.drawingml.diagramStyle+xml"/>
  <Override PartName="/ppt/diagrams/quickStyle42.xml" ContentType="application/vnd.openxmlformats-officedocument.drawingml.diagramStyle+xml"/>
  <Override PartName="/ppt/diagrams/quickStyle43.xml" ContentType="application/vnd.openxmlformats-officedocument.drawingml.diagramStyle+xml"/>
  <Override PartName="/ppt/diagrams/quickStyle44.xml" ContentType="application/vnd.openxmlformats-officedocument.drawingml.diagramStyle+xml"/>
  <Override PartName="/ppt/diagrams/quickStyle45.xml" ContentType="application/vnd.openxmlformats-officedocument.drawingml.diagramStyle+xml"/>
  <Override PartName="/ppt/diagrams/quickStyle46.xml" ContentType="application/vnd.openxmlformats-officedocument.drawingml.diagramStyle+xml"/>
  <Override PartName="/ppt/diagrams/quickStyle47.xml" ContentType="application/vnd.openxmlformats-officedocument.drawingml.diagramStyle+xml"/>
  <Override PartName="/ppt/diagrams/quickStyle48.xml" ContentType="application/vnd.openxmlformats-officedocument.drawingml.diagramStyle+xml"/>
  <Override PartName="/ppt/diagrams/quickStyle49.xml" ContentType="application/vnd.openxmlformats-officedocument.drawingml.diagramStyle+xml"/>
  <Override PartName="/ppt/diagrams/quickStyle5.xml" ContentType="application/vnd.openxmlformats-officedocument.drawingml.diagramStyle+xml"/>
  <Override PartName="/ppt/diagrams/quickStyle50.xml" ContentType="application/vnd.openxmlformats-officedocument.drawingml.diagramStyle+xml"/>
  <Override PartName="/ppt/diagrams/quickStyle51.xml" ContentType="application/vnd.openxmlformats-officedocument.drawingml.diagramStyle+xml"/>
  <Override PartName="/ppt/diagrams/quickStyle52.xml" ContentType="application/vnd.openxmlformats-officedocument.drawingml.diagramStyle+xml"/>
  <Override PartName="/ppt/diagrams/quickStyle53.xml" ContentType="application/vnd.openxmlformats-officedocument.drawingml.diagramStyle+xml"/>
  <Override PartName="/ppt/diagrams/quickStyle6.xml" ContentType="application/vnd.openxmlformats-officedocument.drawingml.diagramStyle+xml"/>
  <Override PartName="/ppt/diagrams/quickStyle7.xml" ContentType="application/vnd.openxmlformats-officedocument.drawingml.diagramStyle+xml"/>
  <Override PartName="/ppt/diagrams/quickStyle8.xml" ContentType="application/vnd.openxmlformats-officedocument.drawingml.diagramStyle+xml"/>
  <Override PartName="/ppt/diagrams/quickStyle9.xml" ContentType="application/vnd.openxmlformats-officedocument.drawingml.diagramStyle+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5" r:id="rId3"/>
    <p:sldMasterId id="2147483662" r:id="rId4"/>
    <p:sldMasterId id="2147483675" r:id="rId5"/>
    <p:sldMasterId id="2147483688" r:id="rId6"/>
  </p:sldMasterIdLst>
  <p:notesMasterIdLst>
    <p:notesMasterId r:id="rId11"/>
  </p:notesMasterIdLst>
  <p:handoutMasterIdLst>
    <p:handoutMasterId r:id="rId196"/>
  </p:handoutMasterIdLst>
  <p:sldIdLst>
    <p:sldId id="1157" r:id="rId7"/>
    <p:sldId id="1158" r:id="rId8"/>
    <p:sldId id="1334" r:id="rId9"/>
    <p:sldId id="1335" r:id="rId10"/>
    <p:sldId id="1336" r:id="rId12"/>
    <p:sldId id="1337" r:id="rId13"/>
    <p:sldId id="1338" r:id="rId14"/>
    <p:sldId id="1339" r:id="rId15"/>
    <p:sldId id="1340" r:id="rId16"/>
    <p:sldId id="1884" r:id="rId17"/>
    <p:sldId id="1885" r:id="rId18"/>
    <p:sldId id="1341" r:id="rId19"/>
    <p:sldId id="1342" r:id="rId20"/>
    <p:sldId id="1343" r:id="rId21"/>
    <p:sldId id="1429" r:id="rId22"/>
    <p:sldId id="1886" r:id="rId23"/>
    <p:sldId id="1887" r:id="rId24"/>
    <p:sldId id="1347" r:id="rId25"/>
    <p:sldId id="1348" r:id="rId26"/>
    <p:sldId id="1349" r:id="rId27"/>
    <p:sldId id="1350" r:id="rId28"/>
    <p:sldId id="1351" r:id="rId29"/>
    <p:sldId id="1352" r:id="rId30"/>
    <p:sldId id="1353" r:id="rId31"/>
    <p:sldId id="1431" r:id="rId32"/>
    <p:sldId id="1889" r:id="rId33"/>
    <p:sldId id="1890" r:id="rId34"/>
    <p:sldId id="1430" r:id="rId35"/>
    <p:sldId id="1428" r:id="rId36"/>
    <p:sldId id="1427" r:id="rId37"/>
    <p:sldId id="1444" r:id="rId38"/>
    <p:sldId id="1357" r:id="rId39"/>
    <p:sldId id="1358" r:id="rId40"/>
    <p:sldId id="1445" r:id="rId41"/>
    <p:sldId id="1446" r:id="rId42"/>
    <p:sldId id="1359" r:id="rId43"/>
    <p:sldId id="1700" r:id="rId44"/>
    <p:sldId id="1701" r:id="rId45"/>
    <p:sldId id="1360" r:id="rId46"/>
    <p:sldId id="1361" r:id="rId47"/>
    <p:sldId id="1362" r:id="rId48"/>
    <p:sldId id="1363" r:id="rId49"/>
    <p:sldId id="1892" r:id="rId50"/>
    <p:sldId id="1893" r:id="rId51"/>
    <p:sldId id="1897" r:id="rId52"/>
    <p:sldId id="1898" r:id="rId53"/>
    <p:sldId id="1364" r:id="rId54"/>
    <p:sldId id="1365" r:id="rId55"/>
    <p:sldId id="1711" r:id="rId56"/>
    <p:sldId id="1712" r:id="rId57"/>
    <p:sldId id="1368" r:id="rId58"/>
    <p:sldId id="1369" r:id="rId59"/>
    <p:sldId id="1447" r:id="rId60"/>
    <p:sldId id="1448" r:id="rId61"/>
    <p:sldId id="1726" r:id="rId62"/>
    <p:sldId id="1909" r:id="rId63"/>
    <p:sldId id="1370" r:id="rId64"/>
    <p:sldId id="1371" r:id="rId65"/>
    <p:sldId id="1372" r:id="rId66"/>
    <p:sldId id="1373" r:id="rId67"/>
    <p:sldId id="1374" r:id="rId68"/>
    <p:sldId id="1375" r:id="rId69"/>
    <p:sldId id="1376" r:id="rId70"/>
    <p:sldId id="1379" r:id="rId71"/>
    <p:sldId id="1380" r:id="rId72"/>
    <p:sldId id="2063" r:id="rId73"/>
    <p:sldId id="2064" r:id="rId74"/>
    <p:sldId id="1904" r:id="rId75"/>
    <p:sldId id="1905" r:id="rId76"/>
    <p:sldId id="1129" r:id="rId77"/>
    <p:sldId id="1272" r:id="rId78"/>
    <p:sldId id="1131" r:id="rId79"/>
    <p:sldId id="1133" r:id="rId80"/>
    <p:sldId id="1724" r:id="rId81"/>
    <p:sldId id="1723" r:id="rId82"/>
    <p:sldId id="1200" r:id="rId83"/>
    <p:sldId id="1201" r:id="rId84"/>
    <p:sldId id="1438" r:id="rId85"/>
    <p:sldId id="1450" r:id="rId86"/>
    <p:sldId id="1451" r:id="rId87"/>
    <p:sldId id="839" r:id="rId88"/>
    <p:sldId id="847" r:id="rId89"/>
    <p:sldId id="1546" r:id="rId90"/>
    <p:sldId id="1547" r:id="rId91"/>
    <p:sldId id="1733" r:id="rId92"/>
    <p:sldId id="1734" r:id="rId93"/>
    <p:sldId id="1281" r:id="rId94"/>
    <p:sldId id="834" r:id="rId95"/>
    <p:sldId id="1136" r:id="rId96"/>
    <p:sldId id="1901" r:id="rId97"/>
    <p:sldId id="1900" r:id="rId98"/>
    <p:sldId id="1441" r:id="rId99"/>
    <p:sldId id="1440" r:id="rId100"/>
    <p:sldId id="1449" r:id="rId101"/>
    <p:sldId id="1548" r:id="rId102"/>
    <p:sldId id="1549" r:id="rId103"/>
    <p:sldId id="1282" r:id="rId104"/>
    <p:sldId id="835" r:id="rId105"/>
    <p:sldId id="1138" r:id="rId106"/>
    <p:sldId id="1206" r:id="rId107"/>
    <p:sldId id="1907" r:id="rId108"/>
    <p:sldId id="1908" r:id="rId109"/>
    <p:sldId id="1207" r:id="rId110"/>
    <p:sldId id="1208" r:id="rId111"/>
    <p:sldId id="1452" r:id="rId112"/>
    <p:sldId id="1453" r:id="rId113"/>
    <p:sldId id="1550" r:id="rId114"/>
    <p:sldId id="1551" r:id="rId115"/>
    <p:sldId id="1139" r:id="rId116"/>
    <p:sldId id="1552" r:id="rId117"/>
    <p:sldId id="1553" r:id="rId118"/>
    <p:sldId id="1718" r:id="rId119"/>
    <p:sldId id="1716" r:id="rId120"/>
    <p:sldId id="1554" r:id="rId121"/>
    <p:sldId id="1276" r:id="rId122"/>
    <p:sldId id="1142" r:id="rId123"/>
    <p:sldId id="1143" r:id="rId124"/>
    <p:sldId id="684" r:id="rId125"/>
    <p:sldId id="1144" r:id="rId126"/>
    <p:sldId id="843" r:id="rId127"/>
    <p:sldId id="1146" r:id="rId128"/>
    <p:sldId id="1148" r:id="rId129"/>
    <p:sldId id="1435" r:id="rId130"/>
    <p:sldId id="1434" r:id="rId131"/>
    <p:sldId id="1433" r:id="rId132"/>
    <p:sldId id="1432" r:id="rId133"/>
    <p:sldId id="1209" r:id="rId134"/>
    <p:sldId id="1210" r:id="rId135"/>
    <p:sldId id="1211" r:id="rId136"/>
    <p:sldId id="1729" r:id="rId137"/>
    <p:sldId id="1730" r:id="rId138"/>
    <p:sldId id="1214" r:id="rId139"/>
    <p:sldId id="1215" r:id="rId140"/>
    <p:sldId id="1555" r:id="rId141"/>
    <p:sldId id="1556" r:id="rId142"/>
    <p:sldId id="1149" r:id="rId143"/>
    <p:sldId id="696" r:id="rId144"/>
    <p:sldId id="844" r:id="rId145"/>
    <p:sldId id="1284" r:id="rId146"/>
    <p:sldId id="1151" r:id="rId147"/>
    <p:sldId id="1153" r:id="rId148"/>
    <p:sldId id="1154" r:id="rId149"/>
    <p:sldId id="1437" r:id="rId150"/>
    <p:sldId id="1436" r:id="rId151"/>
    <p:sldId id="1454" r:id="rId152"/>
    <p:sldId id="1285" r:id="rId153"/>
    <p:sldId id="1543" r:id="rId154"/>
    <p:sldId id="1531" r:id="rId155"/>
    <p:sldId id="1532" r:id="rId156"/>
    <p:sldId id="1533" r:id="rId157"/>
    <p:sldId id="1534" r:id="rId158"/>
    <p:sldId id="1535" r:id="rId159"/>
    <p:sldId id="1703" r:id="rId160"/>
    <p:sldId id="1888" r:id="rId161"/>
    <p:sldId id="1702" r:id="rId162"/>
    <p:sldId id="1704" r:id="rId163"/>
    <p:sldId id="1672" r:id="rId164"/>
    <p:sldId id="1710" r:id="rId165"/>
    <p:sldId id="1722" r:id="rId166"/>
    <p:sldId id="1706" r:id="rId167"/>
    <p:sldId id="1714" r:id="rId168"/>
    <p:sldId id="1728" r:id="rId169"/>
    <p:sldId id="1667" r:id="rId170"/>
    <p:sldId id="1896" r:id="rId171"/>
    <p:sldId id="1713" r:id="rId172"/>
    <p:sldId id="1899" r:id="rId173"/>
    <p:sldId id="1668" r:id="rId174"/>
    <p:sldId id="1669" r:id="rId175"/>
    <p:sldId id="1681" r:id="rId176"/>
    <p:sldId id="1671" r:id="rId177"/>
    <p:sldId id="1891" r:id="rId178"/>
    <p:sldId id="1906" r:id="rId179"/>
    <p:sldId id="1536" r:id="rId180"/>
    <p:sldId id="1537" r:id="rId181"/>
    <p:sldId id="1538" r:id="rId182"/>
    <p:sldId id="1539" r:id="rId183"/>
    <p:sldId id="1902" r:id="rId184"/>
    <p:sldId id="1705" r:id="rId185"/>
    <p:sldId id="1680" r:id="rId186"/>
    <p:sldId id="1675" r:id="rId187"/>
    <p:sldId id="1676" r:id="rId188"/>
    <p:sldId id="1540" r:id="rId189"/>
    <p:sldId id="1541" r:id="rId190"/>
    <p:sldId id="1542" r:id="rId191"/>
    <p:sldId id="1677" r:id="rId192"/>
    <p:sldId id="1678" r:id="rId193"/>
    <p:sldId id="1682" r:id="rId194"/>
    <p:sldId id="994" r:id="rId195"/>
  </p:sldIdLst>
  <p:sldSz cx="12192000" cy="6858000"/>
  <p:notesSz cx="6858000" cy="9144000"/>
  <p:defaultTextStyle>
    <a:defPPr>
      <a:defRPr lang="zh-CN"/>
    </a:defPPr>
    <a:lvl1pPr marL="0" algn="l" defTabSz="913130" rtl="0" eaLnBrk="1" latinLnBrk="0" hangingPunct="1">
      <a:defRPr sz="1900" kern="1200">
        <a:solidFill>
          <a:schemeClr val="tx1"/>
        </a:solidFill>
        <a:latin typeface="+mn-lt"/>
        <a:ea typeface="+mn-ea"/>
        <a:cs typeface="+mn-cs"/>
      </a:defRPr>
    </a:lvl1pPr>
    <a:lvl2pPr marL="457200" algn="l" defTabSz="913130" rtl="0" eaLnBrk="1" latinLnBrk="0" hangingPunct="1">
      <a:defRPr sz="1900" kern="1200">
        <a:solidFill>
          <a:schemeClr val="tx1"/>
        </a:solidFill>
        <a:latin typeface="+mn-lt"/>
        <a:ea typeface="+mn-ea"/>
        <a:cs typeface="+mn-cs"/>
      </a:defRPr>
    </a:lvl2pPr>
    <a:lvl3pPr marL="914400" algn="l" defTabSz="913130" rtl="0" eaLnBrk="1" latinLnBrk="0" hangingPunct="1">
      <a:defRPr sz="1900" kern="1200">
        <a:solidFill>
          <a:schemeClr val="tx1"/>
        </a:solidFill>
        <a:latin typeface="+mn-lt"/>
        <a:ea typeface="+mn-ea"/>
        <a:cs typeface="+mn-cs"/>
      </a:defRPr>
    </a:lvl3pPr>
    <a:lvl4pPr marL="1371600" algn="l" defTabSz="913130" rtl="0" eaLnBrk="1" latinLnBrk="0" hangingPunct="1">
      <a:defRPr sz="1900" kern="1200">
        <a:solidFill>
          <a:schemeClr val="tx1"/>
        </a:solidFill>
        <a:latin typeface="+mn-lt"/>
        <a:ea typeface="+mn-ea"/>
        <a:cs typeface="+mn-cs"/>
      </a:defRPr>
    </a:lvl4pPr>
    <a:lvl5pPr marL="1828165" algn="l" defTabSz="913130" rtl="0" eaLnBrk="1" latinLnBrk="0" hangingPunct="1">
      <a:defRPr sz="1900" kern="1200">
        <a:solidFill>
          <a:schemeClr val="tx1"/>
        </a:solidFill>
        <a:latin typeface="+mn-lt"/>
        <a:ea typeface="+mn-ea"/>
        <a:cs typeface="+mn-cs"/>
      </a:defRPr>
    </a:lvl5pPr>
    <a:lvl6pPr marL="2285365" algn="l" defTabSz="913130" rtl="0" eaLnBrk="1" latinLnBrk="0" hangingPunct="1">
      <a:defRPr sz="1900" kern="1200">
        <a:solidFill>
          <a:schemeClr val="tx1"/>
        </a:solidFill>
        <a:latin typeface="+mn-lt"/>
        <a:ea typeface="+mn-ea"/>
        <a:cs typeface="+mn-cs"/>
      </a:defRPr>
    </a:lvl6pPr>
    <a:lvl7pPr marL="2742565" algn="l" defTabSz="913130" rtl="0" eaLnBrk="1" latinLnBrk="0" hangingPunct="1">
      <a:defRPr sz="1900" kern="1200">
        <a:solidFill>
          <a:schemeClr val="tx1"/>
        </a:solidFill>
        <a:latin typeface="+mn-lt"/>
        <a:ea typeface="+mn-ea"/>
        <a:cs typeface="+mn-cs"/>
      </a:defRPr>
    </a:lvl7pPr>
    <a:lvl8pPr marL="3199765" algn="l" defTabSz="913130" rtl="0" eaLnBrk="1" latinLnBrk="0" hangingPunct="1">
      <a:defRPr sz="1900" kern="1200">
        <a:solidFill>
          <a:schemeClr val="tx1"/>
        </a:solidFill>
        <a:latin typeface="+mn-lt"/>
        <a:ea typeface="+mn-ea"/>
        <a:cs typeface="+mn-cs"/>
      </a:defRPr>
    </a:lvl8pPr>
    <a:lvl9pPr marL="3656965" algn="l" defTabSz="913130" rtl="0" eaLnBrk="1" latinLnBrk="0" hangingPunct="1">
      <a:defRPr sz="19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dministrator" initials="A" lastIdx="2" clrIdx="0"/>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0000"/>
    <a:srgbClr val="5E2DB5"/>
    <a:srgbClr val="CC00CC"/>
    <a:srgbClr val="FF33CC"/>
    <a:srgbClr val="CC0099"/>
    <a:srgbClr val="A6FCB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23" autoAdjust="0"/>
    <p:restoredTop sz="82341" autoAdjust="0"/>
  </p:normalViewPr>
  <p:slideViewPr>
    <p:cSldViewPr>
      <p:cViewPr varScale="1">
        <p:scale>
          <a:sx n="74" d="100"/>
          <a:sy n="74" d="100"/>
        </p:scale>
        <p:origin x="-1128" y="-96"/>
      </p:cViewPr>
      <p:guideLst>
        <p:guide orient="horz" pos="2117"/>
        <p:guide pos="3908"/>
      </p:guideLst>
    </p:cSldViewPr>
  </p:slideViewPr>
  <p:outlineViewPr>
    <p:cViewPr>
      <p:scale>
        <a:sx n="33" d="100"/>
        <a:sy n="33" d="100"/>
      </p:scale>
      <p:origin x="0" y="-5032"/>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2.xml"/><Relationship Id="rId98" Type="http://schemas.openxmlformats.org/officeDocument/2006/relationships/slide" Target="slides/slide91.xml"/><Relationship Id="rId97" Type="http://schemas.openxmlformats.org/officeDocument/2006/relationships/slide" Target="slides/slide90.xml"/><Relationship Id="rId96" Type="http://schemas.openxmlformats.org/officeDocument/2006/relationships/slide" Target="slides/slide89.xml"/><Relationship Id="rId95" Type="http://schemas.openxmlformats.org/officeDocument/2006/relationships/slide" Target="slides/slide88.xml"/><Relationship Id="rId94" Type="http://schemas.openxmlformats.org/officeDocument/2006/relationships/slide" Target="slides/slide87.xml"/><Relationship Id="rId93" Type="http://schemas.openxmlformats.org/officeDocument/2006/relationships/slide" Target="slides/slide86.xml"/><Relationship Id="rId92" Type="http://schemas.openxmlformats.org/officeDocument/2006/relationships/slide" Target="slides/slide85.xml"/><Relationship Id="rId91" Type="http://schemas.openxmlformats.org/officeDocument/2006/relationships/slide" Target="slides/slide84.xml"/><Relationship Id="rId90" Type="http://schemas.openxmlformats.org/officeDocument/2006/relationships/slide" Target="slides/slide83.xml"/><Relationship Id="rId9" Type="http://schemas.openxmlformats.org/officeDocument/2006/relationships/slide" Target="slides/slide3.xml"/><Relationship Id="rId89" Type="http://schemas.openxmlformats.org/officeDocument/2006/relationships/slide" Target="slides/slide82.xml"/><Relationship Id="rId88" Type="http://schemas.openxmlformats.org/officeDocument/2006/relationships/slide" Target="slides/slide81.xml"/><Relationship Id="rId87" Type="http://schemas.openxmlformats.org/officeDocument/2006/relationships/slide" Target="slides/slide80.xml"/><Relationship Id="rId86" Type="http://schemas.openxmlformats.org/officeDocument/2006/relationships/slide" Target="slides/slide79.xml"/><Relationship Id="rId85" Type="http://schemas.openxmlformats.org/officeDocument/2006/relationships/slide" Target="slides/slide78.xml"/><Relationship Id="rId84" Type="http://schemas.openxmlformats.org/officeDocument/2006/relationships/slide" Target="slides/slide77.xml"/><Relationship Id="rId83" Type="http://schemas.openxmlformats.org/officeDocument/2006/relationships/slide" Target="slides/slide76.xml"/><Relationship Id="rId82" Type="http://schemas.openxmlformats.org/officeDocument/2006/relationships/slide" Target="slides/slide75.xml"/><Relationship Id="rId81" Type="http://schemas.openxmlformats.org/officeDocument/2006/relationships/slide" Target="slides/slide74.xml"/><Relationship Id="rId80" Type="http://schemas.openxmlformats.org/officeDocument/2006/relationships/slide" Target="slides/slide73.xml"/><Relationship Id="rId8" Type="http://schemas.openxmlformats.org/officeDocument/2006/relationships/slide" Target="slides/slide2.xml"/><Relationship Id="rId79" Type="http://schemas.openxmlformats.org/officeDocument/2006/relationships/slide" Target="slides/slide72.xml"/><Relationship Id="rId78" Type="http://schemas.openxmlformats.org/officeDocument/2006/relationships/slide" Target="slides/slide71.xml"/><Relationship Id="rId77" Type="http://schemas.openxmlformats.org/officeDocument/2006/relationships/slide" Target="slides/slide70.xml"/><Relationship Id="rId76" Type="http://schemas.openxmlformats.org/officeDocument/2006/relationships/slide" Target="slides/slide69.xml"/><Relationship Id="rId75" Type="http://schemas.openxmlformats.org/officeDocument/2006/relationships/slide" Target="slides/slide68.xml"/><Relationship Id="rId74" Type="http://schemas.openxmlformats.org/officeDocument/2006/relationships/slide" Target="slides/slide67.xml"/><Relationship Id="rId73" Type="http://schemas.openxmlformats.org/officeDocument/2006/relationships/slide" Target="slides/slide66.xml"/><Relationship Id="rId72" Type="http://schemas.openxmlformats.org/officeDocument/2006/relationships/slide" Target="slides/slide65.xml"/><Relationship Id="rId71" Type="http://schemas.openxmlformats.org/officeDocument/2006/relationships/slide" Target="slides/slide64.xml"/><Relationship Id="rId70" Type="http://schemas.openxmlformats.org/officeDocument/2006/relationships/slide" Target="slides/slide63.xml"/><Relationship Id="rId7" Type="http://schemas.openxmlformats.org/officeDocument/2006/relationships/slide" Target="slides/slide1.xml"/><Relationship Id="rId69" Type="http://schemas.openxmlformats.org/officeDocument/2006/relationships/slide" Target="slides/slide62.xml"/><Relationship Id="rId68" Type="http://schemas.openxmlformats.org/officeDocument/2006/relationships/slide" Target="slides/slide61.xml"/><Relationship Id="rId67" Type="http://schemas.openxmlformats.org/officeDocument/2006/relationships/slide" Target="slides/slide60.xml"/><Relationship Id="rId66" Type="http://schemas.openxmlformats.org/officeDocument/2006/relationships/slide" Target="slides/slide59.xml"/><Relationship Id="rId65" Type="http://schemas.openxmlformats.org/officeDocument/2006/relationships/slide" Target="slides/slide58.xml"/><Relationship Id="rId64" Type="http://schemas.openxmlformats.org/officeDocument/2006/relationships/slide" Target="slides/slide57.xml"/><Relationship Id="rId63" Type="http://schemas.openxmlformats.org/officeDocument/2006/relationships/slide" Target="slides/slide56.xml"/><Relationship Id="rId62" Type="http://schemas.openxmlformats.org/officeDocument/2006/relationships/slide" Target="slides/slide55.xml"/><Relationship Id="rId61" Type="http://schemas.openxmlformats.org/officeDocument/2006/relationships/slide" Target="slides/slide54.xml"/><Relationship Id="rId60" Type="http://schemas.openxmlformats.org/officeDocument/2006/relationships/slide" Target="slides/slide53.xml"/><Relationship Id="rId6" Type="http://schemas.openxmlformats.org/officeDocument/2006/relationships/slideMaster" Target="slideMasters/slideMaster5.xml"/><Relationship Id="rId59" Type="http://schemas.openxmlformats.org/officeDocument/2006/relationships/slide" Target="slides/slide52.xml"/><Relationship Id="rId58" Type="http://schemas.openxmlformats.org/officeDocument/2006/relationships/slide" Target="slides/slide51.xml"/><Relationship Id="rId57" Type="http://schemas.openxmlformats.org/officeDocument/2006/relationships/slide" Target="slides/slide50.xml"/><Relationship Id="rId56" Type="http://schemas.openxmlformats.org/officeDocument/2006/relationships/slide" Target="slides/slide49.xml"/><Relationship Id="rId55" Type="http://schemas.openxmlformats.org/officeDocument/2006/relationships/slide" Target="slides/slide48.xml"/><Relationship Id="rId54" Type="http://schemas.openxmlformats.org/officeDocument/2006/relationships/slide" Target="slides/slide47.xml"/><Relationship Id="rId53" Type="http://schemas.openxmlformats.org/officeDocument/2006/relationships/slide" Target="slides/slide46.xml"/><Relationship Id="rId52" Type="http://schemas.openxmlformats.org/officeDocument/2006/relationships/slide" Target="slides/slide45.xml"/><Relationship Id="rId51" Type="http://schemas.openxmlformats.org/officeDocument/2006/relationships/slide" Target="slides/slide44.xml"/><Relationship Id="rId50" Type="http://schemas.openxmlformats.org/officeDocument/2006/relationships/slide" Target="slides/slide43.xml"/><Relationship Id="rId5" Type="http://schemas.openxmlformats.org/officeDocument/2006/relationships/slideMaster" Target="slideMasters/slideMaster4.xml"/><Relationship Id="rId49" Type="http://schemas.openxmlformats.org/officeDocument/2006/relationships/slide" Target="slides/slide42.xml"/><Relationship Id="rId48" Type="http://schemas.openxmlformats.org/officeDocument/2006/relationships/slide" Target="slides/slide41.xml"/><Relationship Id="rId47" Type="http://schemas.openxmlformats.org/officeDocument/2006/relationships/slide" Target="slides/slide40.xml"/><Relationship Id="rId46" Type="http://schemas.openxmlformats.org/officeDocument/2006/relationships/slide" Target="slides/slide39.xml"/><Relationship Id="rId45" Type="http://schemas.openxmlformats.org/officeDocument/2006/relationships/slide" Target="slides/slide38.xml"/><Relationship Id="rId44" Type="http://schemas.openxmlformats.org/officeDocument/2006/relationships/slide" Target="slides/slide37.xml"/><Relationship Id="rId43" Type="http://schemas.openxmlformats.org/officeDocument/2006/relationships/slide" Target="slides/slide36.xml"/><Relationship Id="rId42" Type="http://schemas.openxmlformats.org/officeDocument/2006/relationships/slide" Target="slides/slide35.xml"/><Relationship Id="rId41" Type="http://schemas.openxmlformats.org/officeDocument/2006/relationships/slide" Target="slides/slide34.xml"/><Relationship Id="rId40" Type="http://schemas.openxmlformats.org/officeDocument/2006/relationships/slide" Target="slides/slide33.xml"/><Relationship Id="rId4" Type="http://schemas.openxmlformats.org/officeDocument/2006/relationships/slideMaster" Target="slideMasters/slideMaster3.xml"/><Relationship Id="rId39" Type="http://schemas.openxmlformats.org/officeDocument/2006/relationships/slide" Target="slides/slide32.xml"/><Relationship Id="rId38" Type="http://schemas.openxmlformats.org/officeDocument/2006/relationships/slide" Target="slides/slide31.xml"/><Relationship Id="rId37" Type="http://schemas.openxmlformats.org/officeDocument/2006/relationships/slide" Target="slides/slide30.xml"/><Relationship Id="rId36" Type="http://schemas.openxmlformats.org/officeDocument/2006/relationships/slide" Target="slides/slide29.xml"/><Relationship Id="rId35" Type="http://schemas.openxmlformats.org/officeDocument/2006/relationships/slide" Target="slides/slide28.xml"/><Relationship Id="rId34" Type="http://schemas.openxmlformats.org/officeDocument/2006/relationships/slide" Target="slides/slide27.xml"/><Relationship Id="rId33" Type="http://schemas.openxmlformats.org/officeDocument/2006/relationships/slide" Target="slides/slide26.xml"/><Relationship Id="rId32" Type="http://schemas.openxmlformats.org/officeDocument/2006/relationships/slide" Target="slides/slide25.xml"/><Relationship Id="rId31" Type="http://schemas.openxmlformats.org/officeDocument/2006/relationships/slide" Target="slides/slide24.xml"/><Relationship Id="rId30" Type="http://schemas.openxmlformats.org/officeDocument/2006/relationships/slide" Target="slides/slide23.xml"/><Relationship Id="rId3" Type="http://schemas.openxmlformats.org/officeDocument/2006/relationships/slideMaster" Target="slideMasters/slideMaster2.xml"/><Relationship Id="rId29" Type="http://schemas.openxmlformats.org/officeDocument/2006/relationships/slide" Target="slides/slide22.xml"/><Relationship Id="rId28" Type="http://schemas.openxmlformats.org/officeDocument/2006/relationships/slide" Target="slides/slide21.xml"/><Relationship Id="rId27" Type="http://schemas.openxmlformats.org/officeDocument/2006/relationships/slide" Target="slides/slide20.xml"/><Relationship Id="rId26" Type="http://schemas.openxmlformats.org/officeDocument/2006/relationships/slide" Target="slides/slide19.xml"/><Relationship Id="rId25" Type="http://schemas.openxmlformats.org/officeDocument/2006/relationships/slide" Target="slides/slide18.xml"/><Relationship Id="rId24" Type="http://schemas.openxmlformats.org/officeDocument/2006/relationships/slide" Target="slides/slide17.xml"/><Relationship Id="rId23" Type="http://schemas.openxmlformats.org/officeDocument/2006/relationships/slide" Target="slides/slide16.xml"/><Relationship Id="rId22" Type="http://schemas.openxmlformats.org/officeDocument/2006/relationships/slide" Target="slides/slide15.xml"/><Relationship Id="rId21" Type="http://schemas.openxmlformats.org/officeDocument/2006/relationships/slide" Target="slides/slide14.xml"/><Relationship Id="rId200" Type="http://schemas.openxmlformats.org/officeDocument/2006/relationships/commentAuthors" Target="commentAuthors.xml"/><Relationship Id="rId20" Type="http://schemas.openxmlformats.org/officeDocument/2006/relationships/slide" Target="slides/slide13.xml"/><Relationship Id="rId2" Type="http://schemas.openxmlformats.org/officeDocument/2006/relationships/theme" Target="theme/theme1.xml"/><Relationship Id="rId199" Type="http://schemas.openxmlformats.org/officeDocument/2006/relationships/tableStyles" Target="tableStyles.xml"/><Relationship Id="rId198" Type="http://schemas.openxmlformats.org/officeDocument/2006/relationships/viewProps" Target="viewProps.xml"/><Relationship Id="rId197" Type="http://schemas.openxmlformats.org/officeDocument/2006/relationships/presProps" Target="presProps.xml"/><Relationship Id="rId196" Type="http://schemas.openxmlformats.org/officeDocument/2006/relationships/handoutMaster" Target="handoutMasters/handoutMaster1.xml"/><Relationship Id="rId195" Type="http://schemas.openxmlformats.org/officeDocument/2006/relationships/slide" Target="slides/slide188.xml"/><Relationship Id="rId194" Type="http://schemas.openxmlformats.org/officeDocument/2006/relationships/slide" Target="slides/slide187.xml"/><Relationship Id="rId193" Type="http://schemas.openxmlformats.org/officeDocument/2006/relationships/slide" Target="slides/slide186.xml"/><Relationship Id="rId192" Type="http://schemas.openxmlformats.org/officeDocument/2006/relationships/slide" Target="slides/slide185.xml"/><Relationship Id="rId191" Type="http://schemas.openxmlformats.org/officeDocument/2006/relationships/slide" Target="slides/slide184.xml"/><Relationship Id="rId190" Type="http://schemas.openxmlformats.org/officeDocument/2006/relationships/slide" Target="slides/slide183.xml"/><Relationship Id="rId19" Type="http://schemas.openxmlformats.org/officeDocument/2006/relationships/slide" Target="slides/slide12.xml"/><Relationship Id="rId189" Type="http://schemas.openxmlformats.org/officeDocument/2006/relationships/slide" Target="slides/slide182.xml"/><Relationship Id="rId188" Type="http://schemas.openxmlformats.org/officeDocument/2006/relationships/slide" Target="slides/slide181.xml"/><Relationship Id="rId187" Type="http://schemas.openxmlformats.org/officeDocument/2006/relationships/slide" Target="slides/slide180.xml"/><Relationship Id="rId186" Type="http://schemas.openxmlformats.org/officeDocument/2006/relationships/slide" Target="slides/slide179.xml"/><Relationship Id="rId185" Type="http://schemas.openxmlformats.org/officeDocument/2006/relationships/slide" Target="slides/slide178.xml"/><Relationship Id="rId184" Type="http://schemas.openxmlformats.org/officeDocument/2006/relationships/slide" Target="slides/slide177.xml"/><Relationship Id="rId183" Type="http://schemas.openxmlformats.org/officeDocument/2006/relationships/slide" Target="slides/slide176.xml"/><Relationship Id="rId182" Type="http://schemas.openxmlformats.org/officeDocument/2006/relationships/slide" Target="slides/slide175.xml"/><Relationship Id="rId181" Type="http://schemas.openxmlformats.org/officeDocument/2006/relationships/slide" Target="slides/slide174.xml"/><Relationship Id="rId180" Type="http://schemas.openxmlformats.org/officeDocument/2006/relationships/slide" Target="slides/slide173.xml"/><Relationship Id="rId18" Type="http://schemas.openxmlformats.org/officeDocument/2006/relationships/slide" Target="slides/slide11.xml"/><Relationship Id="rId179" Type="http://schemas.openxmlformats.org/officeDocument/2006/relationships/slide" Target="slides/slide172.xml"/><Relationship Id="rId178" Type="http://schemas.openxmlformats.org/officeDocument/2006/relationships/slide" Target="slides/slide171.xml"/><Relationship Id="rId177" Type="http://schemas.openxmlformats.org/officeDocument/2006/relationships/slide" Target="slides/slide170.xml"/><Relationship Id="rId176" Type="http://schemas.openxmlformats.org/officeDocument/2006/relationships/slide" Target="slides/slide169.xml"/><Relationship Id="rId175" Type="http://schemas.openxmlformats.org/officeDocument/2006/relationships/slide" Target="slides/slide168.xml"/><Relationship Id="rId174" Type="http://schemas.openxmlformats.org/officeDocument/2006/relationships/slide" Target="slides/slide167.xml"/><Relationship Id="rId173" Type="http://schemas.openxmlformats.org/officeDocument/2006/relationships/slide" Target="slides/slide166.xml"/><Relationship Id="rId172" Type="http://schemas.openxmlformats.org/officeDocument/2006/relationships/slide" Target="slides/slide165.xml"/><Relationship Id="rId171" Type="http://schemas.openxmlformats.org/officeDocument/2006/relationships/slide" Target="slides/slide164.xml"/><Relationship Id="rId170" Type="http://schemas.openxmlformats.org/officeDocument/2006/relationships/slide" Target="slides/slide163.xml"/><Relationship Id="rId17" Type="http://schemas.openxmlformats.org/officeDocument/2006/relationships/slide" Target="slides/slide10.xml"/><Relationship Id="rId169" Type="http://schemas.openxmlformats.org/officeDocument/2006/relationships/slide" Target="slides/slide162.xml"/><Relationship Id="rId168" Type="http://schemas.openxmlformats.org/officeDocument/2006/relationships/slide" Target="slides/slide161.xml"/><Relationship Id="rId167" Type="http://schemas.openxmlformats.org/officeDocument/2006/relationships/slide" Target="slides/slide160.xml"/><Relationship Id="rId166" Type="http://schemas.openxmlformats.org/officeDocument/2006/relationships/slide" Target="slides/slide159.xml"/><Relationship Id="rId165" Type="http://schemas.openxmlformats.org/officeDocument/2006/relationships/slide" Target="slides/slide158.xml"/><Relationship Id="rId164" Type="http://schemas.openxmlformats.org/officeDocument/2006/relationships/slide" Target="slides/slide157.xml"/><Relationship Id="rId163" Type="http://schemas.openxmlformats.org/officeDocument/2006/relationships/slide" Target="slides/slide156.xml"/><Relationship Id="rId162" Type="http://schemas.openxmlformats.org/officeDocument/2006/relationships/slide" Target="slides/slide155.xml"/><Relationship Id="rId161" Type="http://schemas.openxmlformats.org/officeDocument/2006/relationships/slide" Target="slides/slide154.xml"/><Relationship Id="rId160" Type="http://schemas.openxmlformats.org/officeDocument/2006/relationships/slide" Target="slides/slide153.xml"/><Relationship Id="rId16" Type="http://schemas.openxmlformats.org/officeDocument/2006/relationships/slide" Target="slides/slide9.xml"/><Relationship Id="rId159" Type="http://schemas.openxmlformats.org/officeDocument/2006/relationships/slide" Target="slides/slide152.xml"/><Relationship Id="rId158" Type="http://schemas.openxmlformats.org/officeDocument/2006/relationships/slide" Target="slides/slide151.xml"/><Relationship Id="rId157" Type="http://schemas.openxmlformats.org/officeDocument/2006/relationships/slide" Target="slides/slide150.xml"/><Relationship Id="rId156" Type="http://schemas.openxmlformats.org/officeDocument/2006/relationships/slide" Target="slides/slide149.xml"/><Relationship Id="rId155" Type="http://schemas.openxmlformats.org/officeDocument/2006/relationships/slide" Target="slides/slide148.xml"/><Relationship Id="rId154" Type="http://schemas.openxmlformats.org/officeDocument/2006/relationships/slide" Target="slides/slide147.xml"/><Relationship Id="rId153" Type="http://schemas.openxmlformats.org/officeDocument/2006/relationships/slide" Target="slides/slide146.xml"/><Relationship Id="rId152" Type="http://schemas.openxmlformats.org/officeDocument/2006/relationships/slide" Target="slides/slide145.xml"/><Relationship Id="rId151" Type="http://schemas.openxmlformats.org/officeDocument/2006/relationships/slide" Target="slides/slide144.xml"/><Relationship Id="rId150" Type="http://schemas.openxmlformats.org/officeDocument/2006/relationships/slide" Target="slides/slide143.xml"/><Relationship Id="rId15" Type="http://schemas.openxmlformats.org/officeDocument/2006/relationships/slide" Target="slides/slide8.xml"/><Relationship Id="rId149" Type="http://schemas.openxmlformats.org/officeDocument/2006/relationships/slide" Target="slides/slide142.xml"/><Relationship Id="rId148" Type="http://schemas.openxmlformats.org/officeDocument/2006/relationships/slide" Target="slides/slide141.xml"/><Relationship Id="rId147" Type="http://schemas.openxmlformats.org/officeDocument/2006/relationships/slide" Target="slides/slide140.xml"/><Relationship Id="rId146" Type="http://schemas.openxmlformats.org/officeDocument/2006/relationships/slide" Target="slides/slide139.xml"/><Relationship Id="rId145" Type="http://schemas.openxmlformats.org/officeDocument/2006/relationships/slide" Target="slides/slide138.xml"/><Relationship Id="rId144" Type="http://schemas.openxmlformats.org/officeDocument/2006/relationships/slide" Target="slides/slide137.xml"/><Relationship Id="rId143" Type="http://schemas.openxmlformats.org/officeDocument/2006/relationships/slide" Target="slides/slide136.xml"/><Relationship Id="rId142" Type="http://schemas.openxmlformats.org/officeDocument/2006/relationships/slide" Target="slides/slide135.xml"/><Relationship Id="rId141" Type="http://schemas.openxmlformats.org/officeDocument/2006/relationships/slide" Target="slides/slide134.xml"/><Relationship Id="rId140" Type="http://schemas.openxmlformats.org/officeDocument/2006/relationships/slide" Target="slides/slide133.xml"/><Relationship Id="rId14" Type="http://schemas.openxmlformats.org/officeDocument/2006/relationships/slide" Target="slides/slide7.xml"/><Relationship Id="rId139" Type="http://schemas.openxmlformats.org/officeDocument/2006/relationships/slide" Target="slides/slide132.xml"/><Relationship Id="rId138" Type="http://schemas.openxmlformats.org/officeDocument/2006/relationships/slide" Target="slides/slide131.xml"/><Relationship Id="rId137" Type="http://schemas.openxmlformats.org/officeDocument/2006/relationships/slide" Target="slides/slide130.xml"/><Relationship Id="rId136" Type="http://schemas.openxmlformats.org/officeDocument/2006/relationships/slide" Target="slides/slide129.xml"/><Relationship Id="rId135" Type="http://schemas.openxmlformats.org/officeDocument/2006/relationships/slide" Target="slides/slide128.xml"/><Relationship Id="rId134" Type="http://schemas.openxmlformats.org/officeDocument/2006/relationships/slide" Target="slides/slide127.xml"/><Relationship Id="rId133" Type="http://schemas.openxmlformats.org/officeDocument/2006/relationships/slide" Target="slides/slide126.xml"/><Relationship Id="rId132" Type="http://schemas.openxmlformats.org/officeDocument/2006/relationships/slide" Target="slides/slide125.xml"/><Relationship Id="rId131" Type="http://schemas.openxmlformats.org/officeDocument/2006/relationships/slide" Target="slides/slide124.xml"/><Relationship Id="rId130" Type="http://schemas.openxmlformats.org/officeDocument/2006/relationships/slide" Target="slides/slide123.xml"/><Relationship Id="rId13" Type="http://schemas.openxmlformats.org/officeDocument/2006/relationships/slide" Target="slides/slide6.xml"/><Relationship Id="rId129" Type="http://schemas.openxmlformats.org/officeDocument/2006/relationships/slide" Target="slides/slide122.xml"/><Relationship Id="rId128" Type="http://schemas.openxmlformats.org/officeDocument/2006/relationships/slide" Target="slides/slide121.xml"/><Relationship Id="rId127" Type="http://schemas.openxmlformats.org/officeDocument/2006/relationships/slide" Target="slides/slide120.xml"/><Relationship Id="rId126" Type="http://schemas.openxmlformats.org/officeDocument/2006/relationships/slide" Target="slides/slide119.xml"/><Relationship Id="rId125" Type="http://schemas.openxmlformats.org/officeDocument/2006/relationships/slide" Target="slides/slide118.xml"/><Relationship Id="rId124" Type="http://schemas.openxmlformats.org/officeDocument/2006/relationships/slide" Target="slides/slide117.xml"/><Relationship Id="rId123" Type="http://schemas.openxmlformats.org/officeDocument/2006/relationships/slide" Target="slides/slide116.xml"/><Relationship Id="rId122" Type="http://schemas.openxmlformats.org/officeDocument/2006/relationships/slide" Target="slides/slide115.xml"/><Relationship Id="rId121" Type="http://schemas.openxmlformats.org/officeDocument/2006/relationships/slide" Target="slides/slide114.xml"/><Relationship Id="rId120" Type="http://schemas.openxmlformats.org/officeDocument/2006/relationships/slide" Target="slides/slide113.xml"/><Relationship Id="rId12" Type="http://schemas.openxmlformats.org/officeDocument/2006/relationships/slide" Target="slides/slide5.xml"/><Relationship Id="rId119" Type="http://schemas.openxmlformats.org/officeDocument/2006/relationships/slide" Target="slides/slide112.xml"/><Relationship Id="rId118" Type="http://schemas.openxmlformats.org/officeDocument/2006/relationships/slide" Target="slides/slide111.xml"/><Relationship Id="rId117" Type="http://schemas.openxmlformats.org/officeDocument/2006/relationships/slide" Target="slides/slide110.xml"/><Relationship Id="rId116" Type="http://schemas.openxmlformats.org/officeDocument/2006/relationships/slide" Target="slides/slide109.xml"/><Relationship Id="rId115" Type="http://schemas.openxmlformats.org/officeDocument/2006/relationships/slide" Target="slides/slide108.xml"/><Relationship Id="rId114" Type="http://schemas.openxmlformats.org/officeDocument/2006/relationships/slide" Target="slides/slide107.xml"/><Relationship Id="rId113" Type="http://schemas.openxmlformats.org/officeDocument/2006/relationships/slide" Target="slides/slide106.xml"/><Relationship Id="rId112" Type="http://schemas.openxmlformats.org/officeDocument/2006/relationships/slide" Target="slides/slide105.xml"/><Relationship Id="rId111" Type="http://schemas.openxmlformats.org/officeDocument/2006/relationships/slide" Target="slides/slide104.xml"/><Relationship Id="rId110" Type="http://schemas.openxmlformats.org/officeDocument/2006/relationships/slide" Target="slides/slide103.xml"/><Relationship Id="rId11" Type="http://schemas.openxmlformats.org/officeDocument/2006/relationships/notesMaster" Target="notesMasters/notesMaster1.xml"/><Relationship Id="rId109" Type="http://schemas.openxmlformats.org/officeDocument/2006/relationships/slide" Target="slides/slide102.xml"/><Relationship Id="rId108" Type="http://schemas.openxmlformats.org/officeDocument/2006/relationships/slide" Target="slides/slide101.xml"/><Relationship Id="rId107" Type="http://schemas.openxmlformats.org/officeDocument/2006/relationships/slide" Target="slides/slide100.xml"/><Relationship Id="rId106" Type="http://schemas.openxmlformats.org/officeDocument/2006/relationships/slide" Target="slides/slide99.xml"/><Relationship Id="rId105" Type="http://schemas.openxmlformats.org/officeDocument/2006/relationships/slide" Target="slides/slide98.xml"/><Relationship Id="rId104" Type="http://schemas.openxmlformats.org/officeDocument/2006/relationships/slide" Target="slides/slide97.xml"/><Relationship Id="rId103" Type="http://schemas.openxmlformats.org/officeDocument/2006/relationships/slide" Target="slides/slide96.xml"/><Relationship Id="rId102" Type="http://schemas.openxmlformats.org/officeDocument/2006/relationships/slide" Target="slides/slide95.xml"/><Relationship Id="rId101" Type="http://schemas.openxmlformats.org/officeDocument/2006/relationships/slide" Target="slides/slide94.xml"/><Relationship Id="rId100" Type="http://schemas.openxmlformats.org/officeDocument/2006/relationships/slide" Target="slides/slide93.xml"/><Relationship Id="rId10" Type="http://schemas.openxmlformats.org/officeDocument/2006/relationships/slide" Target="slides/slide4.xml"/><Relationship Id="rId1" Type="http://schemas.openxmlformats.org/officeDocument/2006/relationships/slideMaster" Target="slideMasters/slideMaster1.xml"/></Relationships>
</file>

<file path=ppt/diagrams/colors1.xml><?xml version="1.0" encoding="utf-8"?>
<dgm:colorsDef xmlns:dgm="http://schemas.openxmlformats.org/drawingml/2006/diagram" xmlns:a="http://schemas.openxmlformats.org/drawingml/2006/main" uniqueId="urn:microsoft.com/office/officeart/2005/8/colors/accent2_1#86">
  <dgm:title val=""/>
  <dgm:desc val=""/>
  <dgm:catLst>
    <dgm:cat type="accent2" pri="11100"/>
  </dgm:catLst>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2_1#95">
  <dgm:title val=""/>
  <dgm:desc val=""/>
  <dgm:catLst>
    <dgm:cat type="accent2" pri="11100"/>
  </dgm:catLst>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2_1#96">
  <dgm:title val=""/>
  <dgm:desc val=""/>
  <dgm:catLst>
    <dgm:cat type="accent2" pri="11100"/>
  </dgm:catLst>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2_1#97">
  <dgm:title val=""/>
  <dgm:desc val=""/>
  <dgm:catLst>
    <dgm:cat type="accent2" pri="11100"/>
  </dgm:catLst>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2_1#98">
  <dgm:title val=""/>
  <dgm:desc val=""/>
  <dgm:catLst>
    <dgm:cat type="accent2" pri="11100"/>
  </dgm:catLst>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2_1#99">
  <dgm:title val=""/>
  <dgm:desc val=""/>
  <dgm:catLst>
    <dgm:cat type="accent2" pri="11100"/>
  </dgm:catLst>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2_1#100">
  <dgm:title val=""/>
  <dgm:desc val=""/>
  <dgm:catLst>
    <dgm:cat type="accent2" pri="11100"/>
  </dgm:catLst>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2_1#101">
  <dgm:title val=""/>
  <dgm:desc val=""/>
  <dgm:catLst>
    <dgm:cat type="accent2" pri="11100"/>
  </dgm:catLst>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2_1#102">
  <dgm:title val=""/>
  <dgm:desc val=""/>
  <dgm:catLst>
    <dgm:cat type="accent2" pri="11100"/>
  </dgm:catLst>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2_1#103">
  <dgm:title val=""/>
  <dgm:desc val=""/>
  <dgm:catLst>
    <dgm:cat type="accent2" pri="11100"/>
  </dgm:catLst>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2_1#104">
  <dgm:title val=""/>
  <dgm:desc val=""/>
  <dgm:catLst>
    <dgm:cat type="accent2" pri="11100"/>
  </dgm:catLst>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1#87">
  <dgm:title val=""/>
  <dgm:desc val=""/>
  <dgm:catLst>
    <dgm:cat type="accent2" pri="11100"/>
  </dgm:catLst>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2_1#105">
  <dgm:title val=""/>
  <dgm:desc val=""/>
  <dgm:catLst>
    <dgm:cat type="accent2" pri="11100"/>
  </dgm:catLst>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2_1#106">
  <dgm:title val=""/>
  <dgm:desc val=""/>
  <dgm:catLst>
    <dgm:cat type="accent2" pri="11100"/>
  </dgm:catLst>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2_1#107">
  <dgm:title val=""/>
  <dgm:desc val=""/>
  <dgm:catLst>
    <dgm:cat type="accent2" pri="11100"/>
  </dgm:catLst>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2_1#108">
  <dgm:title val=""/>
  <dgm:desc val=""/>
  <dgm:catLst>
    <dgm:cat type="accent2" pri="11100"/>
  </dgm:catLst>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accent2_1#109">
  <dgm:title val=""/>
  <dgm:desc val=""/>
  <dgm:catLst>
    <dgm:cat type="accent2" pri="11100"/>
  </dgm:catLst>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accent2_1#110">
  <dgm:title val=""/>
  <dgm:desc val=""/>
  <dgm:catLst>
    <dgm:cat type="accent2" pri="11100"/>
  </dgm:catLst>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accent2_1#111">
  <dgm:title val=""/>
  <dgm:desc val=""/>
  <dgm:catLst>
    <dgm:cat type="accent2" pri="11100"/>
  </dgm:catLst>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accent2_1#112">
  <dgm:title val=""/>
  <dgm:desc val=""/>
  <dgm:catLst>
    <dgm:cat type="accent2" pri="11100"/>
  </dgm:catLst>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accent2_1#113">
  <dgm:title val=""/>
  <dgm:desc val=""/>
  <dgm:catLst>
    <dgm:cat type="accent2" pri="11100"/>
  </dgm:catLst>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05/8/colors/accent2_1#114">
  <dgm:title val=""/>
  <dgm:desc val=""/>
  <dgm:catLst>
    <dgm:cat type="accent2" pri="11100"/>
  </dgm:catLst>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1#88">
  <dgm:title val=""/>
  <dgm:desc val=""/>
  <dgm:catLst>
    <dgm:cat type="accent2" pri="11100"/>
  </dgm:catLst>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05/8/colors/accent2_1#115">
  <dgm:title val=""/>
  <dgm:desc val=""/>
  <dgm:catLst>
    <dgm:cat type="accent2" pri="11100"/>
  </dgm:catLst>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colorsDef>
</file>

<file path=ppt/diagrams/colors31.xml><?xml version="1.0" encoding="utf-8"?>
<dgm:colorsDef xmlns:dgm="http://schemas.openxmlformats.org/drawingml/2006/diagram" xmlns:a="http://schemas.openxmlformats.org/drawingml/2006/main" uniqueId="urn:microsoft.com/office/officeart/2005/8/colors/accent2_1#116">
  <dgm:title val=""/>
  <dgm:desc val=""/>
  <dgm:catLst>
    <dgm:cat type="accent2" pri="11100"/>
  </dgm:catLst>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colorsDef>
</file>

<file path=ppt/diagrams/colors32.xml><?xml version="1.0" encoding="utf-8"?>
<dgm:colorsDef xmlns:dgm="http://schemas.openxmlformats.org/drawingml/2006/diagram" xmlns:a="http://schemas.openxmlformats.org/drawingml/2006/main" uniqueId="urn:microsoft.com/office/officeart/2005/8/colors/accent2_1#117">
  <dgm:title val=""/>
  <dgm:desc val=""/>
  <dgm:catLst>
    <dgm:cat type="accent2" pri="11100"/>
  </dgm:catLst>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colorsDef>
</file>

<file path=ppt/diagrams/colors33.xml><?xml version="1.0" encoding="utf-8"?>
<dgm:colorsDef xmlns:dgm="http://schemas.openxmlformats.org/drawingml/2006/diagram" xmlns:a="http://schemas.openxmlformats.org/drawingml/2006/main" uniqueId="urn:microsoft.com/office/officeart/2005/8/colors/accent2_1#78">
  <dgm:title val=""/>
  <dgm:desc val=""/>
  <dgm:catLst>
    <dgm:cat type="accent2" pri="11100"/>
  </dgm:catLst>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colorsDef>
</file>

<file path=ppt/diagrams/colors34.xml><?xml version="1.0" encoding="utf-8"?>
<dgm:colorsDef xmlns:dgm="http://schemas.openxmlformats.org/drawingml/2006/diagram" xmlns:a="http://schemas.openxmlformats.org/drawingml/2006/main" uniqueId="urn:microsoft.com/office/officeart/2005/8/colors/accent2_1#119">
  <dgm:title val=""/>
  <dgm:desc val=""/>
  <dgm:catLst>
    <dgm:cat type="accent2" pri="11100"/>
  </dgm:catLst>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colorsDef>
</file>

<file path=ppt/diagrams/colors35.xml><?xml version="1.0" encoding="utf-8"?>
<dgm:colorsDef xmlns:dgm="http://schemas.openxmlformats.org/drawingml/2006/diagram" xmlns:a="http://schemas.openxmlformats.org/drawingml/2006/main" uniqueId="urn:microsoft.com/office/officeart/2005/8/colors/accent2_1#120">
  <dgm:title val=""/>
  <dgm:desc val=""/>
  <dgm:catLst>
    <dgm:cat type="accent2" pri="11100"/>
  </dgm:catLst>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colorsDef>
</file>

<file path=ppt/diagrams/colors36.xml><?xml version="1.0" encoding="utf-8"?>
<dgm:colorsDef xmlns:dgm="http://schemas.openxmlformats.org/drawingml/2006/diagram" xmlns:a="http://schemas.openxmlformats.org/drawingml/2006/main" uniqueId="urn:microsoft.com/office/officeart/2005/8/colors/accent2_1#121">
  <dgm:title val=""/>
  <dgm:desc val=""/>
  <dgm:catLst>
    <dgm:cat type="accent2" pri="11100"/>
  </dgm:catLst>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colorsDef>
</file>

<file path=ppt/diagrams/colors37.xml><?xml version="1.0" encoding="utf-8"?>
<dgm:colorsDef xmlns:dgm="http://schemas.openxmlformats.org/drawingml/2006/diagram" xmlns:a="http://schemas.openxmlformats.org/drawingml/2006/main" uniqueId="urn:microsoft.com/office/officeart/2005/8/colors/accent2_1#122">
  <dgm:title val=""/>
  <dgm:desc val=""/>
  <dgm:catLst>
    <dgm:cat type="accent2" pri="11100"/>
  </dgm:catLst>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colorsDef>
</file>

<file path=ppt/diagrams/colors38.xml><?xml version="1.0" encoding="utf-8"?>
<dgm:colorsDef xmlns:dgm="http://schemas.openxmlformats.org/drawingml/2006/diagram" xmlns:a="http://schemas.openxmlformats.org/drawingml/2006/main" uniqueId="urn:microsoft.com/office/officeart/2005/8/colors/accent2_1#123">
  <dgm:title val=""/>
  <dgm:desc val=""/>
  <dgm:catLst>
    <dgm:cat type="accent2" pri="11100"/>
  </dgm:catLst>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colorsDef>
</file>

<file path=ppt/diagrams/colors39.xml><?xml version="1.0" encoding="utf-8"?>
<dgm:colorsDef xmlns:dgm="http://schemas.openxmlformats.org/drawingml/2006/diagram" xmlns:a="http://schemas.openxmlformats.org/drawingml/2006/main" uniqueId="urn:microsoft.com/office/officeart/2005/8/colors/accent2_1#124">
  <dgm:title val=""/>
  <dgm:desc val=""/>
  <dgm:catLst>
    <dgm:cat type="accent2" pri="11100"/>
  </dgm:catLst>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1#89">
  <dgm:title val=""/>
  <dgm:desc val=""/>
  <dgm:catLst>
    <dgm:cat type="accent2" pri="11100"/>
  </dgm:catLst>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colorsDef>
</file>

<file path=ppt/diagrams/colors40.xml><?xml version="1.0" encoding="utf-8"?>
<dgm:colorsDef xmlns:dgm="http://schemas.openxmlformats.org/drawingml/2006/diagram" xmlns:a="http://schemas.openxmlformats.org/drawingml/2006/main" uniqueId="urn:microsoft.com/office/officeart/2005/8/colors/accent2_1#125">
  <dgm:title val=""/>
  <dgm:desc val=""/>
  <dgm:catLst>
    <dgm:cat type="accent2" pri="11100"/>
  </dgm:catLst>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colorsDef>
</file>

<file path=ppt/diagrams/colors41.xml><?xml version="1.0" encoding="utf-8"?>
<dgm:colorsDef xmlns:dgm="http://schemas.openxmlformats.org/drawingml/2006/diagram" xmlns:a="http://schemas.openxmlformats.org/drawingml/2006/main" uniqueId="urn:microsoft.com/office/officeart/2005/8/colors/accent2_1#126">
  <dgm:title val=""/>
  <dgm:desc val=""/>
  <dgm:catLst>
    <dgm:cat type="accent2" pri="11100"/>
  </dgm:catLst>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colorsDef>
</file>

<file path=ppt/diagrams/colors42.xml><?xml version="1.0" encoding="utf-8"?>
<dgm:colorsDef xmlns:dgm="http://schemas.openxmlformats.org/drawingml/2006/diagram" xmlns:a="http://schemas.openxmlformats.org/drawingml/2006/main" uniqueId="urn:microsoft.com/office/officeart/2005/8/colors/accent2_1#127">
  <dgm:title val=""/>
  <dgm:desc val=""/>
  <dgm:catLst>
    <dgm:cat type="accent2" pri="11100"/>
  </dgm:catLst>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colorsDef>
</file>

<file path=ppt/diagrams/colors43.xml><?xml version="1.0" encoding="utf-8"?>
<dgm:colorsDef xmlns:dgm="http://schemas.openxmlformats.org/drawingml/2006/diagram" xmlns:a="http://schemas.openxmlformats.org/drawingml/2006/main" uniqueId="urn:microsoft.com/office/officeart/2005/8/colors/accent2_1#128">
  <dgm:title val=""/>
  <dgm:desc val=""/>
  <dgm:catLst>
    <dgm:cat type="accent2" pri="11100"/>
  </dgm:catLst>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colorsDef>
</file>

<file path=ppt/diagrams/colors44.xml><?xml version="1.0" encoding="utf-8"?>
<dgm:colorsDef xmlns:dgm="http://schemas.openxmlformats.org/drawingml/2006/diagram" xmlns:a="http://schemas.openxmlformats.org/drawingml/2006/main" uniqueId="urn:microsoft.com/office/officeart/2005/8/colors/accent2_1#129">
  <dgm:title val=""/>
  <dgm:desc val=""/>
  <dgm:catLst>
    <dgm:cat type="accent2" pri="11100"/>
  </dgm:catLst>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colorsDef>
</file>

<file path=ppt/diagrams/colors45.xml><?xml version="1.0" encoding="utf-8"?>
<dgm:colorsDef xmlns:dgm="http://schemas.openxmlformats.org/drawingml/2006/diagram" xmlns:a="http://schemas.openxmlformats.org/drawingml/2006/main" uniqueId="urn:microsoft.com/office/officeart/2005/8/colors/accent2_1#130">
  <dgm:title val=""/>
  <dgm:desc val=""/>
  <dgm:catLst>
    <dgm:cat type="accent2" pri="11100"/>
  </dgm:catLst>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colorsDef>
</file>

<file path=ppt/diagrams/colors46.xml><?xml version="1.0" encoding="utf-8"?>
<dgm:colorsDef xmlns:dgm="http://schemas.openxmlformats.org/drawingml/2006/diagram" xmlns:a="http://schemas.openxmlformats.org/drawingml/2006/main" uniqueId="urn:microsoft.com/office/officeart/2005/8/colors/accent2_1#131">
  <dgm:title val=""/>
  <dgm:desc val=""/>
  <dgm:catLst>
    <dgm:cat type="accent2" pri="11100"/>
  </dgm:catLst>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colorsDef>
</file>

<file path=ppt/diagrams/colors47.xml><?xml version="1.0" encoding="utf-8"?>
<dgm:colorsDef xmlns:dgm="http://schemas.openxmlformats.org/drawingml/2006/diagram" xmlns:a="http://schemas.openxmlformats.org/drawingml/2006/main" uniqueId="urn:microsoft.com/office/officeart/2005/8/colors/accent2_1#132">
  <dgm:title val=""/>
  <dgm:desc val=""/>
  <dgm:catLst>
    <dgm:cat type="accent2" pri="11100"/>
  </dgm:catLst>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colorsDef>
</file>

<file path=ppt/diagrams/colors48.xml><?xml version="1.0" encoding="utf-8"?>
<dgm:colorsDef xmlns:dgm="http://schemas.openxmlformats.org/drawingml/2006/diagram" xmlns:a="http://schemas.openxmlformats.org/drawingml/2006/main" uniqueId="urn:microsoft.com/office/officeart/2005/8/colors/accent2_1#133">
  <dgm:title val=""/>
  <dgm:desc val=""/>
  <dgm:catLst>
    <dgm:cat type="accent2" pri="11100"/>
  </dgm:catLst>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colorsDef>
</file>

<file path=ppt/diagrams/colors49.xml><?xml version="1.0" encoding="utf-8"?>
<dgm:colorsDef xmlns:dgm="http://schemas.openxmlformats.org/drawingml/2006/diagram" xmlns:a="http://schemas.openxmlformats.org/drawingml/2006/main" uniqueId="urn:microsoft.com/office/officeart/2005/8/colors/accent2_1#134">
  <dgm:title val=""/>
  <dgm:desc val=""/>
  <dgm:catLst>
    <dgm:cat type="accent2" pri="11100"/>
  </dgm:catLst>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2_1#90">
  <dgm:title val=""/>
  <dgm:desc val=""/>
  <dgm:catLst>
    <dgm:cat type="accent2" pri="11100"/>
  </dgm:catLst>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colorsDef>
</file>

<file path=ppt/diagrams/colors50.xml><?xml version="1.0" encoding="utf-8"?>
<dgm:colorsDef xmlns:dgm="http://schemas.openxmlformats.org/drawingml/2006/diagram" xmlns:a="http://schemas.openxmlformats.org/drawingml/2006/main" uniqueId="urn:microsoft.com/office/officeart/2005/8/colors/accent2_1#135">
  <dgm:title val=""/>
  <dgm:desc val=""/>
  <dgm:catLst>
    <dgm:cat type="accent2" pri="11100"/>
  </dgm:catLst>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colorsDef>
</file>

<file path=ppt/diagrams/colors51.xml><?xml version="1.0" encoding="utf-8"?>
<dgm:colorsDef xmlns:dgm="http://schemas.openxmlformats.org/drawingml/2006/diagram" xmlns:a="http://schemas.openxmlformats.org/drawingml/2006/main" uniqueId="urn:microsoft.com/office/officeart/2005/8/colors/accent2_1#136">
  <dgm:title val=""/>
  <dgm:desc val=""/>
  <dgm:catLst>
    <dgm:cat type="accent2" pri="11100"/>
  </dgm:catLst>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colorsDef>
</file>

<file path=ppt/diagrams/colors52.xml><?xml version="1.0" encoding="utf-8"?>
<dgm:colorsDef xmlns:dgm="http://schemas.openxmlformats.org/drawingml/2006/diagram" xmlns:a="http://schemas.openxmlformats.org/drawingml/2006/main" uniqueId="urn:microsoft.com/office/officeart/2005/8/colors/accent2_1#137">
  <dgm:title val=""/>
  <dgm:desc val=""/>
  <dgm:catLst>
    <dgm:cat type="accent2" pri="11100"/>
  </dgm:catLst>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colorsDef>
</file>

<file path=ppt/diagrams/colors53.xml><?xml version="1.0" encoding="utf-8"?>
<dgm:colorsDef xmlns:dgm="http://schemas.openxmlformats.org/drawingml/2006/diagram" xmlns:a="http://schemas.openxmlformats.org/drawingml/2006/main" uniqueId="urn:microsoft.com/office/officeart/2005/8/colors/accent2_1#138">
  <dgm:title val=""/>
  <dgm:desc val=""/>
  <dgm:catLst>
    <dgm:cat type="accent2" pri="11100"/>
  </dgm:catLst>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2_1#91">
  <dgm:title val=""/>
  <dgm:desc val=""/>
  <dgm:catLst>
    <dgm:cat type="accent2" pri="11100"/>
  </dgm:catLst>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2_1#92">
  <dgm:title val=""/>
  <dgm:desc val=""/>
  <dgm:catLst>
    <dgm:cat type="accent2" pri="11100"/>
  </dgm:catLst>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2_1#93">
  <dgm:title val=""/>
  <dgm:desc val=""/>
  <dgm:catLst>
    <dgm:cat type="accent2" pri="11100"/>
  </dgm:catLst>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2_1#94">
  <dgm:title val=""/>
  <dgm:desc val=""/>
  <dgm:catLst>
    <dgm:cat type="accent2" pri="11100"/>
  </dgm:catLst>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A08CF87E-4080-0940-9BC9-D03861F81051}" type="doc">
      <dgm:prSet loTypeId="urn:microsoft.com/office/officeart/2009/3/layout/HorizontalOrganizationChart#381" loCatId="" qsTypeId="urn:microsoft.com/office/officeart/2005/8/quickstyle/simple1#410" qsCatId="simple" csTypeId="urn:microsoft.com/office/officeart/2005/8/colors/accent2_1#86" csCatId="accent2" phldr="1"/>
      <dgm:spPr/>
      <dgm:t>
        <a:bodyPr/>
        <a:lstStyle/>
        <a:p>
          <a:endParaRPr lang="zh-CN" altLang="en-US"/>
        </a:p>
      </dgm:t>
    </dgm:pt>
    <dgm:pt modelId="{62124246-4638-2C45-B3B1-9C43DE0C51BC}">
      <dgm:prSet phldrT="[文本]" custT="1"/>
      <dgm:spPr/>
      <dgm:t>
        <a:bodyPr/>
        <a:lstStyle/>
        <a:p>
          <a:r>
            <a:rPr lang="en-US" altLang="zh-CN" sz="2800" dirty="0" smtClean="0">
              <a:latin typeface="微软雅黑" panose="020B0503020204020204" pitchFamily="34" charset="-122"/>
              <a:ea typeface="微软雅黑" panose="020B0503020204020204" pitchFamily="34" charset="-122"/>
              <a:cs typeface="微软雅黑" panose="020B0503020204020204" pitchFamily="34" charset="-122"/>
            </a:rPr>
            <a:t>2.</a:t>
          </a:r>
          <a:r>
            <a:rPr lang="zh-CN" altLang="en-US" sz="2800" dirty="0" smtClean="0">
              <a:latin typeface="微软雅黑" panose="020B0503020204020204" pitchFamily="34" charset="-122"/>
              <a:ea typeface="微软雅黑" panose="020B0503020204020204" pitchFamily="34" charset="-122"/>
              <a:cs typeface="微软雅黑" panose="020B0503020204020204" pitchFamily="34" charset="-122"/>
            </a:rPr>
            <a:t>资本主义经济制度的</a:t>
          </a:r>
        </a:p>
        <a:p>
          <a:r>
            <a:rPr lang="zh-CN" altLang="en-US" sz="2800" dirty="0" smtClean="0">
              <a:latin typeface="微软雅黑" panose="020B0503020204020204" pitchFamily="34" charset="-122"/>
              <a:ea typeface="微软雅黑" panose="020B0503020204020204" pitchFamily="34" charset="-122"/>
              <a:cs typeface="微软雅黑" panose="020B0503020204020204" pitchFamily="34" charset="-122"/>
            </a:rPr>
            <a:t>本质特征</a:t>
          </a:r>
          <a:endParaRPr lang="zh-CN" altLang="en-US" sz="2800" dirty="0">
            <a:latin typeface="微软雅黑" panose="020B0503020204020204" pitchFamily="34" charset="-122"/>
            <a:ea typeface="微软雅黑" panose="020B0503020204020204" pitchFamily="34" charset="-122"/>
            <a:cs typeface="微软雅黑" panose="020B0503020204020204" pitchFamily="34" charset="-122"/>
          </a:endParaRPr>
        </a:p>
      </dgm:t>
    </dgm:pt>
    <dgm:pt modelId="{098F0EFB-C306-B145-A2F6-8BC7A8BE725C}" cxnId="{006FDE37-0647-8841-BAE3-8E86DD467AE9}" type="parTrans">
      <dgm:prSet/>
      <dgm:spPr/>
      <dgm:t>
        <a:bodyPr/>
        <a:lstStyle/>
        <a:p>
          <a:endParaRPr lang="zh-CN" altLang="en-US"/>
        </a:p>
      </dgm:t>
    </dgm:pt>
    <dgm:pt modelId="{5C17D701-4386-CB4F-9F37-E39ECF899AD0}" cxnId="{006FDE37-0647-8841-BAE3-8E86DD467AE9}" type="sibTrans">
      <dgm:prSet/>
      <dgm:spPr/>
      <dgm:t>
        <a:bodyPr/>
        <a:lstStyle/>
        <a:p>
          <a:endParaRPr lang="zh-CN" altLang="en-US"/>
        </a:p>
      </dgm:t>
    </dgm:pt>
    <dgm:pt modelId="{13FE3346-CC99-AE4D-A294-8E530C209A2F}">
      <dgm:prSet phldrT="[文本]" custT="1"/>
      <dgm:spPr/>
      <dgm:t>
        <a:bodyPr/>
        <a:lstStyle/>
        <a:p>
          <a:r>
            <a:rPr lang="zh-CN" altLang="en-US" sz="2800" dirty="0" smtClean="0">
              <a:latin typeface="微软雅黑" panose="020B0503020204020204" pitchFamily="34" charset="-122"/>
              <a:ea typeface="微软雅黑" panose="020B0503020204020204" pitchFamily="34" charset="-122"/>
              <a:cs typeface="微软雅黑" panose="020B0503020204020204" pitchFamily="34" charset="-122"/>
            </a:rPr>
            <a:t>条件</a:t>
          </a:r>
          <a:endParaRPr lang="zh-CN" altLang="en-US" sz="2800" dirty="0">
            <a:latin typeface="微软雅黑" panose="020B0503020204020204" pitchFamily="34" charset="-122"/>
            <a:ea typeface="微软雅黑" panose="020B0503020204020204" pitchFamily="34" charset="-122"/>
            <a:cs typeface="微软雅黑" panose="020B0503020204020204" pitchFamily="34" charset="-122"/>
          </a:endParaRPr>
        </a:p>
      </dgm:t>
    </dgm:pt>
    <dgm:pt modelId="{0B427950-C7AD-B649-BB45-B51B2BE0505A}" cxnId="{484018BD-73C2-884A-985B-E3F2434B835D}" type="parTrans">
      <dgm:prSet/>
      <dgm:spPr/>
      <dgm:t>
        <a:bodyPr/>
        <a:lstStyle/>
        <a:p>
          <a:endParaRPr lang="zh-CN" altLang="en-US" sz="2800"/>
        </a:p>
      </dgm:t>
    </dgm:pt>
    <dgm:pt modelId="{C1723509-5ACA-EB44-B454-C725BCB9F70A}" cxnId="{484018BD-73C2-884A-985B-E3F2434B835D}" type="sibTrans">
      <dgm:prSet/>
      <dgm:spPr/>
      <dgm:t>
        <a:bodyPr/>
        <a:lstStyle/>
        <a:p>
          <a:endParaRPr lang="zh-CN" altLang="en-US"/>
        </a:p>
      </dgm:t>
    </dgm:pt>
    <dgm:pt modelId="{39CD5C10-A952-7B49-BF2D-94DAC5CC0245}">
      <dgm:prSet phldrT="[文本]" custT="1"/>
      <dgm:spPr/>
      <dgm:t>
        <a:bodyPr/>
        <a:lstStyle/>
        <a:p>
          <a:r>
            <a:rPr lang="zh-CN" altLang="en-US" sz="2800" dirty="0" smtClean="0">
              <a:latin typeface="微软雅黑" panose="020B0503020204020204" pitchFamily="34" charset="-122"/>
              <a:ea typeface="微软雅黑" panose="020B0503020204020204" pitchFamily="34" charset="-122"/>
              <a:cs typeface="微软雅黑" panose="020B0503020204020204" pitchFamily="34" charset="-122"/>
            </a:rPr>
            <a:t>过程</a:t>
          </a:r>
          <a:endParaRPr lang="zh-CN" altLang="en-US" sz="2800" dirty="0">
            <a:latin typeface="微软雅黑" panose="020B0503020204020204" pitchFamily="34" charset="-122"/>
            <a:ea typeface="微软雅黑" panose="020B0503020204020204" pitchFamily="34" charset="-122"/>
            <a:cs typeface="微软雅黑" panose="020B0503020204020204" pitchFamily="34" charset="-122"/>
          </a:endParaRPr>
        </a:p>
      </dgm:t>
    </dgm:pt>
    <dgm:pt modelId="{4337126B-AA07-5F40-8295-E222A0F57DC3}" cxnId="{3ABA92EF-66CC-7441-9577-0DC38211A3F2}" type="parTrans">
      <dgm:prSet/>
      <dgm:spPr/>
      <dgm:t>
        <a:bodyPr/>
        <a:lstStyle/>
        <a:p>
          <a:endParaRPr lang="zh-CN" altLang="en-US" sz="2800"/>
        </a:p>
      </dgm:t>
    </dgm:pt>
    <dgm:pt modelId="{FFECB543-CCDE-D44D-A539-085B1FE5B905}" cxnId="{3ABA92EF-66CC-7441-9577-0DC38211A3F2}" type="sibTrans">
      <dgm:prSet/>
      <dgm:spPr/>
      <dgm:t>
        <a:bodyPr/>
        <a:lstStyle/>
        <a:p>
          <a:endParaRPr lang="zh-CN" altLang="en-US"/>
        </a:p>
      </dgm:t>
    </dgm:pt>
    <dgm:pt modelId="{834EE40B-1044-BE4F-BCE4-17302E416FDF}">
      <dgm:prSet phldrT="[文本]" custT="1"/>
      <dgm:spPr/>
      <dgm:t>
        <a:bodyPr/>
        <a:lstStyle/>
        <a:p>
          <a:r>
            <a:rPr lang="zh-CN" altLang="en-US" sz="2800" dirty="0" smtClean="0">
              <a:latin typeface="微软雅黑" panose="020B0503020204020204" pitchFamily="34" charset="-122"/>
              <a:ea typeface="微软雅黑" panose="020B0503020204020204" pitchFamily="34" charset="-122"/>
              <a:cs typeface="微软雅黑" panose="020B0503020204020204" pitchFamily="34" charset="-122"/>
            </a:rPr>
            <a:t>结果</a:t>
          </a:r>
          <a:endParaRPr lang="zh-CN" altLang="en-US" sz="2800" dirty="0">
            <a:latin typeface="微软雅黑" panose="020B0503020204020204" pitchFamily="34" charset="-122"/>
            <a:ea typeface="微软雅黑" panose="020B0503020204020204" pitchFamily="34" charset="-122"/>
            <a:cs typeface="微软雅黑" panose="020B0503020204020204" pitchFamily="34" charset="-122"/>
          </a:endParaRPr>
        </a:p>
      </dgm:t>
    </dgm:pt>
    <dgm:pt modelId="{F43116FD-C009-BF48-A4C3-E49AC5B620AE}" cxnId="{BF9F10BE-A44A-EF4F-A51D-E434484BBBA6}" type="parTrans">
      <dgm:prSet/>
      <dgm:spPr/>
      <dgm:t>
        <a:bodyPr/>
        <a:lstStyle/>
        <a:p>
          <a:endParaRPr lang="zh-CN" altLang="en-US" sz="2800"/>
        </a:p>
      </dgm:t>
    </dgm:pt>
    <dgm:pt modelId="{E06FA85F-1E2E-B641-A902-FB20DAAAA4B7}" cxnId="{BF9F10BE-A44A-EF4F-A51D-E434484BBBA6}" type="sibTrans">
      <dgm:prSet/>
      <dgm:spPr/>
      <dgm:t>
        <a:bodyPr/>
        <a:lstStyle/>
        <a:p>
          <a:endParaRPr lang="zh-CN" altLang="en-US"/>
        </a:p>
      </dgm:t>
    </dgm:pt>
    <dgm:pt modelId="{868856EC-6F90-294D-8448-6FD175A0863F}">
      <dgm:prSet custT="1"/>
      <dgm:spPr/>
      <dgm:t>
        <a:bodyPr/>
        <a:lstStyle/>
        <a:p>
          <a:r>
            <a:rPr lang="zh-CN" altLang="en-US" sz="2800" dirty="0" smtClean="0">
              <a:latin typeface="微软雅黑" panose="020B0503020204020204" pitchFamily="34" charset="-122"/>
              <a:ea typeface="微软雅黑" panose="020B0503020204020204" pitchFamily="34" charset="-122"/>
              <a:cs typeface="微软雅黑" panose="020B0503020204020204" pitchFamily="34" charset="-122"/>
            </a:rPr>
            <a:t>劳动力</a:t>
          </a:r>
          <a:endParaRPr lang="zh-CN" altLang="en-US" sz="2800" dirty="0">
            <a:latin typeface="微软雅黑" panose="020B0503020204020204" pitchFamily="34" charset="-122"/>
            <a:ea typeface="微软雅黑" panose="020B0503020204020204" pitchFamily="34" charset="-122"/>
            <a:cs typeface="微软雅黑" panose="020B0503020204020204" pitchFamily="34" charset="-122"/>
          </a:endParaRPr>
        </a:p>
      </dgm:t>
    </dgm:pt>
    <dgm:pt modelId="{499F0F18-AD22-9B46-A2A2-FAFB68E6C25D}" cxnId="{0356A33B-80D0-FC4D-82DD-59DA72EC936E}" type="parTrans">
      <dgm:prSet/>
      <dgm:spPr/>
      <dgm:t>
        <a:bodyPr/>
        <a:lstStyle/>
        <a:p>
          <a:endParaRPr lang="zh-CN" altLang="en-US" sz="2800"/>
        </a:p>
      </dgm:t>
    </dgm:pt>
    <dgm:pt modelId="{7936B951-814A-644B-949F-EA360F9EAC96}" cxnId="{0356A33B-80D0-FC4D-82DD-59DA72EC936E}" type="sibTrans">
      <dgm:prSet/>
      <dgm:spPr/>
      <dgm:t>
        <a:bodyPr/>
        <a:lstStyle/>
        <a:p>
          <a:endParaRPr lang="zh-CN" altLang="en-US"/>
        </a:p>
      </dgm:t>
    </dgm:pt>
    <dgm:pt modelId="{8475F048-49B7-FB45-9353-0ED76E7E24C5}">
      <dgm:prSet custT="1"/>
      <dgm:spPr/>
      <dgm:t>
        <a:bodyPr/>
        <a:lstStyle/>
        <a:p>
          <a:r>
            <a:rPr lang="zh-CN" altLang="en-US" sz="2800" dirty="0" smtClean="0">
              <a:latin typeface="微软雅黑" panose="020B0503020204020204" pitchFamily="34" charset="-122"/>
              <a:ea typeface="微软雅黑" panose="020B0503020204020204" pitchFamily="34" charset="-122"/>
              <a:cs typeface="微软雅黑" panose="020B0503020204020204" pitchFamily="34" charset="-122"/>
            </a:rPr>
            <a:t>资本主义生产过程</a:t>
          </a:r>
          <a:endParaRPr lang="zh-CN" altLang="en-US" sz="2800" dirty="0">
            <a:latin typeface="微软雅黑" panose="020B0503020204020204" pitchFamily="34" charset="-122"/>
            <a:ea typeface="微软雅黑" panose="020B0503020204020204" pitchFamily="34" charset="-122"/>
            <a:cs typeface="微软雅黑" panose="020B0503020204020204" pitchFamily="34" charset="-122"/>
          </a:endParaRPr>
        </a:p>
      </dgm:t>
    </dgm:pt>
    <dgm:pt modelId="{E570A475-01CC-A040-B1AC-70A56D6C6F60}" cxnId="{D6F8CE56-67BA-A94D-B552-1886ABBF1CFB}" type="parTrans">
      <dgm:prSet/>
      <dgm:spPr/>
      <dgm:t>
        <a:bodyPr/>
        <a:lstStyle/>
        <a:p>
          <a:endParaRPr lang="zh-CN" altLang="en-US" sz="2800"/>
        </a:p>
      </dgm:t>
    </dgm:pt>
    <dgm:pt modelId="{9FFB5790-00B9-EB43-89B0-BF919E8D072C}" cxnId="{D6F8CE56-67BA-A94D-B552-1886ABBF1CFB}" type="sibTrans">
      <dgm:prSet/>
      <dgm:spPr/>
      <dgm:t>
        <a:bodyPr/>
        <a:lstStyle/>
        <a:p>
          <a:endParaRPr lang="zh-CN" altLang="en-US"/>
        </a:p>
      </dgm:t>
    </dgm:pt>
    <dgm:pt modelId="{5BCFDE3F-4EF4-684C-8399-03109B0086F1}">
      <dgm:prSet custT="1"/>
      <dgm:spPr/>
      <dgm:t>
        <a:bodyPr/>
        <a:lstStyle/>
        <a:p>
          <a:r>
            <a:rPr lang="zh-CN" altLang="en-US" sz="2800" dirty="0" smtClean="0">
              <a:latin typeface="微软雅黑" panose="020B0503020204020204" pitchFamily="34" charset="-122"/>
              <a:ea typeface="微软雅黑" panose="020B0503020204020204" pitchFamily="34" charset="-122"/>
              <a:cs typeface="微软雅黑" panose="020B0503020204020204" pitchFamily="34" charset="-122"/>
            </a:rPr>
            <a:t>资本积累</a:t>
          </a:r>
          <a:endParaRPr lang="zh-CN" altLang="en-US" sz="2800" dirty="0">
            <a:latin typeface="微软雅黑" panose="020B0503020204020204" pitchFamily="34" charset="-122"/>
            <a:ea typeface="微软雅黑" panose="020B0503020204020204" pitchFamily="34" charset="-122"/>
            <a:cs typeface="微软雅黑" panose="020B0503020204020204" pitchFamily="34" charset="-122"/>
          </a:endParaRPr>
        </a:p>
      </dgm:t>
    </dgm:pt>
    <dgm:pt modelId="{8765F062-6051-EA41-A5F2-8ADC29B129AF}" cxnId="{4AF29669-D7EE-014C-AA22-AC285E22562D}" type="parTrans">
      <dgm:prSet/>
      <dgm:spPr/>
      <dgm:t>
        <a:bodyPr/>
        <a:lstStyle/>
        <a:p>
          <a:endParaRPr lang="zh-CN" altLang="en-US" sz="2800"/>
        </a:p>
      </dgm:t>
    </dgm:pt>
    <dgm:pt modelId="{343AA9CD-8917-364D-9F64-CFC6B032B6F2}" cxnId="{4AF29669-D7EE-014C-AA22-AC285E22562D}" type="sibTrans">
      <dgm:prSet/>
      <dgm:spPr/>
      <dgm:t>
        <a:bodyPr/>
        <a:lstStyle/>
        <a:p>
          <a:endParaRPr lang="zh-CN" altLang="en-US"/>
        </a:p>
      </dgm:t>
    </dgm:pt>
    <dgm:pt modelId="{7B313AFC-E6CB-5F48-8952-410D0FA1A9D0}" type="pres">
      <dgm:prSet presAssocID="{A08CF87E-4080-0940-9BC9-D03861F81051}" presName="hierChild1" presStyleCnt="0">
        <dgm:presLayoutVars>
          <dgm:orgChart val="1"/>
          <dgm:chPref val="1"/>
          <dgm:dir/>
          <dgm:animOne val="branch"/>
          <dgm:animLvl val="lvl"/>
          <dgm:resizeHandles/>
        </dgm:presLayoutVars>
      </dgm:prSet>
      <dgm:spPr/>
      <dgm:t>
        <a:bodyPr/>
        <a:lstStyle/>
        <a:p>
          <a:endParaRPr lang="zh-CN" altLang="en-US"/>
        </a:p>
      </dgm:t>
    </dgm:pt>
    <dgm:pt modelId="{0AB3AFFA-7A36-744F-A3EB-45E409B9E36A}" type="pres">
      <dgm:prSet presAssocID="{62124246-4638-2C45-B3B1-9C43DE0C51BC}" presName="hierRoot1" presStyleCnt="0">
        <dgm:presLayoutVars>
          <dgm:hierBranch val="init"/>
        </dgm:presLayoutVars>
      </dgm:prSet>
      <dgm:spPr/>
      <dgm:t>
        <a:bodyPr/>
        <a:lstStyle/>
        <a:p>
          <a:endParaRPr lang="zh-CN" altLang="en-US"/>
        </a:p>
      </dgm:t>
    </dgm:pt>
    <dgm:pt modelId="{56FDB728-6DE4-454F-A568-8F9A7F1D0AA0}" type="pres">
      <dgm:prSet presAssocID="{62124246-4638-2C45-B3B1-9C43DE0C51BC}" presName="rootComposite1" presStyleCnt="0"/>
      <dgm:spPr/>
      <dgm:t>
        <a:bodyPr/>
        <a:lstStyle/>
        <a:p>
          <a:endParaRPr lang="zh-CN" altLang="en-US"/>
        </a:p>
      </dgm:t>
    </dgm:pt>
    <dgm:pt modelId="{EBA94B06-172D-A641-B895-CE5041C13DE1}" type="pres">
      <dgm:prSet presAssocID="{62124246-4638-2C45-B3B1-9C43DE0C51BC}" presName="rootText1" presStyleLbl="node0" presStyleIdx="0" presStyleCnt="1" custScaleX="216223" custScaleY="269542">
        <dgm:presLayoutVars>
          <dgm:chPref val="3"/>
        </dgm:presLayoutVars>
      </dgm:prSet>
      <dgm:spPr/>
      <dgm:t>
        <a:bodyPr/>
        <a:lstStyle/>
        <a:p>
          <a:endParaRPr lang="zh-CN" altLang="en-US"/>
        </a:p>
      </dgm:t>
    </dgm:pt>
    <dgm:pt modelId="{07C93DC0-A1B7-E746-A1FB-7C8824D8B034}" type="pres">
      <dgm:prSet presAssocID="{62124246-4638-2C45-B3B1-9C43DE0C51BC}" presName="rootConnector1" presStyleLbl="node1" presStyleIdx="0" presStyleCnt="0"/>
      <dgm:spPr/>
      <dgm:t>
        <a:bodyPr/>
        <a:lstStyle/>
        <a:p>
          <a:endParaRPr lang="zh-CN" altLang="en-US"/>
        </a:p>
      </dgm:t>
    </dgm:pt>
    <dgm:pt modelId="{1ED75843-4DE1-514E-9AD4-DFC9BDBA429F}" type="pres">
      <dgm:prSet presAssocID="{62124246-4638-2C45-B3B1-9C43DE0C51BC}" presName="hierChild2" presStyleCnt="0"/>
      <dgm:spPr/>
      <dgm:t>
        <a:bodyPr/>
        <a:lstStyle/>
        <a:p>
          <a:endParaRPr lang="zh-CN" altLang="en-US"/>
        </a:p>
      </dgm:t>
    </dgm:pt>
    <dgm:pt modelId="{710A4482-DD73-7A47-B902-E8D86654AEEA}" type="pres">
      <dgm:prSet presAssocID="{0B427950-C7AD-B649-BB45-B51B2BE0505A}" presName="Name64" presStyleLbl="parChTrans1D2" presStyleIdx="0" presStyleCnt="3"/>
      <dgm:spPr/>
      <dgm:t>
        <a:bodyPr/>
        <a:lstStyle/>
        <a:p>
          <a:endParaRPr lang="zh-CN" altLang="en-US"/>
        </a:p>
      </dgm:t>
    </dgm:pt>
    <dgm:pt modelId="{31DEE7A0-E0A3-A045-81CC-8E1B04F213E5}" type="pres">
      <dgm:prSet presAssocID="{13FE3346-CC99-AE4D-A294-8E530C209A2F}" presName="hierRoot2" presStyleCnt="0">
        <dgm:presLayoutVars>
          <dgm:hierBranch val="init"/>
        </dgm:presLayoutVars>
      </dgm:prSet>
      <dgm:spPr/>
      <dgm:t>
        <a:bodyPr/>
        <a:lstStyle/>
        <a:p>
          <a:endParaRPr lang="zh-CN" altLang="en-US"/>
        </a:p>
      </dgm:t>
    </dgm:pt>
    <dgm:pt modelId="{FFB0C3D1-5B75-C348-AE5C-39AFAF8FAD8E}" type="pres">
      <dgm:prSet presAssocID="{13FE3346-CC99-AE4D-A294-8E530C209A2F}" presName="rootComposite" presStyleCnt="0"/>
      <dgm:spPr/>
      <dgm:t>
        <a:bodyPr/>
        <a:lstStyle/>
        <a:p>
          <a:endParaRPr lang="zh-CN" altLang="en-US"/>
        </a:p>
      </dgm:t>
    </dgm:pt>
    <dgm:pt modelId="{8B7FDCD3-9C17-7D43-9E36-1F184B8E7A68}" type="pres">
      <dgm:prSet presAssocID="{13FE3346-CC99-AE4D-A294-8E530C209A2F}" presName="rootText" presStyleLbl="node2" presStyleIdx="0" presStyleCnt="3">
        <dgm:presLayoutVars>
          <dgm:chPref val="3"/>
        </dgm:presLayoutVars>
      </dgm:prSet>
      <dgm:spPr/>
      <dgm:t>
        <a:bodyPr/>
        <a:lstStyle/>
        <a:p>
          <a:endParaRPr lang="zh-CN" altLang="en-US"/>
        </a:p>
      </dgm:t>
    </dgm:pt>
    <dgm:pt modelId="{F294AF9B-D5CD-734E-B22D-F73999ECB74E}" type="pres">
      <dgm:prSet presAssocID="{13FE3346-CC99-AE4D-A294-8E530C209A2F}" presName="rootConnector" presStyleLbl="node2" presStyleIdx="0" presStyleCnt="3"/>
      <dgm:spPr/>
      <dgm:t>
        <a:bodyPr/>
        <a:lstStyle/>
        <a:p>
          <a:endParaRPr lang="zh-CN" altLang="en-US"/>
        </a:p>
      </dgm:t>
    </dgm:pt>
    <dgm:pt modelId="{1A84BD5A-18EF-804E-8582-A4617F02FD36}" type="pres">
      <dgm:prSet presAssocID="{13FE3346-CC99-AE4D-A294-8E530C209A2F}" presName="hierChild4" presStyleCnt="0"/>
      <dgm:spPr/>
      <dgm:t>
        <a:bodyPr/>
        <a:lstStyle/>
        <a:p>
          <a:endParaRPr lang="zh-CN" altLang="en-US"/>
        </a:p>
      </dgm:t>
    </dgm:pt>
    <dgm:pt modelId="{FDA67977-5BC4-BD40-A8CF-DD9ED14BB35D}" type="pres">
      <dgm:prSet presAssocID="{499F0F18-AD22-9B46-A2A2-FAFB68E6C25D}" presName="Name64" presStyleLbl="parChTrans1D3" presStyleIdx="0" presStyleCnt="3"/>
      <dgm:spPr/>
      <dgm:t>
        <a:bodyPr/>
        <a:lstStyle/>
        <a:p>
          <a:endParaRPr lang="zh-CN" altLang="en-US"/>
        </a:p>
      </dgm:t>
    </dgm:pt>
    <dgm:pt modelId="{A5D55679-5D90-854B-B43E-72D833E4225D}" type="pres">
      <dgm:prSet presAssocID="{868856EC-6F90-294D-8448-6FD175A0863F}" presName="hierRoot2" presStyleCnt="0">
        <dgm:presLayoutVars>
          <dgm:hierBranch val="init"/>
        </dgm:presLayoutVars>
      </dgm:prSet>
      <dgm:spPr/>
      <dgm:t>
        <a:bodyPr/>
        <a:lstStyle/>
        <a:p>
          <a:endParaRPr lang="zh-CN" altLang="en-US"/>
        </a:p>
      </dgm:t>
    </dgm:pt>
    <dgm:pt modelId="{37AEC13D-97F0-F641-A7F8-EA479EF2231D}" type="pres">
      <dgm:prSet presAssocID="{868856EC-6F90-294D-8448-6FD175A0863F}" presName="rootComposite" presStyleCnt="0"/>
      <dgm:spPr/>
      <dgm:t>
        <a:bodyPr/>
        <a:lstStyle/>
        <a:p>
          <a:endParaRPr lang="zh-CN" altLang="en-US"/>
        </a:p>
      </dgm:t>
    </dgm:pt>
    <dgm:pt modelId="{9D62F112-1B0F-5C47-BD90-09742FA34670}" type="pres">
      <dgm:prSet presAssocID="{868856EC-6F90-294D-8448-6FD175A0863F}" presName="rootText" presStyleLbl="node3" presStyleIdx="0" presStyleCnt="3">
        <dgm:presLayoutVars>
          <dgm:chPref val="3"/>
        </dgm:presLayoutVars>
      </dgm:prSet>
      <dgm:spPr/>
      <dgm:t>
        <a:bodyPr/>
        <a:lstStyle/>
        <a:p>
          <a:endParaRPr lang="zh-CN" altLang="en-US"/>
        </a:p>
      </dgm:t>
    </dgm:pt>
    <dgm:pt modelId="{564C47E7-3DCC-5446-B4AA-484A4B67DCD1}" type="pres">
      <dgm:prSet presAssocID="{868856EC-6F90-294D-8448-6FD175A0863F}" presName="rootConnector" presStyleLbl="node3" presStyleIdx="0" presStyleCnt="3"/>
      <dgm:spPr/>
      <dgm:t>
        <a:bodyPr/>
        <a:lstStyle/>
        <a:p>
          <a:endParaRPr lang="zh-CN" altLang="en-US"/>
        </a:p>
      </dgm:t>
    </dgm:pt>
    <dgm:pt modelId="{986DE4AF-5B90-3F42-8407-A5F8B9BCAF52}" type="pres">
      <dgm:prSet presAssocID="{868856EC-6F90-294D-8448-6FD175A0863F}" presName="hierChild4" presStyleCnt="0"/>
      <dgm:spPr/>
      <dgm:t>
        <a:bodyPr/>
        <a:lstStyle/>
        <a:p>
          <a:endParaRPr lang="zh-CN" altLang="en-US"/>
        </a:p>
      </dgm:t>
    </dgm:pt>
    <dgm:pt modelId="{9E99FF97-7565-2D49-9BDA-3A4C37EFBF79}" type="pres">
      <dgm:prSet presAssocID="{868856EC-6F90-294D-8448-6FD175A0863F}" presName="hierChild5" presStyleCnt="0"/>
      <dgm:spPr/>
      <dgm:t>
        <a:bodyPr/>
        <a:lstStyle/>
        <a:p>
          <a:endParaRPr lang="zh-CN" altLang="en-US"/>
        </a:p>
      </dgm:t>
    </dgm:pt>
    <dgm:pt modelId="{FCB28BF2-20CA-814F-AFE1-54091D28DEFE}" type="pres">
      <dgm:prSet presAssocID="{13FE3346-CC99-AE4D-A294-8E530C209A2F}" presName="hierChild5" presStyleCnt="0"/>
      <dgm:spPr/>
      <dgm:t>
        <a:bodyPr/>
        <a:lstStyle/>
        <a:p>
          <a:endParaRPr lang="zh-CN" altLang="en-US"/>
        </a:p>
      </dgm:t>
    </dgm:pt>
    <dgm:pt modelId="{2583C949-48DB-6C46-9BD1-09A95083A7A6}" type="pres">
      <dgm:prSet presAssocID="{4337126B-AA07-5F40-8295-E222A0F57DC3}" presName="Name64" presStyleLbl="parChTrans1D2" presStyleIdx="1" presStyleCnt="3"/>
      <dgm:spPr/>
      <dgm:t>
        <a:bodyPr/>
        <a:lstStyle/>
        <a:p>
          <a:endParaRPr lang="zh-CN" altLang="en-US"/>
        </a:p>
      </dgm:t>
    </dgm:pt>
    <dgm:pt modelId="{E5802C78-5763-9145-B23D-8AAF1AE976FD}" type="pres">
      <dgm:prSet presAssocID="{39CD5C10-A952-7B49-BF2D-94DAC5CC0245}" presName="hierRoot2" presStyleCnt="0">
        <dgm:presLayoutVars>
          <dgm:hierBranch val="init"/>
        </dgm:presLayoutVars>
      </dgm:prSet>
      <dgm:spPr/>
      <dgm:t>
        <a:bodyPr/>
        <a:lstStyle/>
        <a:p>
          <a:endParaRPr lang="zh-CN" altLang="en-US"/>
        </a:p>
      </dgm:t>
    </dgm:pt>
    <dgm:pt modelId="{F7DBED58-1BE8-3B4A-81D5-3D03B560C6E8}" type="pres">
      <dgm:prSet presAssocID="{39CD5C10-A952-7B49-BF2D-94DAC5CC0245}" presName="rootComposite" presStyleCnt="0"/>
      <dgm:spPr/>
      <dgm:t>
        <a:bodyPr/>
        <a:lstStyle/>
        <a:p>
          <a:endParaRPr lang="zh-CN" altLang="en-US"/>
        </a:p>
      </dgm:t>
    </dgm:pt>
    <dgm:pt modelId="{16A96853-E331-7244-B182-F7397BF6BB4D}" type="pres">
      <dgm:prSet presAssocID="{39CD5C10-A952-7B49-BF2D-94DAC5CC0245}" presName="rootText" presStyleLbl="node2" presStyleIdx="1" presStyleCnt="3">
        <dgm:presLayoutVars>
          <dgm:chPref val="3"/>
        </dgm:presLayoutVars>
      </dgm:prSet>
      <dgm:spPr/>
      <dgm:t>
        <a:bodyPr/>
        <a:lstStyle/>
        <a:p>
          <a:endParaRPr lang="zh-CN" altLang="en-US"/>
        </a:p>
      </dgm:t>
    </dgm:pt>
    <dgm:pt modelId="{DE4230A8-CD7C-6A42-9D56-166D00C84A02}" type="pres">
      <dgm:prSet presAssocID="{39CD5C10-A952-7B49-BF2D-94DAC5CC0245}" presName="rootConnector" presStyleLbl="node2" presStyleIdx="1" presStyleCnt="3"/>
      <dgm:spPr/>
      <dgm:t>
        <a:bodyPr/>
        <a:lstStyle/>
        <a:p>
          <a:endParaRPr lang="zh-CN" altLang="en-US"/>
        </a:p>
      </dgm:t>
    </dgm:pt>
    <dgm:pt modelId="{AE77A1E8-132B-1341-95C9-6CDC5B204332}" type="pres">
      <dgm:prSet presAssocID="{39CD5C10-A952-7B49-BF2D-94DAC5CC0245}" presName="hierChild4" presStyleCnt="0"/>
      <dgm:spPr/>
      <dgm:t>
        <a:bodyPr/>
        <a:lstStyle/>
        <a:p>
          <a:endParaRPr lang="zh-CN" altLang="en-US"/>
        </a:p>
      </dgm:t>
    </dgm:pt>
    <dgm:pt modelId="{A04E5779-1CC5-754E-B9ED-38F2867E7DB3}" type="pres">
      <dgm:prSet presAssocID="{E570A475-01CC-A040-B1AC-70A56D6C6F60}" presName="Name64" presStyleLbl="parChTrans1D3" presStyleIdx="1" presStyleCnt="3"/>
      <dgm:spPr/>
      <dgm:t>
        <a:bodyPr/>
        <a:lstStyle/>
        <a:p>
          <a:endParaRPr lang="zh-CN" altLang="en-US"/>
        </a:p>
      </dgm:t>
    </dgm:pt>
    <dgm:pt modelId="{98758AAE-302F-154A-B89F-B83D1D24E722}" type="pres">
      <dgm:prSet presAssocID="{8475F048-49B7-FB45-9353-0ED76E7E24C5}" presName="hierRoot2" presStyleCnt="0">
        <dgm:presLayoutVars>
          <dgm:hierBranch val="init"/>
        </dgm:presLayoutVars>
      </dgm:prSet>
      <dgm:spPr/>
      <dgm:t>
        <a:bodyPr/>
        <a:lstStyle/>
        <a:p>
          <a:endParaRPr lang="zh-CN" altLang="en-US"/>
        </a:p>
      </dgm:t>
    </dgm:pt>
    <dgm:pt modelId="{CECF23BB-55E6-5F4F-9CD2-94DB4DA626B6}" type="pres">
      <dgm:prSet presAssocID="{8475F048-49B7-FB45-9353-0ED76E7E24C5}" presName="rootComposite" presStyleCnt="0"/>
      <dgm:spPr/>
      <dgm:t>
        <a:bodyPr/>
        <a:lstStyle/>
        <a:p>
          <a:endParaRPr lang="zh-CN" altLang="en-US"/>
        </a:p>
      </dgm:t>
    </dgm:pt>
    <dgm:pt modelId="{98421DD9-476B-284F-901A-F24DF3B53337}" type="pres">
      <dgm:prSet presAssocID="{8475F048-49B7-FB45-9353-0ED76E7E24C5}" presName="rootText" presStyleLbl="node3" presStyleIdx="1" presStyleCnt="3" custScaleX="147426">
        <dgm:presLayoutVars>
          <dgm:chPref val="3"/>
        </dgm:presLayoutVars>
      </dgm:prSet>
      <dgm:spPr/>
      <dgm:t>
        <a:bodyPr/>
        <a:lstStyle/>
        <a:p>
          <a:endParaRPr lang="zh-CN" altLang="en-US"/>
        </a:p>
      </dgm:t>
    </dgm:pt>
    <dgm:pt modelId="{F08E4DAB-1FEC-CD44-AEAF-CB2401B07996}" type="pres">
      <dgm:prSet presAssocID="{8475F048-49B7-FB45-9353-0ED76E7E24C5}" presName="rootConnector" presStyleLbl="node3" presStyleIdx="1" presStyleCnt="3"/>
      <dgm:spPr/>
      <dgm:t>
        <a:bodyPr/>
        <a:lstStyle/>
        <a:p>
          <a:endParaRPr lang="zh-CN" altLang="en-US"/>
        </a:p>
      </dgm:t>
    </dgm:pt>
    <dgm:pt modelId="{F66580F3-A667-8244-AFAE-7C77E5ED255B}" type="pres">
      <dgm:prSet presAssocID="{8475F048-49B7-FB45-9353-0ED76E7E24C5}" presName="hierChild4" presStyleCnt="0"/>
      <dgm:spPr/>
      <dgm:t>
        <a:bodyPr/>
        <a:lstStyle/>
        <a:p>
          <a:endParaRPr lang="zh-CN" altLang="en-US"/>
        </a:p>
      </dgm:t>
    </dgm:pt>
    <dgm:pt modelId="{ECDCA5E9-7BDA-E240-8ADD-72671A064D24}" type="pres">
      <dgm:prSet presAssocID="{8475F048-49B7-FB45-9353-0ED76E7E24C5}" presName="hierChild5" presStyleCnt="0"/>
      <dgm:spPr/>
      <dgm:t>
        <a:bodyPr/>
        <a:lstStyle/>
        <a:p>
          <a:endParaRPr lang="zh-CN" altLang="en-US"/>
        </a:p>
      </dgm:t>
    </dgm:pt>
    <dgm:pt modelId="{1DD82319-7954-874C-8FF0-2B0094DF2E21}" type="pres">
      <dgm:prSet presAssocID="{39CD5C10-A952-7B49-BF2D-94DAC5CC0245}" presName="hierChild5" presStyleCnt="0"/>
      <dgm:spPr/>
      <dgm:t>
        <a:bodyPr/>
        <a:lstStyle/>
        <a:p>
          <a:endParaRPr lang="zh-CN" altLang="en-US"/>
        </a:p>
      </dgm:t>
    </dgm:pt>
    <dgm:pt modelId="{A688B2FB-101D-0B4C-8CA9-35760B6984BB}" type="pres">
      <dgm:prSet presAssocID="{F43116FD-C009-BF48-A4C3-E49AC5B620AE}" presName="Name64" presStyleLbl="parChTrans1D2" presStyleIdx="2" presStyleCnt="3"/>
      <dgm:spPr/>
      <dgm:t>
        <a:bodyPr/>
        <a:lstStyle/>
        <a:p>
          <a:endParaRPr lang="zh-CN" altLang="en-US"/>
        </a:p>
      </dgm:t>
    </dgm:pt>
    <dgm:pt modelId="{08CE1337-A546-764F-B767-0FCEEDFDD37A}" type="pres">
      <dgm:prSet presAssocID="{834EE40B-1044-BE4F-BCE4-17302E416FDF}" presName="hierRoot2" presStyleCnt="0">
        <dgm:presLayoutVars>
          <dgm:hierBranch val="init"/>
        </dgm:presLayoutVars>
      </dgm:prSet>
      <dgm:spPr/>
      <dgm:t>
        <a:bodyPr/>
        <a:lstStyle/>
        <a:p>
          <a:endParaRPr lang="zh-CN" altLang="en-US"/>
        </a:p>
      </dgm:t>
    </dgm:pt>
    <dgm:pt modelId="{9CBB1093-A751-9641-9B77-B9A5A58BCBEB}" type="pres">
      <dgm:prSet presAssocID="{834EE40B-1044-BE4F-BCE4-17302E416FDF}" presName="rootComposite" presStyleCnt="0"/>
      <dgm:spPr/>
      <dgm:t>
        <a:bodyPr/>
        <a:lstStyle/>
        <a:p>
          <a:endParaRPr lang="zh-CN" altLang="en-US"/>
        </a:p>
      </dgm:t>
    </dgm:pt>
    <dgm:pt modelId="{C87D6F4D-EF79-C94A-9D05-41D7D28A02FE}" type="pres">
      <dgm:prSet presAssocID="{834EE40B-1044-BE4F-BCE4-17302E416FDF}" presName="rootText" presStyleLbl="node2" presStyleIdx="2" presStyleCnt="3">
        <dgm:presLayoutVars>
          <dgm:chPref val="3"/>
        </dgm:presLayoutVars>
      </dgm:prSet>
      <dgm:spPr/>
      <dgm:t>
        <a:bodyPr/>
        <a:lstStyle/>
        <a:p>
          <a:endParaRPr lang="zh-CN" altLang="en-US"/>
        </a:p>
      </dgm:t>
    </dgm:pt>
    <dgm:pt modelId="{35457714-0433-8C44-B237-45CD1D1D7C56}" type="pres">
      <dgm:prSet presAssocID="{834EE40B-1044-BE4F-BCE4-17302E416FDF}" presName="rootConnector" presStyleLbl="node2" presStyleIdx="2" presStyleCnt="3"/>
      <dgm:spPr/>
      <dgm:t>
        <a:bodyPr/>
        <a:lstStyle/>
        <a:p>
          <a:endParaRPr lang="zh-CN" altLang="en-US"/>
        </a:p>
      </dgm:t>
    </dgm:pt>
    <dgm:pt modelId="{1A2DF198-58AE-C045-8F8A-C5203A29CC33}" type="pres">
      <dgm:prSet presAssocID="{834EE40B-1044-BE4F-BCE4-17302E416FDF}" presName="hierChild4" presStyleCnt="0"/>
      <dgm:spPr/>
      <dgm:t>
        <a:bodyPr/>
        <a:lstStyle/>
        <a:p>
          <a:endParaRPr lang="zh-CN" altLang="en-US"/>
        </a:p>
      </dgm:t>
    </dgm:pt>
    <dgm:pt modelId="{17088CCF-6763-3C4D-A28C-220474294B57}" type="pres">
      <dgm:prSet presAssocID="{8765F062-6051-EA41-A5F2-8ADC29B129AF}" presName="Name64" presStyleLbl="parChTrans1D3" presStyleIdx="2" presStyleCnt="3"/>
      <dgm:spPr/>
      <dgm:t>
        <a:bodyPr/>
        <a:lstStyle/>
        <a:p>
          <a:endParaRPr lang="zh-CN" altLang="en-US"/>
        </a:p>
      </dgm:t>
    </dgm:pt>
    <dgm:pt modelId="{3BA6D017-AC1A-1847-9464-3269A60E79C8}" type="pres">
      <dgm:prSet presAssocID="{5BCFDE3F-4EF4-684C-8399-03109B0086F1}" presName="hierRoot2" presStyleCnt="0">
        <dgm:presLayoutVars>
          <dgm:hierBranch val="init"/>
        </dgm:presLayoutVars>
      </dgm:prSet>
      <dgm:spPr/>
      <dgm:t>
        <a:bodyPr/>
        <a:lstStyle/>
        <a:p>
          <a:endParaRPr lang="zh-CN" altLang="en-US"/>
        </a:p>
      </dgm:t>
    </dgm:pt>
    <dgm:pt modelId="{8E1E3E77-141A-CC49-B123-5DC45D63FE7D}" type="pres">
      <dgm:prSet presAssocID="{5BCFDE3F-4EF4-684C-8399-03109B0086F1}" presName="rootComposite" presStyleCnt="0"/>
      <dgm:spPr/>
      <dgm:t>
        <a:bodyPr/>
        <a:lstStyle/>
        <a:p>
          <a:endParaRPr lang="zh-CN" altLang="en-US"/>
        </a:p>
      </dgm:t>
    </dgm:pt>
    <dgm:pt modelId="{72C1AD5D-12AE-3D4F-B8DE-7BF15CC482D2}" type="pres">
      <dgm:prSet presAssocID="{5BCFDE3F-4EF4-684C-8399-03109B0086F1}" presName="rootText" presStyleLbl="node3" presStyleIdx="2" presStyleCnt="3">
        <dgm:presLayoutVars>
          <dgm:chPref val="3"/>
        </dgm:presLayoutVars>
      </dgm:prSet>
      <dgm:spPr/>
      <dgm:t>
        <a:bodyPr/>
        <a:lstStyle/>
        <a:p>
          <a:endParaRPr lang="zh-CN" altLang="en-US"/>
        </a:p>
      </dgm:t>
    </dgm:pt>
    <dgm:pt modelId="{83B252FF-CDDA-4D4E-B54E-2F5A5D05304A}" type="pres">
      <dgm:prSet presAssocID="{5BCFDE3F-4EF4-684C-8399-03109B0086F1}" presName="rootConnector" presStyleLbl="node3" presStyleIdx="2" presStyleCnt="3"/>
      <dgm:spPr/>
      <dgm:t>
        <a:bodyPr/>
        <a:lstStyle/>
        <a:p>
          <a:endParaRPr lang="zh-CN" altLang="en-US"/>
        </a:p>
      </dgm:t>
    </dgm:pt>
    <dgm:pt modelId="{C01BF1BB-B145-BF45-914E-3710BEAA3E9A}" type="pres">
      <dgm:prSet presAssocID="{5BCFDE3F-4EF4-684C-8399-03109B0086F1}" presName="hierChild4" presStyleCnt="0"/>
      <dgm:spPr/>
      <dgm:t>
        <a:bodyPr/>
        <a:lstStyle/>
        <a:p>
          <a:endParaRPr lang="zh-CN" altLang="en-US"/>
        </a:p>
      </dgm:t>
    </dgm:pt>
    <dgm:pt modelId="{0AED2DF0-2AEA-7045-96C8-F761428B3C6F}" type="pres">
      <dgm:prSet presAssocID="{5BCFDE3F-4EF4-684C-8399-03109B0086F1}" presName="hierChild5" presStyleCnt="0"/>
      <dgm:spPr/>
      <dgm:t>
        <a:bodyPr/>
        <a:lstStyle/>
        <a:p>
          <a:endParaRPr lang="zh-CN" altLang="en-US"/>
        </a:p>
      </dgm:t>
    </dgm:pt>
    <dgm:pt modelId="{2DBAC98D-50AA-AB4B-8CB3-352E4EBEF67A}" type="pres">
      <dgm:prSet presAssocID="{834EE40B-1044-BE4F-BCE4-17302E416FDF}" presName="hierChild5" presStyleCnt="0"/>
      <dgm:spPr/>
      <dgm:t>
        <a:bodyPr/>
        <a:lstStyle/>
        <a:p>
          <a:endParaRPr lang="zh-CN" altLang="en-US"/>
        </a:p>
      </dgm:t>
    </dgm:pt>
    <dgm:pt modelId="{D226D22A-ED1E-524D-B915-33994ADE7F65}" type="pres">
      <dgm:prSet presAssocID="{62124246-4638-2C45-B3B1-9C43DE0C51BC}" presName="hierChild3" presStyleCnt="0"/>
      <dgm:spPr/>
      <dgm:t>
        <a:bodyPr/>
        <a:lstStyle/>
        <a:p>
          <a:endParaRPr lang="zh-CN" altLang="en-US"/>
        </a:p>
      </dgm:t>
    </dgm:pt>
  </dgm:ptLst>
  <dgm:cxnLst>
    <dgm:cxn modelId="{AAE2F9A6-53C2-B841-9AD0-3D5F1E6AB1D4}" type="presOf" srcId="{62124246-4638-2C45-B3B1-9C43DE0C51BC}" destId="{07C93DC0-A1B7-E746-A1FB-7C8824D8B034}" srcOrd="1" destOrd="0" presId="urn:microsoft.com/office/officeart/2009/3/layout/HorizontalOrganizationChart#381"/>
    <dgm:cxn modelId="{CF10780F-6B80-AE4D-9B34-2A27B0380C38}" type="presOf" srcId="{4337126B-AA07-5F40-8295-E222A0F57DC3}" destId="{2583C949-48DB-6C46-9BD1-09A95083A7A6}" srcOrd="0" destOrd="0" presId="urn:microsoft.com/office/officeart/2009/3/layout/HorizontalOrganizationChart#381"/>
    <dgm:cxn modelId="{A4A9F9C7-D67B-3B4B-8A21-5E09D77444B6}" type="presOf" srcId="{868856EC-6F90-294D-8448-6FD175A0863F}" destId="{564C47E7-3DCC-5446-B4AA-484A4B67DCD1}" srcOrd="1" destOrd="0" presId="urn:microsoft.com/office/officeart/2009/3/layout/HorizontalOrganizationChart#381"/>
    <dgm:cxn modelId="{D6F8CE56-67BA-A94D-B552-1886ABBF1CFB}" srcId="{39CD5C10-A952-7B49-BF2D-94DAC5CC0245}" destId="{8475F048-49B7-FB45-9353-0ED76E7E24C5}" srcOrd="0" destOrd="0" parTransId="{E570A475-01CC-A040-B1AC-70A56D6C6F60}" sibTransId="{9FFB5790-00B9-EB43-89B0-BF919E8D072C}"/>
    <dgm:cxn modelId="{E16F53EA-3716-CC45-A4D7-6CDB85292BDA}" type="presOf" srcId="{834EE40B-1044-BE4F-BCE4-17302E416FDF}" destId="{C87D6F4D-EF79-C94A-9D05-41D7D28A02FE}" srcOrd="0" destOrd="0" presId="urn:microsoft.com/office/officeart/2009/3/layout/HorizontalOrganizationChart#381"/>
    <dgm:cxn modelId="{0B3C86D3-117D-7A4A-907C-27EA662343D5}" type="presOf" srcId="{834EE40B-1044-BE4F-BCE4-17302E416FDF}" destId="{35457714-0433-8C44-B237-45CD1D1D7C56}" srcOrd="1" destOrd="0" presId="urn:microsoft.com/office/officeart/2009/3/layout/HorizontalOrganizationChart#381"/>
    <dgm:cxn modelId="{225A4DF9-3D0B-7240-A31A-AAAD3E875F19}" type="presOf" srcId="{13FE3346-CC99-AE4D-A294-8E530C209A2F}" destId="{F294AF9B-D5CD-734E-B22D-F73999ECB74E}" srcOrd="1" destOrd="0" presId="urn:microsoft.com/office/officeart/2009/3/layout/HorizontalOrganizationChart#381"/>
    <dgm:cxn modelId="{39C35B28-B693-9349-A71A-145BC142EAD9}" type="presOf" srcId="{E570A475-01CC-A040-B1AC-70A56D6C6F60}" destId="{A04E5779-1CC5-754E-B9ED-38F2867E7DB3}" srcOrd="0" destOrd="0" presId="urn:microsoft.com/office/officeart/2009/3/layout/HorizontalOrganizationChart#381"/>
    <dgm:cxn modelId="{ED993D3A-E1D6-6148-9507-9E10B7F52A01}" type="presOf" srcId="{62124246-4638-2C45-B3B1-9C43DE0C51BC}" destId="{EBA94B06-172D-A641-B895-CE5041C13DE1}" srcOrd="0" destOrd="0" presId="urn:microsoft.com/office/officeart/2009/3/layout/HorizontalOrganizationChart#381"/>
    <dgm:cxn modelId="{E2D9133C-D286-0A4F-8256-0643AE8A3264}" type="presOf" srcId="{39CD5C10-A952-7B49-BF2D-94DAC5CC0245}" destId="{DE4230A8-CD7C-6A42-9D56-166D00C84A02}" srcOrd="1" destOrd="0" presId="urn:microsoft.com/office/officeart/2009/3/layout/HorizontalOrganizationChart#381"/>
    <dgm:cxn modelId="{4EFEFF57-8928-FD43-8C15-FCB330F8BFAD}" type="presOf" srcId="{499F0F18-AD22-9B46-A2A2-FAFB68E6C25D}" destId="{FDA67977-5BC4-BD40-A8CF-DD9ED14BB35D}" srcOrd="0" destOrd="0" presId="urn:microsoft.com/office/officeart/2009/3/layout/HorizontalOrganizationChart#381"/>
    <dgm:cxn modelId="{355C1472-E634-2E49-A08D-12938033E187}" type="presOf" srcId="{8475F048-49B7-FB45-9353-0ED76E7E24C5}" destId="{F08E4DAB-1FEC-CD44-AEAF-CB2401B07996}" srcOrd="1" destOrd="0" presId="urn:microsoft.com/office/officeart/2009/3/layout/HorizontalOrganizationChart#381"/>
    <dgm:cxn modelId="{5F72D5FE-8B49-924F-9BE6-C04782A3DA93}" type="presOf" srcId="{5BCFDE3F-4EF4-684C-8399-03109B0086F1}" destId="{72C1AD5D-12AE-3D4F-B8DE-7BF15CC482D2}" srcOrd="0" destOrd="0" presId="urn:microsoft.com/office/officeart/2009/3/layout/HorizontalOrganizationChart#381"/>
    <dgm:cxn modelId="{0356A33B-80D0-FC4D-82DD-59DA72EC936E}" srcId="{13FE3346-CC99-AE4D-A294-8E530C209A2F}" destId="{868856EC-6F90-294D-8448-6FD175A0863F}" srcOrd="0" destOrd="0" parTransId="{499F0F18-AD22-9B46-A2A2-FAFB68E6C25D}" sibTransId="{7936B951-814A-644B-949F-EA360F9EAC96}"/>
    <dgm:cxn modelId="{4F019B51-89F2-C641-8A53-E4D0BB3FCA44}" type="presOf" srcId="{A08CF87E-4080-0940-9BC9-D03861F81051}" destId="{7B313AFC-E6CB-5F48-8952-410D0FA1A9D0}" srcOrd="0" destOrd="0" presId="urn:microsoft.com/office/officeart/2009/3/layout/HorizontalOrganizationChart#381"/>
    <dgm:cxn modelId="{006FDE37-0647-8841-BAE3-8E86DD467AE9}" srcId="{A08CF87E-4080-0940-9BC9-D03861F81051}" destId="{62124246-4638-2C45-B3B1-9C43DE0C51BC}" srcOrd="0" destOrd="0" parTransId="{098F0EFB-C306-B145-A2F6-8BC7A8BE725C}" sibTransId="{5C17D701-4386-CB4F-9F37-E39ECF899AD0}"/>
    <dgm:cxn modelId="{752CE6C4-68AF-3A49-BCFD-B2330FD7328A}" type="presOf" srcId="{868856EC-6F90-294D-8448-6FD175A0863F}" destId="{9D62F112-1B0F-5C47-BD90-09742FA34670}" srcOrd="0" destOrd="0" presId="urn:microsoft.com/office/officeart/2009/3/layout/HorizontalOrganizationChart#381"/>
    <dgm:cxn modelId="{ADE59CD1-BDFC-3340-9B33-47B4A5FE806E}" type="presOf" srcId="{0B427950-C7AD-B649-BB45-B51B2BE0505A}" destId="{710A4482-DD73-7A47-B902-E8D86654AEEA}" srcOrd="0" destOrd="0" presId="urn:microsoft.com/office/officeart/2009/3/layout/HorizontalOrganizationChart#381"/>
    <dgm:cxn modelId="{22FC8F6F-247D-BD44-8ACE-7BD48732AD69}" type="presOf" srcId="{F43116FD-C009-BF48-A4C3-E49AC5B620AE}" destId="{A688B2FB-101D-0B4C-8CA9-35760B6984BB}" srcOrd="0" destOrd="0" presId="urn:microsoft.com/office/officeart/2009/3/layout/HorizontalOrganizationChart#381"/>
    <dgm:cxn modelId="{0396D207-1135-E64C-BB43-1196A7161BE5}" type="presOf" srcId="{5BCFDE3F-4EF4-684C-8399-03109B0086F1}" destId="{83B252FF-CDDA-4D4E-B54E-2F5A5D05304A}" srcOrd="1" destOrd="0" presId="urn:microsoft.com/office/officeart/2009/3/layout/HorizontalOrganizationChart#381"/>
    <dgm:cxn modelId="{4B59EF4E-1E75-734C-AF21-CCA3F4CDA74F}" type="presOf" srcId="{13FE3346-CC99-AE4D-A294-8E530C209A2F}" destId="{8B7FDCD3-9C17-7D43-9E36-1F184B8E7A68}" srcOrd="0" destOrd="0" presId="urn:microsoft.com/office/officeart/2009/3/layout/HorizontalOrganizationChart#381"/>
    <dgm:cxn modelId="{3ABA92EF-66CC-7441-9577-0DC38211A3F2}" srcId="{62124246-4638-2C45-B3B1-9C43DE0C51BC}" destId="{39CD5C10-A952-7B49-BF2D-94DAC5CC0245}" srcOrd="1" destOrd="0" parTransId="{4337126B-AA07-5F40-8295-E222A0F57DC3}" sibTransId="{FFECB543-CCDE-D44D-A539-085B1FE5B905}"/>
    <dgm:cxn modelId="{0E95AFCF-3198-5947-85F5-6919927580C5}" type="presOf" srcId="{8765F062-6051-EA41-A5F2-8ADC29B129AF}" destId="{17088CCF-6763-3C4D-A28C-220474294B57}" srcOrd="0" destOrd="0" presId="urn:microsoft.com/office/officeart/2009/3/layout/HorizontalOrganizationChart#381"/>
    <dgm:cxn modelId="{37DE83CF-D0CB-0B4A-A5E1-D69F5B17DE92}" type="presOf" srcId="{8475F048-49B7-FB45-9353-0ED76E7E24C5}" destId="{98421DD9-476B-284F-901A-F24DF3B53337}" srcOrd="0" destOrd="0" presId="urn:microsoft.com/office/officeart/2009/3/layout/HorizontalOrganizationChart#381"/>
    <dgm:cxn modelId="{BF9F10BE-A44A-EF4F-A51D-E434484BBBA6}" srcId="{62124246-4638-2C45-B3B1-9C43DE0C51BC}" destId="{834EE40B-1044-BE4F-BCE4-17302E416FDF}" srcOrd="2" destOrd="0" parTransId="{F43116FD-C009-BF48-A4C3-E49AC5B620AE}" sibTransId="{E06FA85F-1E2E-B641-A902-FB20DAAAA4B7}"/>
    <dgm:cxn modelId="{4AF29669-D7EE-014C-AA22-AC285E22562D}" srcId="{834EE40B-1044-BE4F-BCE4-17302E416FDF}" destId="{5BCFDE3F-4EF4-684C-8399-03109B0086F1}" srcOrd="0" destOrd="0" parTransId="{8765F062-6051-EA41-A5F2-8ADC29B129AF}" sibTransId="{343AA9CD-8917-364D-9F64-CFC6B032B6F2}"/>
    <dgm:cxn modelId="{484018BD-73C2-884A-985B-E3F2434B835D}" srcId="{62124246-4638-2C45-B3B1-9C43DE0C51BC}" destId="{13FE3346-CC99-AE4D-A294-8E530C209A2F}" srcOrd="0" destOrd="0" parTransId="{0B427950-C7AD-B649-BB45-B51B2BE0505A}" sibTransId="{C1723509-5ACA-EB44-B454-C725BCB9F70A}"/>
    <dgm:cxn modelId="{4E8CE3BB-AEFA-9149-8792-AC7B71F1EFC8}" type="presOf" srcId="{39CD5C10-A952-7B49-BF2D-94DAC5CC0245}" destId="{16A96853-E331-7244-B182-F7397BF6BB4D}" srcOrd="0" destOrd="0" presId="urn:microsoft.com/office/officeart/2009/3/layout/HorizontalOrganizationChart#381"/>
    <dgm:cxn modelId="{7963E67C-04C9-8347-98E6-3926ECCE2B11}" type="presParOf" srcId="{7B313AFC-E6CB-5F48-8952-410D0FA1A9D0}" destId="{0AB3AFFA-7A36-744F-A3EB-45E409B9E36A}" srcOrd="0" destOrd="0" presId="urn:microsoft.com/office/officeart/2009/3/layout/HorizontalOrganizationChart#381"/>
    <dgm:cxn modelId="{2B2E2FC3-A11C-9A4B-A496-648625818C20}" type="presParOf" srcId="{0AB3AFFA-7A36-744F-A3EB-45E409B9E36A}" destId="{56FDB728-6DE4-454F-A568-8F9A7F1D0AA0}" srcOrd="0" destOrd="0" presId="urn:microsoft.com/office/officeart/2009/3/layout/HorizontalOrganizationChart#381"/>
    <dgm:cxn modelId="{4CFEBA23-F848-FB4C-AE88-BBA4C632AF20}" type="presParOf" srcId="{56FDB728-6DE4-454F-A568-8F9A7F1D0AA0}" destId="{EBA94B06-172D-A641-B895-CE5041C13DE1}" srcOrd="0" destOrd="0" presId="urn:microsoft.com/office/officeart/2009/3/layout/HorizontalOrganizationChart#381"/>
    <dgm:cxn modelId="{2485520A-17E5-4248-AAD1-32158DED382D}" type="presParOf" srcId="{56FDB728-6DE4-454F-A568-8F9A7F1D0AA0}" destId="{07C93DC0-A1B7-E746-A1FB-7C8824D8B034}" srcOrd="1" destOrd="0" presId="urn:microsoft.com/office/officeart/2009/3/layout/HorizontalOrganizationChart#381"/>
    <dgm:cxn modelId="{27EC9DD4-5D8D-C443-9657-F57F76A63F19}" type="presParOf" srcId="{0AB3AFFA-7A36-744F-A3EB-45E409B9E36A}" destId="{1ED75843-4DE1-514E-9AD4-DFC9BDBA429F}" srcOrd="1" destOrd="0" presId="urn:microsoft.com/office/officeart/2009/3/layout/HorizontalOrganizationChart#381"/>
    <dgm:cxn modelId="{61CD7765-CEAA-5546-A210-E99526974076}" type="presParOf" srcId="{1ED75843-4DE1-514E-9AD4-DFC9BDBA429F}" destId="{710A4482-DD73-7A47-B902-E8D86654AEEA}" srcOrd="0" destOrd="0" presId="urn:microsoft.com/office/officeart/2009/3/layout/HorizontalOrganizationChart#381"/>
    <dgm:cxn modelId="{1DE78D45-0A6F-6E44-BE86-994B8A0F5B62}" type="presParOf" srcId="{1ED75843-4DE1-514E-9AD4-DFC9BDBA429F}" destId="{31DEE7A0-E0A3-A045-81CC-8E1B04F213E5}" srcOrd="1" destOrd="0" presId="urn:microsoft.com/office/officeart/2009/3/layout/HorizontalOrganizationChart#381"/>
    <dgm:cxn modelId="{E95D5708-A497-2847-A3E0-FFA75CED8DB6}" type="presParOf" srcId="{31DEE7A0-E0A3-A045-81CC-8E1B04F213E5}" destId="{FFB0C3D1-5B75-C348-AE5C-39AFAF8FAD8E}" srcOrd="0" destOrd="0" presId="urn:microsoft.com/office/officeart/2009/3/layout/HorizontalOrganizationChart#381"/>
    <dgm:cxn modelId="{A145BBB3-9477-4D4B-9C19-BC35405603B5}" type="presParOf" srcId="{FFB0C3D1-5B75-C348-AE5C-39AFAF8FAD8E}" destId="{8B7FDCD3-9C17-7D43-9E36-1F184B8E7A68}" srcOrd="0" destOrd="0" presId="urn:microsoft.com/office/officeart/2009/3/layout/HorizontalOrganizationChart#381"/>
    <dgm:cxn modelId="{39D4E8CA-EB94-614C-928E-A38699150349}" type="presParOf" srcId="{FFB0C3D1-5B75-C348-AE5C-39AFAF8FAD8E}" destId="{F294AF9B-D5CD-734E-B22D-F73999ECB74E}" srcOrd="1" destOrd="0" presId="urn:microsoft.com/office/officeart/2009/3/layout/HorizontalOrganizationChart#381"/>
    <dgm:cxn modelId="{F7011552-FD98-C546-AB7D-C4FEE7533D8F}" type="presParOf" srcId="{31DEE7A0-E0A3-A045-81CC-8E1B04F213E5}" destId="{1A84BD5A-18EF-804E-8582-A4617F02FD36}" srcOrd="1" destOrd="0" presId="urn:microsoft.com/office/officeart/2009/3/layout/HorizontalOrganizationChart#381"/>
    <dgm:cxn modelId="{2B315DC9-BD63-D94B-816C-495E48F03493}" type="presParOf" srcId="{1A84BD5A-18EF-804E-8582-A4617F02FD36}" destId="{FDA67977-5BC4-BD40-A8CF-DD9ED14BB35D}" srcOrd="0" destOrd="0" presId="urn:microsoft.com/office/officeart/2009/3/layout/HorizontalOrganizationChart#381"/>
    <dgm:cxn modelId="{78664A1D-455F-6E49-840A-46999478F192}" type="presParOf" srcId="{1A84BD5A-18EF-804E-8582-A4617F02FD36}" destId="{A5D55679-5D90-854B-B43E-72D833E4225D}" srcOrd="1" destOrd="0" presId="urn:microsoft.com/office/officeart/2009/3/layout/HorizontalOrganizationChart#381"/>
    <dgm:cxn modelId="{9841F99F-B649-024A-8EE3-1DA8BAE508AD}" type="presParOf" srcId="{A5D55679-5D90-854B-B43E-72D833E4225D}" destId="{37AEC13D-97F0-F641-A7F8-EA479EF2231D}" srcOrd="0" destOrd="0" presId="urn:microsoft.com/office/officeart/2009/3/layout/HorizontalOrganizationChart#381"/>
    <dgm:cxn modelId="{9BBF738D-A371-264D-BA61-EC4F4ADF9722}" type="presParOf" srcId="{37AEC13D-97F0-F641-A7F8-EA479EF2231D}" destId="{9D62F112-1B0F-5C47-BD90-09742FA34670}" srcOrd="0" destOrd="0" presId="urn:microsoft.com/office/officeart/2009/3/layout/HorizontalOrganizationChart#381"/>
    <dgm:cxn modelId="{36C2372F-4389-9C45-B603-2D155A7C95D2}" type="presParOf" srcId="{37AEC13D-97F0-F641-A7F8-EA479EF2231D}" destId="{564C47E7-3DCC-5446-B4AA-484A4B67DCD1}" srcOrd="1" destOrd="0" presId="urn:microsoft.com/office/officeart/2009/3/layout/HorizontalOrganizationChart#381"/>
    <dgm:cxn modelId="{5CA107FC-24A6-1D41-9F87-23DDEADA6F4D}" type="presParOf" srcId="{A5D55679-5D90-854B-B43E-72D833E4225D}" destId="{986DE4AF-5B90-3F42-8407-A5F8B9BCAF52}" srcOrd="1" destOrd="0" presId="urn:microsoft.com/office/officeart/2009/3/layout/HorizontalOrganizationChart#381"/>
    <dgm:cxn modelId="{FADC2D41-DE97-B747-B7F4-9E370F7B35CC}" type="presParOf" srcId="{A5D55679-5D90-854B-B43E-72D833E4225D}" destId="{9E99FF97-7565-2D49-9BDA-3A4C37EFBF79}" srcOrd="2" destOrd="0" presId="urn:microsoft.com/office/officeart/2009/3/layout/HorizontalOrganizationChart#381"/>
    <dgm:cxn modelId="{97D1F596-0759-8241-821B-EDD68346E2D7}" type="presParOf" srcId="{31DEE7A0-E0A3-A045-81CC-8E1B04F213E5}" destId="{FCB28BF2-20CA-814F-AFE1-54091D28DEFE}" srcOrd="2" destOrd="0" presId="urn:microsoft.com/office/officeart/2009/3/layout/HorizontalOrganizationChart#381"/>
    <dgm:cxn modelId="{FB1D7581-CF75-AB49-B16E-D6C6AFB2E28D}" type="presParOf" srcId="{1ED75843-4DE1-514E-9AD4-DFC9BDBA429F}" destId="{2583C949-48DB-6C46-9BD1-09A95083A7A6}" srcOrd="2" destOrd="0" presId="urn:microsoft.com/office/officeart/2009/3/layout/HorizontalOrganizationChart#381"/>
    <dgm:cxn modelId="{200DDAF2-B62B-FB44-8E46-3C73C39E5B8D}" type="presParOf" srcId="{1ED75843-4DE1-514E-9AD4-DFC9BDBA429F}" destId="{E5802C78-5763-9145-B23D-8AAF1AE976FD}" srcOrd="3" destOrd="0" presId="urn:microsoft.com/office/officeart/2009/3/layout/HorizontalOrganizationChart#381"/>
    <dgm:cxn modelId="{C8871A6F-1249-1441-962A-EA1F381B7FB6}" type="presParOf" srcId="{E5802C78-5763-9145-B23D-8AAF1AE976FD}" destId="{F7DBED58-1BE8-3B4A-81D5-3D03B560C6E8}" srcOrd="0" destOrd="0" presId="urn:microsoft.com/office/officeart/2009/3/layout/HorizontalOrganizationChart#381"/>
    <dgm:cxn modelId="{22858271-4DAC-E14D-AD21-733A12753EE8}" type="presParOf" srcId="{F7DBED58-1BE8-3B4A-81D5-3D03B560C6E8}" destId="{16A96853-E331-7244-B182-F7397BF6BB4D}" srcOrd="0" destOrd="0" presId="urn:microsoft.com/office/officeart/2009/3/layout/HorizontalOrganizationChart#381"/>
    <dgm:cxn modelId="{50F4912A-3859-264C-B48D-B4232385DB5B}" type="presParOf" srcId="{F7DBED58-1BE8-3B4A-81D5-3D03B560C6E8}" destId="{DE4230A8-CD7C-6A42-9D56-166D00C84A02}" srcOrd="1" destOrd="0" presId="urn:microsoft.com/office/officeart/2009/3/layout/HorizontalOrganizationChart#381"/>
    <dgm:cxn modelId="{0FEC2B2E-6EBF-CD4C-8385-6B08E13F9FAA}" type="presParOf" srcId="{E5802C78-5763-9145-B23D-8AAF1AE976FD}" destId="{AE77A1E8-132B-1341-95C9-6CDC5B204332}" srcOrd="1" destOrd="0" presId="urn:microsoft.com/office/officeart/2009/3/layout/HorizontalOrganizationChart#381"/>
    <dgm:cxn modelId="{8633BF2F-AD37-C042-85A2-074A0966E030}" type="presParOf" srcId="{AE77A1E8-132B-1341-95C9-6CDC5B204332}" destId="{A04E5779-1CC5-754E-B9ED-38F2867E7DB3}" srcOrd="0" destOrd="0" presId="urn:microsoft.com/office/officeart/2009/3/layout/HorizontalOrganizationChart#381"/>
    <dgm:cxn modelId="{94262488-EC1C-7A40-A081-E616012B0129}" type="presParOf" srcId="{AE77A1E8-132B-1341-95C9-6CDC5B204332}" destId="{98758AAE-302F-154A-B89F-B83D1D24E722}" srcOrd="1" destOrd="0" presId="urn:microsoft.com/office/officeart/2009/3/layout/HorizontalOrganizationChart#381"/>
    <dgm:cxn modelId="{45B5E81D-2DBB-E249-876D-0E79C1DE9649}" type="presParOf" srcId="{98758AAE-302F-154A-B89F-B83D1D24E722}" destId="{CECF23BB-55E6-5F4F-9CD2-94DB4DA626B6}" srcOrd="0" destOrd="0" presId="urn:microsoft.com/office/officeart/2009/3/layout/HorizontalOrganizationChart#381"/>
    <dgm:cxn modelId="{B6412CDB-804B-FD45-8108-20C8613FF220}" type="presParOf" srcId="{CECF23BB-55E6-5F4F-9CD2-94DB4DA626B6}" destId="{98421DD9-476B-284F-901A-F24DF3B53337}" srcOrd="0" destOrd="0" presId="urn:microsoft.com/office/officeart/2009/3/layout/HorizontalOrganizationChart#381"/>
    <dgm:cxn modelId="{0EFDEA87-5543-C048-BCD7-65EBA48776FB}" type="presParOf" srcId="{CECF23BB-55E6-5F4F-9CD2-94DB4DA626B6}" destId="{F08E4DAB-1FEC-CD44-AEAF-CB2401B07996}" srcOrd="1" destOrd="0" presId="urn:microsoft.com/office/officeart/2009/3/layout/HorizontalOrganizationChart#381"/>
    <dgm:cxn modelId="{6426F6AB-466A-6449-8C5A-6B9839F07AE8}" type="presParOf" srcId="{98758AAE-302F-154A-B89F-B83D1D24E722}" destId="{F66580F3-A667-8244-AFAE-7C77E5ED255B}" srcOrd="1" destOrd="0" presId="urn:microsoft.com/office/officeart/2009/3/layout/HorizontalOrganizationChart#381"/>
    <dgm:cxn modelId="{2B107137-6010-CA41-A9E3-9504EC7D8965}" type="presParOf" srcId="{98758AAE-302F-154A-B89F-B83D1D24E722}" destId="{ECDCA5E9-7BDA-E240-8ADD-72671A064D24}" srcOrd="2" destOrd="0" presId="urn:microsoft.com/office/officeart/2009/3/layout/HorizontalOrganizationChart#381"/>
    <dgm:cxn modelId="{03CF70FB-C639-CC43-AA10-8661784EC374}" type="presParOf" srcId="{E5802C78-5763-9145-B23D-8AAF1AE976FD}" destId="{1DD82319-7954-874C-8FF0-2B0094DF2E21}" srcOrd="2" destOrd="0" presId="urn:microsoft.com/office/officeart/2009/3/layout/HorizontalOrganizationChart#381"/>
    <dgm:cxn modelId="{1325DCD3-0784-524F-8844-49694B7C60C1}" type="presParOf" srcId="{1ED75843-4DE1-514E-9AD4-DFC9BDBA429F}" destId="{A688B2FB-101D-0B4C-8CA9-35760B6984BB}" srcOrd="4" destOrd="0" presId="urn:microsoft.com/office/officeart/2009/3/layout/HorizontalOrganizationChart#381"/>
    <dgm:cxn modelId="{3A9BBD5C-6598-4B4C-9394-4DCBF5C64D8B}" type="presParOf" srcId="{1ED75843-4DE1-514E-9AD4-DFC9BDBA429F}" destId="{08CE1337-A546-764F-B767-0FCEEDFDD37A}" srcOrd="5" destOrd="0" presId="urn:microsoft.com/office/officeart/2009/3/layout/HorizontalOrganizationChart#381"/>
    <dgm:cxn modelId="{B2E394C3-3B05-184D-8B47-31A4CC916BD3}" type="presParOf" srcId="{08CE1337-A546-764F-B767-0FCEEDFDD37A}" destId="{9CBB1093-A751-9641-9B77-B9A5A58BCBEB}" srcOrd="0" destOrd="0" presId="urn:microsoft.com/office/officeart/2009/3/layout/HorizontalOrganizationChart#381"/>
    <dgm:cxn modelId="{65C7AC1C-F3B3-424F-B39E-8C4D4606FED5}" type="presParOf" srcId="{9CBB1093-A751-9641-9B77-B9A5A58BCBEB}" destId="{C87D6F4D-EF79-C94A-9D05-41D7D28A02FE}" srcOrd="0" destOrd="0" presId="urn:microsoft.com/office/officeart/2009/3/layout/HorizontalOrganizationChart#381"/>
    <dgm:cxn modelId="{219180F8-6DED-7C44-B180-AFDCB15AD457}" type="presParOf" srcId="{9CBB1093-A751-9641-9B77-B9A5A58BCBEB}" destId="{35457714-0433-8C44-B237-45CD1D1D7C56}" srcOrd="1" destOrd="0" presId="urn:microsoft.com/office/officeart/2009/3/layout/HorizontalOrganizationChart#381"/>
    <dgm:cxn modelId="{CD498689-FD9D-8B46-BB46-11A98706D372}" type="presParOf" srcId="{08CE1337-A546-764F-B767-0FCEEDFDD37A}" destId="{1A2DF198-58AE-C045-8F8A-C5203A29CC33}" srcOrd="1" destOrd="0" presId="urn:microsoft.com/office/officeart/2009/3/layout/HorizontalOrganizationChart#381"/>
    <dgm:cxn modelId="{9360916B-B046-2840-91EF-19FF2A6052C3}" type="presParOf" srcId="{1A2DF198-58AE-C045-8F8A-C5203A29CC33}" destId="{17088CCF-6763-3C4D-A28C-220474294B57}" srcOrd="0" destOrd="0" presId="urn:microsoft.com/office/officeart/2009/3/layout/HorizontalOrganizationChart#381"/>
    <dgm:cxn modelId="{510AEB62-FBF7-8244-95BB-EAE0143A61CD}" type="presParOf" srcId="{1A2DF198-58AE-C045-8F8A-C5203A29CC33}" destId="{3BA6D017-AC1A-1847-9464-3269A60E79C8}" srcOrd="1" destOrd="0" presId="urn:microsoft.com/office/officeart/2009/3/layout/HorizontalOrganizationChart#381"/>
    <dgm:cxn modelId="{BB512E4E-9E0E-E246-AA3A-9BCCC82D0DD9}" type="presParOf" srcId="{3BA6D017-AC1A-1847-9464-3269A60E79C8}" destId="{8E1E3E77-141A-CC49-B123-5DC45D63FE7D}" srcOrd="0" destOrd="0" presId="urn:microsoft.com/office/officeart/2009/3/layout/HorizontalOrganizationChart#381"/>
    <dgm:cxn modelId="{6E7077F3-A8E5-5546-8FA8-99E1E31AF2AA}" type="presParOf" srcId="{8E1E3E77-141A-CC49-B123-5DC45D63FE7D}" destId="{72C1AD5D-12AE-3D4F-B8DE-7BF15CC482D2}" srcOrd="0" destOrd="0" presId="urn:microsoft.com/office/officeart/2009/3/layout/HorizontalOrganizationChart#381"/>
    <dgm:cxn modelId="{258EEADD-7675-C049-9FD0-D8A1C43A21CE}" type="presParOf" srcId="{8E1E3E77-141A-CC49-B123-5DC45D63FE7D}" destId="{83B252FF-CDDA-4D4E-B54E-2F5A5D05304A}" srcOrd="1" destOrd="0" presId="urn:microsoft.com/office/officeart/2009/3/layout/HorizontalOrganizationChart#381"/>
    <dgm:cxn modelId="{0C6F2164-A5F6-1B48-90C1-506877BF0EE9}" type="presParOf" srcId="{3BA6D017-AC1A-1847-9464-3269A60E79C8}" destId="{C01BF1BB-B145-BF45-914E-3710BEAA3E9A}" srcOrd="1" destOrd="0" presId="urn:microsoft.com/office/officeart/2009/3/layout/HorizontalOrganizationChart#381"/>
    <dgm:cxn modelId="{EE20B660-341E-3F4D-A494-0F4FA58BEECF}" type="presParOf" srcId="{3BA6D017-AC1A-1847-9464-3269A60E79C8}" destId="{0AED2DF0-2AEA-7045-96C8-F761428B3C6F}" srcOrd="2" destOrd="0" presId="urn:microsoft.com/office/officeart/2009/3/layout/HorizontalOrganizationChart#381"/>
    <dgm:cxn modelId="{B2151AA7-5B41-AB40-BC91-D8C396D8CDEE}" type="presParOf" srcId="{08CE1337-A546-764F-B767-0FCEEDFDD37A}" destId="{2DBAC98D-50AA-AB4B-8CB3-352E4EBEF67A}" srcOrd="2" destOrd="0" presId="urn:microsoft.com/office/officeart/2009/3/layout/HorizontalOrganizationChart#381"/>
    <dgm:cxn modelId="{FB87E2D4-7B5E-9F44-ACEB-5B2E3C6EB434}" type="presParOf" srcId="{0AB3AFFA-7A36-744F-A3EB-45E409B9E36A}" destId="{D226D22A-ED1E-524D-B915-33994ADE7F65}" srcOrd="2" destOrd="0" presId="urn:microsoft.com/office/officeart/2009/3/layout/HorizontalOrganizationChart#381"/>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A08CF87E-4080-0940-9BC9-D03861F81051}" type="doc">
      <dgm:prSet loTypeId="urn:microsoft.com/office/officeart/2009/3/layout/HorizontalOrganizationChart#390" loCatId="" qsTypeId="urn:microsoft.com/office/officeart/2005/8/quickstyle/simple1#419" qsCatId="simple" csTypeId="urn:microsoft.com/office/officeart/2005/8/colors/accent2_1#95" csCatId="accent2" phldr="1"/>
      <dgm:spPr/>
      <dgm:t>
        <a:bodyPr/>
        <a:lstStyle/>
        <a:p>
          <a:endParaRPr lang="zh-CN" altLang="en-US"/>
        </a:p>
      </dgm:t>
    </dgm:pt>
    <dgm:pt modelId="{F4A281FF-AD0D-4A49-A3AD-8796C8F27502}">
      <dgm:prSet custT="1"/>
      <dgm:spPr/>
      <dgm:t>
        <a:bodyPr/>
        <a:lstStyle/>
        <a:p>
          <a:r>
            <a:rPr lang="zh-CN" altLang="en-US" sz="2000" dirty="0" smtClean="0">
              <a:latin typeface="微软雅黑" panose="020B0503020204020204" pitchFamily="34" charset="-122"/>
              <a:ea typeface="微软雅黑" panose="020B0503020204020204" pitchFamily="34" charset="-122"/>
              <a:cs typeface="微软雅黑" panose="020B0503020204020204" pitchFamily="34" charset="-122"/>
            </a:rPr>
            <a:t>资本主义生产过程</a:t>
          </a:r>
          <a:endParaRPr lang="zh-CN" altLang="en-US" sz="2000" dirty="0">
            <a:latin typeface="微软雅黑" panose="020B0503020204020204" pitchFamily="34" charset="-122"/>
            <a:ea typeface="微软雅黑" panose="020B0503020204020204" pitchFamily="34" charset="-122"/>
            <a:cs typeface="微软雅黑" panose="020B0503020204020204" pitchFamily="34" charset="-122"/>
          </a:endParaRPr>
        </a:p>
      </dgm:t>
    </dgm:pt>
    <dgm:pt modelId="{92D30689-F2F4-CA46-AF8D-D999AC2B0F57}" cxnId="{DAB3A815-63AB-CD49-9A43-2BFB7EBF00B9}" type="parTrans">
      <dgm:prSet/>
      <dgm:spPr/>
      <dgm:t>
        <a:bodyPr/>
        <a:lstStyle/>
        <a:p>
          <a:endParaRPr lang="zh-CN" altLang="en-US"/>
        </a:p>
      </dgm:t>
    </dgm:pt>
    <dgm:pt modelId="{6B462422-4D79-EF45-8BC2-6930E024EB5F}" cxnId="{DAB3A815-63AB-CD49-9A43-2BFB7EBF00B9}" type="sibTrans">
      <dgm:prSet/>
      <dgm:spPr/>
      <dgm:t>
        <a:bodyPr/>
        <a:lstStyle/>
        <a:p>
          <a:endParaRPr lang="zh-CN" altLang="en-US"/>
        </a:p>
      </dgm:t>
    </dgm:pt>
    <dgm:pt modelId="{D3DB77F1-3115-934E-8251-BE3EE45CACBA}">
      <dgm:prSet custT="1"/>
      <dgm:spPr>
        <a:noFill/>
      </dgm:spPr>
      <dgm:t>
        <a:bodyPr/>
        <a:lstStyle/>
        <a:p>
          <a:r>
            <a:rPr lang="zh-CN" altLang="en-US" sz="2000" dirty="0" smtClean="0">
              <a:latin typeface="微软雅黑" panose="020B0503020204020204" pitchFamily="34" charset="-122"/>
              <a:ea typeface="微软雅黑" panose="020B0503020204020204" pitchFamily="34" charset="-122"/>
              <a:cs typeface="微软雅黑" panose="020B0503020204020204" pitchFamily="34" charset="-122"/>
            </a:rPr>
            <a:t>劳动过程</a:t>
          </a:r>
          <a:endParaRPr lang="zh-CN" altLang="en-US" sz="2000" dirty="0">
            <a:latin typeface="微软雅黑" panose="020B0503020204020204" pitchFamily="34" charset="-122"/>
            <a:ea typeface="微软雅黑" panose="020B0503020204020204" pitchFamily="34" charset="-122"/>
            <a:cs typeface="微软雅黑" panose="020B0503020204020204" pitchFamily="34" charset="-122"/>
          </a:endParaRPr>
        </a:p>
      </dgm:t>
    </dgm:pt>
    <dgm:pt modelId="{D6D8FA8C-A098-8246-9CB1-844548DA6853}" cxnId="{DB3B2AE2-FD94-9140-9F74-33A7075CC1FF}" type="parTrans">
      <dgm:prSet/>
      <dgm:spPr/>
      <dgm:t>
        <a:bodyPr/>
        <a:lstStyle/>
        <a:p>
          <a:endParaRPr lang="zh-CN" altLang="en-US" sz="2000"/>
        </a:p>
      </dgm:t>
    </dgm:pt>
    <dgm:pt modelId="{804B640E-705E-EC48-9AFB-0C57FACDCB3B}" cxnId="{DB3B2AE2-FD94-9140-9F74-33A7075CC1FF}" type="sibTrans">
      <dgm:prSet/>
      <dgm:spPr/>
      <dgm:t>
        <a:bodyPr/>
        <a:lstStyle/>
        <a:p>
          <a:endParaRPr lang="zh-CN" altLang="en-US"/>
        </a:p>
      </dgm:t>
    </dgm:pt>
    <dgm:pt modelId="{1842B863-7366-FC4F-A26A-DC75EEACDA1E}">
      <dgm:prSet custT="1"/>
      <dgm:spPr>
        <a:solidFill>
          <a:srgbClr val="C00000"/>
        </a:solidFill>
      </dgm:spPr>
      <dgm:t>
        <a:bodyPr/>
        <a:lstStyle/>
        <a:p>
          <a:r>
            <a:rPr lang="zh-CN" altLang="en-US" sz="2000" dirty="0" smtClean="0">
              <a:latin typeface="微软雅黑" panose="020B0503020204020204" pitchFamily="34" charset="-122"/>
              <a:ea typeface="微软雅黑" panose="020B0503020204020204" pitchFamily="34" charset="-122"/>
              <a:cs typeface="微软雅黑" panose="020B0503020204020204" pitchFamily="34" charset="-122"/>
            </a:rPr>
            <a:t>价值增殖过程</a:t>
          </a:r>
          <a:endParaRPr lang="zh-CN" altLang="en-US" sz="2000" dirty="0">
            <a:latin typeface="微软雅黑" panose="020B0503020204020204" pitchFamily="34" charset="-122"/>
            <a:ea typeface="微软雅黑" panose="020B0503020204020204" pitchFamily="34" charset="-122"/>
            <a:cs typeface="微软雅黑" panose="020B0503020204020204" pitchFamily="34" charset="-122"/>
          </a:endParaRPr>
        </a:p>
      </dgm:t>
    </dgm:pt>
    <dgm:pt modelId="{CD88616A-BAF2-D144-AF03-9D390AFD9149}" cxnId="{5AE0C971-6358-1845-9666-761A77E9C13A}" type="parTrans">
      <dgm:prSet/>
      <dgm:spPr/>
      <dgm:t>
        <a:bodyPr/>
        <a:lstStyle/>
        <a:p>
          <a:endParaRPr lang="zh-CN" altLang="en-US" sz="2000"/>
        </a:p>
      </dgm:t>
    </dgm:pt>
    <dgm:pt modelId="{0A3619FD-D0AD-444F-9EFB-684BF928D479}" cxnId="{5AE0C971-6358-1845-9666-761A77E9C13A}" type="sibTrans">
      <dgm:prSet/>
      <dgm:spPr/>
      <dgm:t>
        <a:bodyPr/>
        <a:lstStyle/>
        <a:p>
          <a:endParaRPr lang="zh-CN" altLang="en-US"/>
        </a:p>
      </dgm:t>
    </dgm:pt>
    <dgm:pt modelId="{7B313AFC-E6CB-5F48-8952-410D0FA1A9D0}" type="pres">
      <dgm:prSet presAssocID="{A08CF87E-4080-0940-9BC9-D03861F81051}" presName="hierChild1" presStyleCnt="0">
        <dgm:presLayoutVars>
          <dgm:orgChart val="1"/>
          <dgm:chPref val="1"/>
          <dgm:dir/>
          <dgm:animOne val="branch"/>
          <dgm:animLvl val="lvl"/>
          <dgm:resizeHandles/>
        </dgm:presLayoutVars>
      </dgm:prSet>
      <dgm:spPr/>
      <dgm:t>
        <a:bodyPr/>
        <a:lstStyle/>
        <a:p>
          <a:endParaRPr lang="zh-CN" altLang="en-US"/>
        </a:p>
      </dgm:t>
    </dgm:pt>
    <dgm:pt modelId="{F7E2A61B-4C6F-C249-8D16-0DB6C0DAD585}" type="pres">
      <dgm:prSet presAssocID="{F4A281FF-AD0D-4A49-A3AD-8796C8F27502}" presName="hierRoot1" presStyleCnt="0">
        <dgm:presLayoutVars>
          <dgm:hierBranch val="init"/>
        </dgm:presLayoutVars>
      </dgm:prSet>
      <dgm:spPr/>
      <dgm:t>
        <a:bodyPr/>
        <a:lstStyle/>
        <a:p>
          <a:endParaRPr lang="zh-CN" altLang="en-US"/>
        </a:p>
      </dgm:t>
    </dgm:pt>
    <dgm:pt modelId="{46617B76-94CC-5143-8E67-66B9BDDA0A66}" type="pres">
      <dgm:prSet presAssocID="{F4A281FF-AD0D-4A49-A3AD-8796C8F27502}" presName="rootComposite1" presStyleCnt="0"/>
      <dgm:spPr/>
      <dgm:t>
        <a:bodyPr/>
        <a:lstStyle/>
        <a:p>
          <a:endParaRPr lang="zh-CN" altLang="en-US"/>
        </a:p>
      </dgm:t>
    </dgm:pt>
    <dgm:pt modelId="{3B74F37A-531E-A645-8FC3-B2B1DAF7FA9F}" type="pres">
      <dgm:prSet presAssocID="{F4A281FF-AD0D-4A49-A3AD-8796C8F27502}" presName="rootText1" presStyleLbl="node0" presStyleIdx="0" presStyleCnt="1" custScaleX="153908" custScaleY="99206">
        <dgm:presLayoutVars>
          <dgm:chPref val="3"/>
        </dgm:presLayoutVars>
      </dgm:prSet>
      <dgm:spPr/>
      <dgm:t>
        <a:bodyPr/>
        <a:lstStyle/>
        <a:p>
          <a:endParaRPr lang="zh-CN" altLang="en-US"/>
        </a:p>
      </dgm:t>
    </dgm:pt>
    <dgm:pt modelId="{64D3C1C8-8A8A-3140-89C5-7C93C6153010}" type="pres">
      <dgm:prSet presAssocID="{F4A281FF-AD0D-4A49-A3AD-8796C8F27502}" presName="rootConnector1" presStyleLbl="node1" presStyleIdx="0" presStyleCnt="0"/>
      <dgm:spPr/>
      <dgm:t>
        <a:bodyPr/>
        <a:lstStyle/>
        <a:p>
          <a:endParaRPr lang="zh-CN" altLang="en-US"/>
        </a:p>
      </dgm:t>
    </dgm:pt>
    <dgm:pt modelId="{E934FA32-C46A-854A-9D5B-09553B6E5804}" type="pres">
      <dgm:prSet presAssocID="{F4A281FF-AD0D-4A49-A3AD-8796C8F27502}" presName="hierChild2" presStyleCnt="0"/>
      <dgm:spPr/>
      <dgm:t>
        <a:bodyPr/>
        <a:lstStyle/>
        <a:p>
          <a:endParaRPr lang="zh-CN" altLang="en-US"/>
        </a:p>
      </dgm:t>
    </dgm:pt>
    <dgm:pt modelId="{0389CBB4-077A-7747-A765-B447C79D34EC}" type="pres">
      <dgm:prSet presAssocID="{D6D8FA8C-A098-8246-9CB1-844548DA6853}" presName="Name64" presStyleLbl="parChTrans1D2" presStyleIdx="0" presStyleCnt="2"/>
      <dgm:spPr/>
      <dgm:t>
        <a:bodyPr/>
        <a:lstStyle/>
        <a:p>
          <a:endParaRPr lang="zh-CN" altLang="en-US"/>
        </a:p>
      </dgm:t>
    </dgm:pt>
    <dgm:pt modelId="{EBDC4D31-BE9C-3146-9027-C711E2DB4292}" type="pres">
      <dgm:prSet presAssocID="{D3DB77F1-3115-934E-8251-BE3EE45CACBA}" presName="hierRoot2" presStyleCnt="0">
        <dgm:presLayoutVars>
          <dgm:hierBranch val="init"/>
        </dgm:presLayoutVars>
      </dgm:prSet>
      <dgm:spPr/>
      <dgm:t>
        <a:bodyPr/>
        <a:lstStyle/>
        <a:p>
          <a:endParaRPr lang="zh-CN" altLang="en-US"/>
        </a:p>
      </dgm:t>
    </dgm:pt>
    <dgm:pt modelId="{C3F6AED9-753B-D547-8F47-ED4D91030167}" type="pres">
      <dgm:prSet presAssocID="{D3DB77F1-3115-934E-8251-BE3EE45CACBA}" presName="rootComposite" presStyleCnt="0"/>
      <dgm:spPr/>
      <dgm:t>
        <a:bodyPr/>
        <a:lstStyle/>
        <a:p>
          <a:endParaRPr lang="zh-CN" altLang="en-US"/>
        </a:p>
      </dgm:t>
    </dgm:pt>
    <dgm:pt modelId="{E027BC52-FF89-D949-8895-26549DBA7F64}" type="pres">
      <dgm:prSet presAssocID="{D3DB77F1-3115-934E-8251-BE3EE45CACBA}" presName="rootText" presStyleLbl="node2" presStyleIdx="0" presStyleCnt="2">
        <dgm:presLayoutVars>
          <dgm:chPref val="3"/>
        </dgm:presLayoutVars>
      </dgm:prSet>
      <dgm:spPr/>
      <dgm:t>
        <a:bodyPr/>
        <a:lstStyle/>
        <a:p>
          <a:endParaRPr lang="zh-CN" altLang="en-US"/>
        </a:p>
      </dgm:t>
    </dgm:pt>
    <dgm:pt modelId="{329FA3AC-AF2B-4A4A-83AA-12DA3FF31710}" type="pres">
      <dgm:prSet presAssocID="{D3DB77F1-3115-934E-8251-BE3EE45CACBA}" presName="rootConnector" presStyleLbl="node2" presStyleIdx="0" presStyleCnt="2"/>
      <dgm:spPr/>
      <dgm:t>
        <a:bodyPr/>
        <a:lstStyle/>
        <a:p>
          <a:endParaRPr lang="zh-CN" altLang="en-US"/>
        </a:p>
      </dgm:t>
    </dgm:pt>
    <dgm:pt modelId="{5EFD1499-E60F-A446-9600-70009655FA43}" type="pres">
      <dgm:prSet presAssocID="{D3DB77F1-3115-934E-8251-BE3EE45CACBA}" presName="hierChild4" presStyleCnt="0"/>
      <dgm:spPr/>
      <dgm:t>
        <a:bodyPr/>
        <a:lstStyle/>
        <a:p>
          <a:endParaRPr lang="zh-CN" altLang="en-US"/>
        </a:p>
      </dgm:t>
    </dgm:pt>
    <dgm:pt modelId="{20B524D6-EFF6-B344-A67B-54565C3C0807}" type="pres">
      <dgm:prSet presAssocID="{D3DB77F1-3115-934E-8251-BE3EE45CACBA}" presName="hierChild5" presStyleCnt="0"/>
      <dgm:spPr/>
      <dgm:t>
        <a:bodyPr/>
        <a:lstStyle/>
        <a:p>
          <a:endParaRPr lang="zh-CN" altLang="en-US"/>
        </a:p>
      </dgm:t>
    </dgm:pt>
    <dgm:pt modelId="{2FE25D50-E1EE-BA40-A7BD-7ACD133649A4}" type="pres">
      <dgm:prSet presAssocID="{CD88616A-BAF2-D144-AF03-9D390AFD9149}" presName="Name64" presStyleLbl="parChTrans1D2" presStyleIdx="1" presStyleCnt="2"/>
      <dgm:spPr/>
      <dgm:t>
        <a:bodyPr/>
        <a:lstStyle/>
        <a:p>
          <a:endParaRPr lang="zh-CN" altLang="en-US"/>
        </a:p>
      </dgm:t>
    </dgm:pt>
    <dgm:pt modelId="{2B2DDD99-D0C7-D64B-BB07-CE7B3517D038}" type="pres">
      <dgm:prSet presAssocID="{1842B863-7366-FC4F-A26A-DC75EEACDA1E}" presName="hierRoot2" presStyleCnt="0">
        <dgm:presLayoutVars>
          <dgm:hierBranch val="init"/>
        </dgm:presLayoutVars>
      </dgm:prSet>
      <dgm:spPr/>
      <dgm:t>
        <a:bodyPr/>
        <a:lstStyle/>
        <a:p>
          <a:endParaRPr lang="zh-CN" altLang="en-US"/>
        </a:p>
      </dgm:t>
    </dgm:pt>
    <dgm:pt modelId="{BE85B4F1-B0EE-284E-9BD6-B220C0F562B3}" type="pres">
      <dgm:prSet presAssocID="{1842B863-7366-FC4F-A26A-DC75EEACDA1E}" presName="rootComposite" presStyleCnt="0"/>
      <dgm:spPr/>
      <dgm:t>
        <a:bodyPr/>
        <a:lstStyle/>
        <a:p>
          <a:endParaRPr lang="zh-CN" altLang="en-US"/>
        </a:p>
      </dgm:t>
    </dgm:pt>
    <dgm:pt modelId="{95413918-B59F-8F46-A9CF-6A036202FCBB}" type="pres">
      <dgm:prSet presAssocID="{1842B863-7366-FC4F-A26A-DC75EEACDA1E}" presName="rootText" presStyleLbl="node2" presStyleIdx="1" presStyleCnt="2" custScaleX="120487" custScaleY="113443">
        <dgm:presLayoutVars>
          <dgm:chPref val="3"/>
        </dgm:presLayoutVars>
      </dgm:prSet>
      <dgm:spPr/>
      <dgm:t>
        <a:bodyPr/>
        <a:lstStyle/>
        <a:p>
          <a:endParaRPr lang="zh-CN" altLang="en-US"/>
        </a:p>
      </dgm:t>
    </dgm:pt>
    <dgm:pt modelId="{8CEEA11B-1E1B-154C-B79A-512790C9ED4B}" type="pres">
      <dgm:prSet presAssocID="{1842B863-7366-FC4F-A26A-DC75EEACDA1E}" presName="rootConnector" presStyleLbl="node2" presStyleIdx="1" presStyleCnt="2"/>
      <dgm:spPr/>
      <dgm:t>
        <a:bodyPr/>
        <a:lstStyle/>
        <a:p>
          <a:endParaRPr lang="zh-CN" altLang="en-US"/>
        </a:p>
      </dgm:t>
    </dgm:pt>
    <dgm:pt modelId="{40438F5C-A717-6A47-AF98-217399E608B1}" type="pres">
      <dgm:prSet presAssocID="{1842B863-7366-FC4F-A26A-DC75EEACDA1E}" presName="hierChild4" presStyleCnt="0"/>
      <dgm:spPr/>
      <dgm:t>
        <a:bodyPr/>
        <a:lstStyle/>
        <a:p>
          <a:endParaRPr lang="zh-CN" altLang="en-US"/>
        </a:p>
      </dgm:t>
    </dgm:pt>
    <dgm:pt modelId="{15495870-1E46-1E4A-B920-1B7779C8124E}" type="pres">
      <dgm:prSet presAssocID="{1842B863-7366-FC4F-A26A-DC75EEACDA1E}" presName="hierChild5" presStyleCnt="0"/>
      <dgm:spPr/>
      <dgm:t>
        <a:bodyPr/>
        <a:lstStyle/>
        <a:p>
          <a:endParaRPr lang="zh-CN" altLang="en-US"/>
        </a:p>
      </dgm:t>
    </dgm:pt>
    <dgm:pt modelId="{C4DCE44F-AF73-E64E-8656-CD4AB3E216F0}" type="pres">
      <dgm:prSet presAssocID="{F4A281FF-AD0D-4A49-A3AD-8796C8F27502}" presName="hierChild3" presStyleCnt="0"/>
      <dgm:spPr/>
      <dgm:t>
        <a:bodyPr/>
        <a:lstStyle/>
        <a:p>
          <a:endParaRPr lang="zh-CN" altLang="en-US"/>
        </a:p>
      </dgm:t>
    </dgm:pt>
  </dgm:ptLst>
  <dgm:cxnLst>
    <dgm:cxn modelId="{DB3B2AE2-FD94-9140-9F74-33A7075CC1FF}" srcId="{F4A281FF-AD0D-4A49-A3AD-8796C8F27502}" destId="{D3DB77F1-3115-934E-8251-BE3EE45CACBA}" srcOrd="0" destOrd="0" parTransId="{D6D8FA8C-A098-8246-9CB1-844548DA6853}" sibTransId="{804B640E-705E-EC48-9AFB-0C57FACDCB3B}"/>
    <dgm:cxn modelId="{91B3A4CE-0E12-E742-B582-44AB13215C49}" type="presOf" srcId="{A08CF87E-4080-0940-9BC9-D03861F81051}" destId="{7B313AFC-E6CB-5F48-8952-410D0FA1A9D0}" srcOrd="0" destOrd="0" presId="urn:microsoft.com/office/officeart/2009/3/layout/HorizontalOrganizationChart#390"/>
    <dgm:cxn modelId="{5AE0C971-6358-1845-9666-761A77E9C13A}" srcId="{F4A281FF-AD0D-4A49-A3AD-8796C8F27502}" destId="{1842B863-7366-FC4F-A26A-DC75EEACDA1E}" srcOrd="1" destOrd="0" parTransId="{CD88616A-BAF2-D144-AF03-9D390AFD9149}" sibTransId="{0A3619FD-D0AD-444F-9EFB-684BF928D479}"/>
    <dgm:cxn modelId="{6DC3D459-9067-A547-BFF0-37AD44D06A0A}" type="presOf" srcId="{1842B863-7366-FC4F-A26A-DC75EEACDA1E}" destId="{8CEEA11B-1E1B-154C-B79A-512790C9ED4B}" srcOrd="1" destOrd="0" presId="urn:microsoft.com/office/officeart/2009/3/layout/HorizontalOrganizationChart#390"/>
    <dgm:cxn modelId="{7DA6413C-76D6-4D46-82AB-B4348686AF18}" type="presOf" srcId="{CD88616A-BAF2-D144-AF03-9D390AFD9149}" destId="{2FE25D50-E1EE-BA40-A7BD-7ACD133649A4}" srcOrd="0" destOrd="0" presId="urn:microsoft.com/office/officeart/2009/3/layout/HorizontalOrganizationChart#390"/>
    <dgm:cxn modelId="{1D13138C-1919-5040-B79D-963BDEB3F594}" type="presOf" srcId="{D6D8FA8C-A098-8246-9CB1-844548DA6853}" destId="{0389CBB4-077A-7747-A765-B447C79D34EC}" srcOrd="0" destOrd="0" presId="urn:microsoft.com/office/officeart/2009/3/layout/HorizontalOrganizationChart#390"/>
    <dgm:cxn modelId="{DB3DF5E4-0E9A-C84D-8B8E-F87E6622C61A}" type="presOf" srcId="{D3DB77F1-3115-934E-8251-BE3EE45CACBA}" destId="{329FA3AC-AF2B-4A4A-83AA-12DA3FF31710}" srcOrd="1" destOrd="0" presId="urn:microsoft.com/office/officeart/2009/3/layout/HorizontalOrganizationChart#390"/>
    <dgm:cxn modelId="{4B0017DF-BC1F-9149-8FA3-0DE6100CEC28}" type="presOf" srcId="{D3DB77F1-3115-934E-8251-BE3EE45CACBA}" destId="{E027BC52-FF89-D949-8895-26549DBA7F64}" srcOrd="0" destOrd="0" presId="urn:microsoft.com/office/officeart/2009/3/layout/HorizontalOrganizationChart#390"/>
    <dgm:cxn modelId="{2A48D26E-78C8-0D4F-8558-91EDC616E625}" type="presOf" srcId="{F4A281FF-AD0D-4A49-A3AD-8796C8F27502}" destId="{3B74F37A-531E-A645-8FC3-B2B1DAF7FA9F}" srcOrd="0" destOrd="0" presId="urn:microsoft.com/office/officeart/2009/3/layout/HorizontalOrganizationChart#390"/>
    <dgm:cxn modelId="{0C9D0BC8-33FE-7E47-8134-2F541E6E7308}" type="presOf" srcId="{1842B863-7366-FC4F-A26A-DC75EEACDA1E}" destId="{95413918-B59F-8F46-A9CF-6A036202FCBB}" srcOrd="0" destOrd="0" presId="urn:microsoft.com/office/officeart/2009/3/layout/HorizontalOrganizationChart#390"/>
    <dgm:cxn modelId="{2ED6082F-7168-AF46-B190-A5B16BDF6151}" type="presOf" srcId="{F4A281FF-AD0D-4A49-A3AD-8796C8F27502}" destId="{64D3C1C8-8A8A-3140-89C5-7C93C6153010}" srcOrd="1" destOrd="0" presId="urn:microsoft.com/office/officeart/2009/3/layout/HorizontalOrganizationChart#390"/>
    <dgm:cxn modelId="{DAB3A815-63AB-CD49-9A43-2BFB7EBF00B9}" srcId="{A08CF87E-4080-0940-9BC9-D03861F81051}" destId="{F4A281FF-AD0D-4A49-A3AD-8796C8F27502}" srcOrd="0" destOrd="0" parTransId="{92D30689-F2F4-CA46-AF8D-D999AC2B0F57}" sibTransId="{6B462422-4D79-EF45-8BC2-6930E024EB5F}"/>
    <dgm:cxn modelId="{E4D99765-0515-3540-BEB3-582B82DC2213}" type="presParOf" srcId="{7B313AFC-E6CB-5F48-8952-410D0FA1A9D0}" destId="{F7E2A61B-4C6F-C249-8D16-0DB6C0DAD585}" srcOrd="0" destOrd="0" presId="urn:microsoft.com/office/officeart/2009/3/layout/HorizontalOrganizationChart#390"/>
    <dgm:cxn modelId="{C6AF1823-5265-9F4F-B29D-CD9FB12D7268}" type="presParOf" srcId="{F7E2A61B-4C6F-C249-8D16-0DB6C0DAD585}" destId="{46617B76-94CC-5143-8E67-66B9BDDA0A66}" srcOrd="0" destOrd="0" presId="urn:microsoft.com/office/officeart/2009/3/layout/HorizontalOrganizationChart#390"/>
    <dgm:cxn modelId="{9975480C-BF18-4043-AEC7-77F0C86F4DB6}" type="presParOf" srcId="{46617B76-94CC-5143-8E67-66B9BDDA0A66}" destId="{3B74F37A-531E-A645-8FC3-B2B1DAF7FA9F}" srcOrd="0" destOrd="0" presId="urn:microsoft.com/office/officeart/2009/3/layout/HorizontalOrganizationChart#390"/>
    <dgm:cxn modelId="{D128BEE4-ED9D-2C4F-8DCD-D325505D5F0C}" type="presParOf" srcId="{46617B76-94CC-5143-8E67-66B9BDDA0A66}" destId="{64D3C1C8-8A8A-3140-89C5-7C93C6153010}" srcOrd="1" destOrd="0" presId="urn:microsoft.com/office/officeart/2009/3/layout/HorizontalOrganizationChart#390"/>
    <dgm:cxn modelId="{7F4B0B35-5939-DB44-BFD9-309230E57C25}" type="presParOf" srcId="{F7E2A61B-4C6F-C249-8D16-0DB6C0DAD585}" destId="{E934FA32-C46A-854A-9D5B-09553B6E5804}" srcOrd="1" destOrd="0" presId="urn:microsoft.com/office/officeart/2009/3/layout/HorizontalOrganizationChart#390"/>
    <dgm:cxn modelId="{3D1A7FDC-1F5F-D542-A579-5B436EC8F442}" type="presParOf" srcId="{E934FA32-C46A-854A-9D5B-09553B6E5804}" destId="{0389CBB4-077A-7747-A765-B447C79D34EC}" srcOrd="0" destOrd="0" presId="urn:microsoft.com/office/officeart/2009/3/layout/HorizontalOrganizationChart#390"/>
    <dgm:cxn modelId="{EBE4E5A9-9FA2-434A-ACC8-0998AB23314D}" type="presParOf" srcId="{E934FA32-C46A-854A-9D5B-09553B6E5804}" destId="{EBDC4D31-BE9C-3146-9027-C711E2DB4292}" srcOrd="1" destOrd="0" presId="urn:microsoft.com/office/officeart/2009/3/layout/HorizontalOrganizationChart#390"/>
    <dgm:cxn modelId="{3EF79A5C-6607-2E4E-85B8-1DB46CB9BE42}" type="presParOf" srcId="{EBDC4D31-BE9C-3146-9027-C711E2DB4292}" destId="{C3F6AED9-753B-D547-8F47-ED4D91030167}" srcOrd="0" destOrd="0" presId="urn:microsoft.com/office/officeart/2009/3/layout/HorizontalOrganizationChart#390"/>
    <dgm:cxn modelId="{BA31E443-C982-3F4B-BDF1-E733A7F1D7CA}" type="presParOf" srcId="{C3F6AED9-753B-D547-8F47-ED4D91030167}" destId="{E027BC52-FF89-D949-8895-26549DBA7F64}" srcOrd="0" destOrd="0" presId="urn:microsoft.com/office/officeart/2009/3/layout/HorizontalOrganizationChart#390"/>
    <dgm:cxn modelId="{1795FF5A-7EA2-B14B-8570-7C2400D3CA23}" type="presParOf" srcId="{C3F6AED9-753B-D547-8F47-ED4D91030167}" destId="{329FA3AC-AF2B-4A4A-83AA-12DA3FF31710}" srcOrd="1" destOrd="0" presId="urn:microsoft.com/office/officeart/2009/3/layout/HorizontalOrganizationChart#390"/>
    <dgm:cxn modelId="{C41DD740-A986-CB46-AB88-9269D10424A1}" type="presParOf" srcId="{EBDC4D31-BE9C-3146-9027-C711E2DB4292}" destId="{5EFD1499-E60F-A446-9600-70009655FA43}" srcOrd="1" destOrd="0" presId="urn:microsoft.com/office/officeart/2009/3/layout/HorizontalOrganizationChart#390"/>
    <dgm:cxn modelId="{91ADB882-3F5E-0545-9B0E-342C0918C0DD}" type="presParOf" srcId="{EBDC4D31-BE9C-3146-9027-C711E2DB4292}" destId="{20B524D6-EFF6-B344-A67B-54565C3C0807}" srcOrd="2" destOrd="0" presId="urn:microsoft.com/office/officeart/2009/3/layout/HorizontalOrganizationChart#390"/>
    <dgm:cxn modelId="{FEB79EC2-0FD3-F645-BA61-857D97B365F8}" type="presParOf" srcId="{E934FA32-C46A-854A-9D5B-09553B6E5804}" destId="{2FE25D50-E1EE-BA40-A7BD-7ACD133649A4}" srcOrd="2" destOrd="0" presId="urn:microsoft.com/office/officeart/2009/3/layout/HorizontalOrganizationChart#390"/>
    <dgm:cxn modelId="{DC4B2355-C944-C541-AFF9-36F9B2645664}" type="presParOf" srcId="{E934FA32-C46A-854A-9D5B-09553B6E5804}" destId="{2B2DDD99-D0C7-D64B-BB07-CE7B3517D038}" srcOrd="3" destOrd="0" presId="urn:microsoft.com/office/officeart/2009/3/layout/HorizontalOrganizationChart#390"/>
    <dgm:cxn modelId="{62E50106-8314-5F48-9004-186BD001C13E}" type="presParOf" srcId="{2B2DDD99-D0C7-D64B-BB07-CE7B3517D038}" destId="{BE85B4F1-B0EE-284E-9BD6-B220C0F562B3}" srcOrd="0" destOrd="0" presId="urn:microsoft.com/office/officeart/2009/3/layout/HorizontalOrganizationChart#390"/>
    <dgm:cxn modelId="{31CF6504-1104-EC4A-BBC7-DBA8CB740465}" type="presParOf" srcId="{BE85B4F1-B0EE-284E-9BD6-B220C0F562B3}" destId="{95413918-B59F-8F46-A9CF-6A036202FCBB}" srcOrd="0" destOrd="0" presId="urn:microsoft.com/office/officeart/2009/3/layout/HorizontalOrganizationChart#390"/>
    <dgm:cxn modelId="{BCB48000-957E-B144-8CE2-A847F33C9A99}" type="presParOf" srcId="{BE85B4F1-B0EE-284E-9BD6-B220C0F562B3}" destId="{8CEEA11B-1E1B-154C-B79A-512790C9ED4B}" srcOrd="1" destOrd="0" presId="urn:microsoft.com/office/officeart/2009/3/layout/HorizontalOrganizationChart#390"/>
    <dgm:cxn modelId="{57075371-1824-DA4E-9905-6A9D6641F3A4}" type="presParOf" srcId="{2B2DDD99-D0C7-D64B-BB07-CE7B3517D038}" destId="{40438F5C-A717-6A47-AF98-217399E608B1}" srcOrd="1" destOrd="0" presId="urn:microsoft.com/office/officeart/2009/3/layout/HorizontalOrganizationChart#390"/>
    <dgm:cxn modelId="{BEB0307C-BC43-DA49-A69B-1FB55F4957A2}" type="presParOf" srcId="{2B2DDD99-D0C7-D64B-BB07-CE7B3517D038}" destId="{15495870-1E46-1E4A-B920-1B7779C8124E}" srcOrd="2" destOrd="0" presId="urn:microsoft.com/office/officeart/2009/3/layout/HorizontalOrganizationChart#390"/>
    <dgm:cxn modelId="{CB525E0E-FFD6-954A-8700-BE6ECA244346}" type="presParOf" srcId="{F7E2A61B-4C6F-C249-8D16-0DB6C0DAD585}" destId="{C4DCE44F-AF73-E64E-8656-CD4AB3E216F0}" srcOrd="2" destOrd="0" presId="urn:microsoft.com/office/officeart/2009/3/layout/HorizontalOrganizationChart#390"/>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A08CF87E-4080-0940-9BC9-D03861F81051}" type="doc">
      <dgm:prSet loTypeId="urn:microsoft.com/office/officeart/2009/3/layout/HorizontalOrganizationChart#391" loCatId="" qsTypeId="urn:microsoft.com/office/officeart/2005/8/quickstyle/simple1#420" qsCatId="simple" csTypeId="urn:microsoft.com/office/officeart/2005/8/colors/accent2_1#96" csCatId="accent2" phldr="1"/>
      <dgm:spPr/>
      <dgm:t>
        <a:bodyPr/>
        <a:lstStyle/>
        <a:p>
          <a:endParaRPr lang="zh-CN" altLang="en-US"/>
        </a:p>
      </dgm:t>
    </dgm:pt>
    <dgm:pt modelId="{1842B863-7366-FC4F-A26A-DC75EEACDA1E}">
      <dgm:prSet custT="1"/>
      <dgm:spPr/>
      <dgm:t>
        <a:bodyPr/>
        <a:lstStyle/>
        <a:p>
          <a:r>
            <a:rPr lang="zh-CN" altLang="en-US" sz="1400" smtClean="0">
              <a:latin typeface="微软雅黑" panose="020B0503020204020204" pitchFamily="34" charset="-122"/>
              <a:ea typeface="微软雅黑" panose="020B0503020204020204" pitchFamily="34" charset="-122"/>
              <a:cs typeface="微软雅黑" panose="020B0503020204020204" pitchFamily="34" charset="-122"/>
            </a:rPr>
            <a:t>价值增殖过程</a:t>
          </a:r>
          <a:endParaRPr lang="zh-CN" altLang="en-US" sz="1400" dirty="0">
            <a:latin typeface="微软雅黑" panose="020B0503020204020204" pitchFamily="34" charset="-122"/>
            <a:ea typeface="微软雅黑" panose="020B0503020204020204" pitchFamily="34" charset="-122"/>
            <a:cs typeface="微软雅黑" panose="020B0503020204020204" pitchFamily="34" charset="-122"/>
          </a:endParaRPr>
        </a:p>
      </dgm:t>
    </dgm:pt>
    <dgm:pt modelId="{CD88616A-BAF2-D144-AF03-9D390AFD9149}" cxnId="{5AE0C971-6358-1845-9666-761A77E9C13A}" type="parTrans">
      <dgm:prSet/>
      <dgm:spPr/>
      <dgm:t>
        <a:bodyPr/>
        <a:lstStyle/>
        <a:p>
          <a:endParaRPr lang="zh-CN" altLang="en-US" sz="1400"/>
        </a:p>
      </dgm:t>
    </dgm:pt>
    <dgm:pt modelId="{0A3619FD-D0AD-444F-9EFB-684BF928D479}" cxnId="{5AE0C971-6358-1845-9666-761A77E9C13A}" type="sibTrans">
      <dgm:prSet/>
      <dgm:spPr/>
      <dgm:t>
        <a:bodyPr/>
        <a:lstStyle/>
        <a:p>
          <a:endParaRPr lang="zh-CN" altLang="en-US" sz="1400"/>
        </a:p>
      </dgm:t>
    </dgm:pt>
    <dgm:pt modelId="{950F82C2-0E15-5A47-AEBC-C01B79EEB8B2}">
      <dgm:prSet custT="1"/>
      <dgm:spPr/>
      <dgm:t>
        <a:bodyPr/>
        <a:lstStyle/>
        <a:p>
          <a:r>
            <a:rPr lang="zh-CN" altLang="en-US" sz="1400" dirty="0" smtClean="0">
              <a:latin typeface="微软雅黑" panose="020B0503020204020204" pitchFamily="34" charset="-122"/>
              <a:ea typeface="微软雅黑" panose="020B0503020204020204" pitchFamily="34" charset="-122"/>
              <a:cs typeface="微软雅黑" panose="020B0503020204020204" pitchFamily="34" charset="-122"/>
            </a:rPr>
            <a:t>生产剩余价值的过程</a:t>
          </a:r>
          <a:endParaRPr lang="zh-CN" altLang="en-US" sz="1400" dirty="0">
            <a:latin typeface="微软雅黑" panose="020B0503020204020204" pitchFamily="34" charset="-122"/>
            <a:ea typeface="微软雅黑" panose="020B0503020204020204" pitchFamily="34" charset="-122"/>
            <a:cs typeface="微软雅黑" panose="020B0503020204020204" pitchFamily="34" charset="-122"/>
          </a:endParaRPr>
        </a:p>
      </dgm:t>
    </dgm:pt>
    <dgm:pt modelId="{584E67B9-1627-0F49-8805-F1AFC0B05983}" cxnId="{C519B460-E47B-344E-A4B1-DE38A34A11D4}" type="parTrans">
      <dgm:prSet/>
      <dgm:spPr/>
      <dgm:t>
        <a:bodyPr/>
        <a:lstStyle/>
        <a:p>
          <a:endParaRPr lang="zh-CN" altLang="en-US" sz="1400"/>
        </a:p>
      </dgm:t>
    </dgm:pt>
    <dgm:pt modelId="{4B5E9D38-85A1-1343-812B-DCE38AE6FC3F}" cxnId="{C519B460-E47B-344E-A4B1-DE38A34A11D4}" type="sibTrans">
      <dgm:prSet/>
      <dgm:spPr/>
      <dgm:t>
        <a:bodyPr/>
        <a:lstStyle/>
        <a:p>
          <a:endParaRPr lang="zh-CN" altLang="en-US" sz="1400"/>
        </a:p>
      </dgm:t>
    </dgm:pt>
    <dgm:pt modelId="{80D99E21-3CE7-1547-94CE-72CD31C9544F}">
      <dgm:prSet custT="1"/>
      <dgm:spPr/>
      <dgm:t>
        <a:bodyPr/>
        <a:lstStyle/>
        <a:p>
          <a:r>
            <a:rPr lang="zh-CN" altLang="en-US" sz="1400" dirty="0" smtClean="0">
              <a:latin typeface="微软雅黑" panose="020B0503020204020204" pitchFamily="34" charset="-122"/>
              <a:ea typeface="微软雅黑" panose="020B0503020204020204" pitchFamily="34" charset="-122"/>
              <a:cs typeface="微软雅黑" panose="020B0503020204020204" pitchFamily="34" charset="-122"/>
            </a:rPr>
            <a:t>绝对</a:t>
          </a:r>
          <a:endParaRPr lang="zh-CN" altLang="en-US" sz="1400" dirty="0">
            <a:latin typeface="微软雅黑" panose="020B0503020204020204" pitchFamily="34" charset="-122"/>
            <a:ea typeface="微软雅黑" panose="020B0503020204020204" pitchFamily="34" charset="-122"/>
            <a:cs typeface="微软雅黑" panose="020B0503020204020204" pitchFamily="34" charset="-122"/>
          </a:endParaRPr>
        </a:p>
      </dgm:t>
    </dgm:pt>
    <dgm:pt modelId="{2153E63C-DD18-4440-8E81-D59CE4F50305}" cxnId="{43C9DCF2-6F5B-6F41-BA48-53D3DA9660AC}" type="parTrans">
      <dgm:prSet/>
      <dgm:spPr/>
      <dgm:t>
        <a:bodyPr/>
        <a:lstStyle/>
        <a:p>
          <a:endParaRPr lang="zh-CN" altLang="en-US" sz="1400"/>
        </a:p>
      </dgm:t>
    </dgm:pt>
    <dgm:pt modelId="{94C664DC-CDC4-FE47-A24F-3F023DDFA025}" cxnId="{43C9DCF2-6F5B-6F41-BA48-53D3DA9660AC}" type="sibTrans">
      <dgm:prSet/>
      <dgm:spPr/>
      <dgm:t>
        <a:bodyPr/>
        <a:lstStyle/>
        <a:p>
          <a:endParaRPr lang="zh-CN" altLang="en-US" sz="1400"/>
        </a:p>
      </dgm:t>
    </dgm:pt>
    <dgm:pt modelId="{BC540F6D-4667-E742-AF54-6AF7271C2E37}">
      <dgm:prSet custT="1"/>
      <dgm:spPr/>
      <dgm:t>
        <a:bodyPr/>
        <a:lstStyle/>
        <a:p>
          <a:r>
            <a:rPr lang="zh-CN" altLang="en-US" sz="1400" dirty="0" smtClean="0">
              <a:latin typeface="微软雅黑" panose="020B0503020204020204" pitchFamily="34" charset="-122"/>
              <a:ea typeface="微软雅黑" panose="020B0503020204020204" pitchFamily="34" charset="-122"/>
              <a:cs typeface="微软雅黑" panose="020B0503020204020204" pitchFamily="34" charset="-122"/>
            </a:rPr>
            <a:t>超额</a:t>
          </a:r>
          <a:endParaRPr lang="zh-CN" altLang="en-US" sz="1400" dirty="0">
            <a:latin typeface="微软雅黑" panose="020B0503020204020204" pitchFamily="34" charset="-122"/>
            <a:ea typeface="微软雅黑" panose="020B0503020204020204" pitchFamily="34" charset="-122"/>
            <a:cs typeface="微软雅黑" panose="020B0503020204020204" pitchFamily="34" charset="-122"/>
          </a:endParaRPr>
        </a:p>
      </dgm:t>
    </dgm:pt>
    <dgm:pt modelId="{74E3657D-3997-684A-9E36-0466A0A68B84}" cxnId="{9953FE28-B780-0349-949B-5A0D3DF9B1C0}" type="parTrans">
      <dgm:prSet/>
      <dgm:spPr/>
      <dgm:t>
        <a:bodyPr/>
        <a:lstStyle/>
        <a:p>
          <a:endParaRPr lang="zh-CN" altLang="en-US" sz="1400"/>
        </a:p>
      </dgm:t>
    </dgm:pt>
    <dgm:pt modelId="{FCF94B3C-335A-644C-BD2E-15805E92F921}" cxnId="{9953FE28-B780-0349-949B-5A0D3DF9B1C0}" type="sibTrans">
      <dgm:prSet/>
      <dgm:spPr/>
      <dgm:t>
        <a:bodyPr/>
        <a:lstStyle/>
        <a:p>
          <a:endParaRPr lang="zh-CN" altLang="en-US" sz="1400"/>
        </a:p>
      </dgm:t>
    </dgm:pt>
    <dgm:pt modelId="{1127C6FD-54E2-8B49-8589-B0C5AC44A9AA}">
      <dgm:prSet custT="1"/>
      <dgm:spPr/>
      <dgm:t>
        <a:bodyPr/>
        <a:lstStyle/>
        <a:p>
          <a:r>
            <a:rPr lang="zh-CN" altLang="en-US" sz="1400" dirty="0" smtClean="0">
              <a:latin typeface="微软雅黑" panose="020B0503020204020204" pitchFamily="34" charset="-122"/>
              <a:ea typeface="微软雅黑" panose="020B0503020204020204" pitchFamily="34" charset="-122"/>
              <a:cs typeface="微软雅黑" panose="020B0503020204020204" pitchFamily="34" charset="-122"/>
            </a:rPr>
            <a:t>相对</a:t>
          </a:r>
          <a:endParaRPr lang="zh-CN" altLang="en-US" sz="1400" dirty="0">
            <a:latin typeface="微软雅黑" panose="020B0503020204020204" pitchFamily="34" charset="-122"/>
            <a:ea typeface="微软雅黑" panose="020B0503020204020204" pitchFamily="34" charset="-122"/>
            <a:cs typeface="微软雅黑" panose="020B0503020204020204" pitchFamily="34" charset="-122"/>
          </a:endParaRPr>
        </a:p>
      </dgm:t>
    </dgm:pt>
    <dgm:pt modelId="{E3BA7BB6-4C15-FE47-BE8B-34FF8D92890E}" cxnId="{4B788BE0-C82E-9945-9BBE-F532A6A015D2}" type="parTrans">
      <dgm:prSet/>
      <dgm:spPr/>
      <dgm:t>
        <a:bodyPr/>
        <a:lstStyle/>
        <a:p>
          <a:endParaRPr lang="zh-CN" altLang="en-US" sz="1400"/>
        </a:p>
      </dgm:t>
    </dgm:pt>
    <dgm:pt modelId="{81909DB9-F66F-8C46-93D4-43F79D421953}" cxnId="{4B788BE0-C82E-9945-9BBE-F532A6A015D2}" type="sibTrans">
      <dgm:prSet/>
      <dgm:spPr/>
      <dgm:t>
        <a:bodyPr/>
        <a:lstStyle/>
        <a:p>
          <a:endParaRPr lang="zh-CN" altLang="en-US" sz="1400"/>
        </a:p>
      </dgm:t>
    </dgm:pt>
    <dgm:pt modelId="{EE120E20-53F1-1545-A513-0950653872C9}">
      <dgm:prSet custT="1"/>
      <dgm:spPr/>
      <dgm:t>
        <a:bodyPr/>
        <a:lstStyle/>
        <a:p>
          <a:r>
            <a:rPr lang="zh-CN" altLang="en-US" sz="1400" dirty="0" smtClean="0">
              <a:latin typeface="微软雅黑" panose="020B0503020204020204" pitchFamily="34" charset="-122"/>
              <a:ea typeface="微软雅黑" panose="020B0503020204020204" pitchFamily="34" charset="-122"/>
              <a:cs typeface="微软雅黑" panose="020B0503020204020204" pitchFamily="34" charset="-122"/>
            </a:rPr>
            <a:t>资本的本质</a:t>
          </a:r>
          <a:endParaRPr lang="zh-CN" altLang="en-US" sz="1400" dirty="0">
            <a:latin typeface="微软雅黑" panose="020B0503020204020204" pitchFamily="34" charset="-122"/>
            <a:ea typeface="微软雅黑" panose="020B0503020204020204" pitchFamily="34" charset="-122"/>
            <a:cs typeface="微软雅黑" panose="020B0503020204020204" pitchFamily="34" charset="-122"/>
          </a:endParaRPr>
        </a:p>
      </dgm:t>
    </dgm:pt>
    <dgm:pt modelId="{6DE3AB43-2568-6140-9B71-9EB7771D3CFA}" cxnId="{90213B05-E707-174E-9239-FA14EDF1CB8B}" type="parTrans">
      <dgm:prSet/>
      <dgm:spPr/>
      <dgm:t>
        <a:bodyPr/>
        <a:lstStyle/>
        <a:p>
          <a:endParaRPr lang="zh-CN" altLang="en-US" sz="1400"/>
        </a:p>
      </dgm:t>
    </dgm:pt>
    <dgm:pt modelId="{1F346B6C-41AF-C14E-A7B6-860442D15341}" cxnId="{90213B05-E707-174E-9239-FA14EDF1CB8B}" type="sibTrans">
      <dgm:prSet/>
      <dgm:spPr/>
      <dgm:t>
        <a:bodyPr/>
        <a:lstStyle/>
        <a:p>
          <a:endParaRPr lang="zh-CN" altLang="en-US" sz="1400"/>
        </a:p>
      </dgm:t>
    </dgm:pt>
    <dgm:pt modelId="{4FBBEAEC-08A8-CE48-BAF1-DF3D547339A7}">
      <dgm:prSet custT="1"/>
      <dgm:spPr/>
      <dgm:t>
        <a:bodyPr/>
        <a:lstStyle/>
        <a:p>
          <a:r>
            <a:rPr lang="zh-CN" altLang="en-US" sz="1400" smtClean="0">
              <a:latin typeface="微软雅黑" panose="020B0503020204020204" pitchFamily="34" charset="-122"/>
              <a:ea typeface="微软雅黑" panose="020B0503020204020204" pitchFamily="34" charset="-122"/>
              <a:cs typeface="微软雅黑" panose="020B0503020204020204" pitchFamily="34" charset="-122"/>
            </a:rPr>
            <a:t>谁产生剩余价值</a:t>
          </a:r>
          <a:endParaRPr lang="zh-CN" altLang="en-US" sz="1400" dirty="0">
            <a:latin typeface="微软雅黑" panose="020B0503020204020204" pitchFamily="34" charset="-122"/>
            <a:ea typeface="微软雅黑" panose="020B0503020204020204" pitchFamily="34" charset="-122"/>
            <a:cs typeface="微软雅黑" panose="020B0503020204020204" pitchFamily="34" charset="-122"/>
          </a:endParaRPr>
        </a:p>
      </dgm:t>
    </dgm:pt>
    <dgm:pt modelId="{DE485FA1-D6BE-634C-B90A-F01D0594BC07}" cxnId="{B9A57D42-7E25-BF4F-BA92-B177B76B496A}" type="parTrans">
      <dgm:prSet/>
      <dgm:spPr/>
      <dgm:t>
        <a:bodyPr/>
        <a:lstStyle/>
        <a:p>
          <a:endParaRPr lang="zh-CN" altLang="en-US" sz="1400"/>
        </a:p>
      </dgm:t>
    </dgm:pt>
    <dgm:pt modelId="{ABF1EA31-F76E-BC47-B7FA-CEEE076A4EE6}" cxnId="{B9A57D42-7E25-BF4F-BA92-B177B76B496A}" type="sibTrans">
      <dgm:prSet/>
      <dgm:spPr/>
      <dgm:t>
        <a:bodyPr/>
        <a:lstStyle/>
        <a:p>
          <a:endParaRPr lang="zh-CN" altLang="en-US" sz="1400"/>
        </a:p>
      </dgm:t>
    </dgm:pt>
    <dgm:pt modelId="{F2A09CD7-957A-D440-8392-DEDB44396445}">
      <dgm:prSet custT="1"/>
      <dgm:spPr>
        <a:solidFill>
          <a:srgbClr val="C00000"/>
        </a:solidFill>
      </dgm:spPr>
      <dgm:t>
        <a:bodyPr/>
        <a:lstStyle/>
        <a:p>
          <a:r>
            <a:rPr lang="zh-CN" altLang="en-US" sz="1400" dirty="0" smtClean="0">
              <a:latin typeface="微软雅黑" panose="020B0503020204020204" pitchFamily="34" charset="-122"/>
              <a:ea typeface="微软雅黑" panose="020B0503020204020204" pitchFamily="34" charset="-122"/>
              <a:cs typeface="微软雅黑" panose="020B0503020204020204" pitchFamily="34" charset="-122"/>
            </a:rPr>
            <a:t>价值构成</a:t>
          </a:r>
          <a:endParaRPr lang="zh-CN" altLang="en-US" sz="1400" dirty="0">
            <a:latin typeface="微软雅黑" panose="020B0503020204020204" pitchFamily="34" charset="-122"/>
            <a:ea typeface="微软雅黑" panose="020B0503020204020204" pitchFamily="34" charset="-122"/>
            <a:cs typeface="微软雅黑" panose="020B0503020204020204" pitchFamily="34" charset="-122"/>
          </a:endParaRPr>
        </a:p>
      </dgm:t>
    </dgm:pt>
    <dgm:pt modelId="{56441184-719C-A84C-B7C9-D422F24358B3}" cxnId="{D06BB3E2-B174-2246-9A52-0C696185F68D}" type="parTrans">
      <dgm:prSet/>
      <dgm:spPr/>
      <dgm:t>
        <a:bodyPr/>
        <a:lstStyle/>
        <a:p>
          <a:endParaRPr lang="zh-CN" altLang="en-US" sz="1400"/>
        </a:p>
      </dgm:t>
    </dgm:pt>
    <dgm:pt modelId="{33FB8FF2-5F93-514C-A1D4-F48DD5CE97AD}" cxnId="{D06BB3E2-B174-2246-9A52-0C696185F68D}" type="sibTrans">
      <dgm:prSet/>
      <dgm:spPr/>
      <dgm:t>
        <a:bodyPr/>
        <a:lstStyle/>
        <a:p>
          <a:endParaRPr lang="zh-CN" altLang="en-US" sz="1400"/>
        </a:p>
      </dgm:t>
    </dgm:pt>
    <dgm:pt modelId="{7B313AFC-E6CB-5F48-8952-410D0FA1A9D0}" type="pres">
      <dgm:prSet presAssocID="{A08CF87E-4080-0940-9BC9-D03861F81051}" presName="hierChild1" presStyleCnt="0">
        <dgm:presLayoutVars>
          <dgm:orgChart val="1"/>
          <dgm:chPref val="1"/>
          <dgm:dir/>
          <dgm:animOne val="branch"/>
          <dgm:animLvl val="lvl"/>
          <dgm:resizeHandles/>
        </dgm:presLayoutVars>
      </dgm:prSet>
      <dgm:spPr/>
      <dgm:t>
        <a:bodyPr/>
        <a:lstStyle/>
        <a:p>
          <a:endParaRPr lang="zh-CN" altLang="en-US"/>
        </a:p>
      </dgm:t>
    </dgm:pt>
    <dgm:pt modelId="{1B5330AE-D701-4246-B4B9-CDFD5B143648}" type="pres">
      <dgm:prSet presAssocID="{1842B863-7366-FC4F-A26A-DC75EEACDA1E}" presName="hierRoot1" presStyleCnt="0">
        <dgm:presLayoutVars>
          <dgm:hierBranch val="init"/>
        </dgm:presLayoutVars>
      </dgm:prSet>
      <dgm:spPr/>
      <dgm:t>
        <a:bodyPr/>
        <a:lstStyle/>
        <a:p>
          <a:endParaRPr lang="zh-CN" altLang="en-US"/>
        </a:p>
      </dgm:t>
    </dgm:pt>
    <dgm:pt modelId="{9A1F5C35-81B1-D441-86EC-99F960B1720A}" type="pres">
      <dgm:prSet presAssocID="{1842B863-7366-FC4F-A26A-DC75EEACDA1E}" presName="rootComposite1" presStyleCnt="0"/>
      <dgm:spPr/>
      <dgm:t>
        <a:bodyPr/>
        <a:lstStyle/>
        <a:p>
          <a:endParaRPr lang="zh-CN" altLang="en-US"/>
        </a:p>
      </dgm:t>
    </dgm:pt>
    <dgm:pt modelId="{C9F8FAA3-EE20-7248-A8AC-6D2216FFE960}" type="pres">
      <dgm:prSet presAssocID="{1842B863-7366-FC4F-A26A-DC75EEACDA1E}" presName="rootText1" presStyleLbl="node0" presStyleIdx="0" presStyleCnt="1" custScaleX="155152" custScaleY="196813">
        <dgm:presLayoutVars>
          <dgm:chPref val="3"/>
        </dgm:presLayoutVars>
      </dgm:prSet>
      <dgm:spPr/>
      <dgm:t>
        <a:bodyPr/>
        <a:lstStyle/>
        <a:p>
          <a:endParaRPr lang="zh-CN" altLang="en-US"/>
        </a:p>
      </dgm:t>
    </dgm:pt>
    <dgm:pt modelId="{FDDBA4E2-0D69-A844-8E3E-807F4C9042A8}" type="pres">
      <dgm:prSet presAssocID="{1842B863-7366-FC4F-A26A-DC75EEACDA1E}" presName="rootConnector1" presStyleLbl="node1" presStyleIdx="0" presStyleCnt="0"/>
      <dgm:spPr/>
      <dgm:t>
        <a:bodyPr/>
        <a:lstStyle/>
        <a:p>
          <a:endParaRPr lang="zh-CN" altLang="en-US"/>
        </a:p>
      </dgm:t>
    </dgm:pt>
    <dgm:pt modelId="{26861134-C708-8645-AC1B-F89C791F3342}" type="pres">
      <dgm:prSet presAssocID="{1842B863-7366-FC4F-A26A-DC75EEACDA1E}" presName="hierChild2" presStyleCnt="0"/>
      <dgm:spPr/>
      <dgm:t>
        <a:bodyPr/>
        <a:lstStyle/>
        <a:p>
          <a:endParaRPr lang="zh-CN" altLang="en-US"/>
        </a:p>
      </dgm:t>
    </dgm:pt>
    <dgm:pt modelId="{686E9887-3A4E-924C-BFD9-F5553E0F9333}" type="pres">
      <dgm:prSet presAssocID="{DE485FA1-D6BE-634C-B90A-F01D0594BC07}" presName="Name64" presStyleLbl="parChTrans1D2" presStyleIdx="0" presStyleCnt="3"/>
      <dgm:spPr/>
      <dgm:t>
        <a:bodyPr/>
        <a:lstStyle/>
        <a:p>
          <a:endParaRPr lang="zh-CN" altLang="en-US"/>
        </a:p>
      </dgm:t>
    </dgm:pt>
    <dgm:pt modelId="{8E08DFFA-7418-974B-83E0-A1494B3BC555}" type="pres">
      <dgm:prSet presAssocID="{4FBBEAEC-08A8-CE48-BAF1-DF3D547339A7}" presName="hierRoot2" presStyleCnt="0">
        <dgm:presLayoutVars>
          <dgm:hierBranch val="init"/>
        </dgm:presLayoutVars>
      </dgm:prSet>
      <dgm:spPr/>
      <dgm:t>
        <a:bodyPr/>
        <a:lstStyle/>
        <a:p>
          <a:endParaRPr lang="zh-CN" altLang="en-US"/>
        </a:p>
      </dgm:t>
    </dgm:pt>
    <dgm:pt modelId="{2A4C2FD4-1EB4-6844-8ED0-A6D8D9DFBC8C}" type="pres">
      <dgm:prSet presAssocID="{4FBBEAEC-08A8-CE48-BAF1-DF3D547339A7}" presName="rootComposite" presStyleCnt="0"/>
      <dgm:spPr/>
      <dgm:t>
        <a:bodyPr/>
        <a:lstStyle/>
        <a:p>
          <a:endParaRPr lang="zh-CN" altLang="en-US"/>
        </a:p>
      </dgm:t>
    </dgm:pt>
    <dgm:pt modelId="{814D0D46-E082-7647-B90D-E5C41A602001}" type="pres">
      <dgm:prSet presAssocID="{4FBBEAEC-08A8-CE48-BAF1-DF3D547339A7}" presName="rootText" presStyleLbl="node2" presStyleIdx="0" presStyleCnt="3" custScaleX="172128" custScaleY="147660">
        <dgm:presLayoutVars>
          <dgm:chPref val="3"/>
        </dgm:presLayoutVars>
      </dgm:prSet>
      <dgm:spPr/>
      <dgm:t>
        <a:bodyPr/>
        <a:lstStyle/>
        <a:p>
          <a:endParaRPr lang="zh-CN" altLang="en-US"/>
        </a:p>
      </dgm:t>
    </dgm:pt>
    <dgm:pt modelId="{A3F23737-A3BD-944B-93C0-B4A977E6FAAC}" type="pres">
      <dgm:prSet presAssocID="{4FBBEAEC-08A8-CE48-BAF1-DF3D547339A7}" presName="rootConnector" presStyleLbl="node2" presStyleIdx="0" presStyleCnt="3"/>
      <dgm:spPr/>
      <dgm:t>
        <a:bodyPr/>
        <a:lstStyle/>
        <a:p>
          <a:endParaRPr lang="zh-CN" altLang="en-US"/>
        </a:p>
      </dgm:t>
    </dgm:pt>
    <dgm:pt modelId="{63EDA9A3-1E0B-5F45-9208-99CAB934974B}" type="pres">
      <dgm:prSet presAssocID="{4FBBEAEC-08A8-CE48-BAF1-DF3D547339A7}" presName="hierChild4" presStyleCnt="0"/>
      <dgm:spPr/>
      <dgm:t>
        <a:bodyPr/>
        <a:lstStyle/>
        <a:p>
          <a:endParaRPr lang="zh-CN" altLang="en-US"/>
        </a:p>
      </dgm:t>
    </dgm:pt>
    <dgm:pt modelId="{7392DC8D-B4BF-4B4C-BB4F-B6B3D40341EF}" type="pres">
      <dgm:prSet presAssocID="{56441184-719C-A84C-B7C9-D422F24358B3}" presName="Name64" presStyleLbl="parChTrans1D3" presStyleIdx="0" presStyleCnt="4"/>
      <dgm:spPr/>
      <dgm:t>
        <a:bodyPr/>
        <a:lstStyle/>
        <a:p>
          <a:endParaRPr lang="zh-CN" altLang="en-US"/>
        </a:p>
      </dgm:t>
    </dgm:pt>
    <dgm:pt modelId="{5700B0C8-6F89-E842-A03C-01C2F9387739}" type="pres">
      <dgm:prSet presAssocID="{F2A09CD7-957A-D440-8392-DEDB44396445}" presName="hierRoot2" presStyleCnt="0">
        <dgm:presLayoutVars>
          <dgm:hierBranch val="init"/>
        </dgm:presLayoutVars>
      </dgm:prSet>
      <dgm:spPr/>
      <dgm:t>
        <a:bodyPr/>
        <a:lstStyle/>
        <a:p>
          <a:endParaRPr lang="zh-CN" altLang="en-US"/>
        </a:p>
      </dgm:t>
    </dgm:pt>
    <dgm:pt modelId="{C568FE87-7AA1-2A4F-9268-3312332FCCA9}" type="pres">
      <dgm:prSet presAssocID="{F2A09CD7-957A-D440-8392-DEDB44396445}" presName="rootComposite" presStyleCnt="0"/>
      <dgm:spPr/>
      <dgm:t>
        <a:bodyPr/>
        <a:lstStyle/>
        <a:p>
          <a:endParaRPr lang="zh-CN" altLang="en-US"/>
        </a:p>
      </dgm:t>
    </dgm:pt>
    <dgm:pt modelId="{59987C4A-2020-7441-8692-08F845B6E0B5}" type="pres">
      <dgm:prSet presAssocID="{F2A09CD7-957A-D440-8392-DEDB44396445}" presName="rootText" presStyleLbl="node3" presStyleIdx="0" presStyleCnt="4">
        <dgm:presLayoutVars>
          <dgm:chPref val="3"/>
        </dgm:presLayoutVars>
      </dgm:prSet>
      <dgm:spPr/>
      <dgm:t>
        <a:bodyPr/>
        <a:lstStyle/>
        <a:p>
          <a:endParaRPr lang="zh-CN" altLang="en-US"/>
        </a:p>
      </dgm:t>
    </dgm:pt>
    <dgm:pt modelId="{593561B4-DF1A-5542-B5F0-78CAF4BABC0C}" type="pres">
      <dgm:prSet presAssocID="{F2A09CD7-957A-D440-8392-DEDB44396445}" presName="rootConnector" presStyleLbl="node3" presStyleIdx="0" presStyleCnt="4"/>
      <dgm:spPr/>
      <dgm:t>
        <a:bodyPr/>
        <a:lstStyle/>
        <a:p>
          <a:endParaRPr lang="zh-CN" altLang="en-US"/>
        </a:p>
      </dgm:t>
    </dgm:pt>
    <dgm:pt modelId="{5D7DD181-0860-2840-9D96-30227315D660}" type="pres">
      <dgm:prSet presAssocID="{F2A09CD7-957A-D440-8392-DEDB44396445}" presName="hierChild4" presStyleCnt="0"/>
      <dgm:spPr/>
      <dgm:t>
        <a:bodyPr/>
        <a:lstStyle/>
        <a:p>
          <a:endParaRPr lang="zh-CN" altLang="en-US"/>
        </a:p>
      </dgm:t>
    </dgm:pt>
    <dgm:pt modelId="{893A8763-CD28-F445-A739-AC22D4279747}" type="pres">
      <dgm:prSet presAssocID="{F2A09CD7-957A-D440-8392-DEDB44396445}" presName="hierChild5" presStyleCnt="0"/>
      <dgm:spPr/>
      <dgm:t>
        <a:bodyPr/>
        <a:lstStyle/>
        <a:p>
          <a:endParaRPr lang="zh-CN" altLang="en-US"/>
        </a:p>
      </dgm:t>
    </dgm:pt>
    <dgm:pt modelId="{86E66B42-3EC2-0B46-824A-73E017E0803C}" type="pres">
      <dgm:prSet presAssocID="{4FBBEAEC-08A8-CE48-BAF1-DF3D547339A7}" presName="hierChild5" presStyleCnt="0"/>
      <dgm:spPr/>
      <dgm:t>
        <a:bodyPr/>
        <a:lstStyle/>
        <a:p>
          <a:endParaRPr lang="zh-CN" altLang="en-US"/>
        </a:p>
      </dgm:t>
    </dgm:pt>
    <dgm:pt modelId="{8439AA7D-870A-554A-800D-B5F968D43FED}" type="pres">
      <dgm:prSet presAssocID="{584E67B9-1627-0F49-8805-F1AFC0B05983}" presName="Name64" presStyleLbl="parChTrans1D2" presStyleIdx="1" presStyleCnt="3"/>
      <dgm:spPr/>
      <dgm:t>
        <a:bodyPr/>
        <a:lstStyle/>
        <a:p>
          <a:endParaRPr lang="zh-CN" altLang="en-US"/>
        </a:p>
      </dgm:t>
    </dgm:pt>
    <dgm:pt modelId="{D707F21D-2FD4-F44A-9DD4-3A4B3A01F13B}" type="pres">
      <dgm:prSet presAssocID="{950F82C2-0E15-5A47-AEBC-C01B79EEB8B2}" presName="hierRoot2" presStyleCnt="0">
        <dgm:presLayoutVars>
          <dgm:hierBranch val="init"/>
        </dgm:presLayoutVars>
      </dgm:prSet>
      <dgm:spPr/>
      <dgm:t>
        <a:bodyPr/>
        <a:lstStyle/>
        <a:p>
          <a:endParaRPr lang="zh-CN" altLang="en-US"/>
        </a:p>
      </dgm:t>
    </dgm:pt>
    <dgm:pt modelId="{F04B3D8B-39B1-9E43-9C34-D2E5391FEEFB}" type="pres">
      <dgm:prSet presAssocID="{950F82C2-0E15-5A47-AEBC-C01B79EEB8B2}" presName="rootComposite" presStyleCnt="0"/>
      <dgm:spPr/>
      <dgm:t>
        <a:bodyPr/>
        <a:lstStyle/>
        <a:p>
          <a:endParaRPr lang="zh-CN" altLang="en-US"/>
        </a:p>
      </dgm:t>
    </dgm:pt>
    <dgm:pt modelId="{B45F81FE-B8CD-D543-A68E-A406A36B397E}" type="pres">
      <dgm:prSet presAssocID="{950F82C2-0E15-5A47-AEBC-C01B79EEB8B2}" presName="rootText" presStyleLbl="node2" presStyleIdx="1" presStyleCnt="3" custScaleX="194407" custScaleY="178679">
        <dgm:presLayoutVars>
          <dgm:chPref val="3"/>
        </dgm:presLayoutVars>
      </dgm:prSet>
      <dgm:spPr/>
      <dgm:t>
        <a:bodyPr/>
        <a:lstStyle/>
        <a:p>
          <a:endParaRPr lang="zh-CN" altLang="en-US"/>
        </a:p>
      </dgm:t>
    </dgm:pt>
    <dgm:pt modelId="{02B3AAA3-D71A-F045-A642-AEEC53675195}" type="pres">
      <dgm:prSet presAssocID="{950F82C2-0E15-5A47-AEBC-C01B79EEB8B2}" presName="rootConnector" presStyleLbl="node2" presStyleIdx="1" presStyleCnt="3"/>
      <dgm:spPr/>
      <dgm:t>
        <a:bodyPr/>
        <a:lstStyle/>
        <a:p>
          <a:endParaRPr lang="zh-CN" altLang="en-US"/>
        </a:p>
      </dgm:t>
    </dgm:pt>
    <dgm:pt modelId="{308172C7-321B-3A44-8165-B40011A29AF2}" type="pres">
      <dgm:prSet presAssocID="{950F82C2-0E15-5A47-AEBC-C01B79EEB8B2}" presName="hierChild4" presStyleCnt="0"/>
      <dgm:spPr/>
      <dgm:t>
        <a:bodyPr/>
        <a:lstStyle/>
        <a:p>
          <a:endParaRPr lang="zh-CN" altLang="en-US"/>
        </a:p>
      </dgm:t>
    </dgm:pt>
    <dgm:pt modelId="{D6CF136A-EE45-4E4B-9D6F-70D22F6C4550}" type="pres">
      <dgm:prSet presAssocID="{2153E63C-DD18-4440-8E81-D59CE4F50305}" presName="Name64" presStyleLbl="parChTrans1D3" presStyleIdx="1" presStyleCnt="4"/>
      <dgm:spPr/>
      <dgm:t>
        <a:bodyPr/>
        <a:lstStyle/>
        <a:p>
          <a:endParaRPr lang="zh-CN" altLang="en-US"/>
        </a:p>
      </dgm:t>
    </dgm:pt>
    <dgm:pt modelId="{1ABF0037-79ED-EC45-A954-FA1D4C2FFFDF}" type="pres">
      <dgm:prSet presAssocID="{80D99E21-3CE7-1547-94CE-72CD31C9544F}" presName="hierRoot2" presStyleCnt="0">
        <dgm:presLayoutVars>
          <dgm:hierBranch val="init"/>
        </dgm:presLayoutVars>
      </dgm:prSet>
      <dgm:spPr/>
      <dgm:t>
        <a:bodyPr/>
        <a:lstStyle/>
        <a:p>
          <a:endParaRPr lang="zh-CN" altLang="en-US"/>
        </a:p>
      </dgm:t>
    </dgm:pt>
    <dgm:pt modelId="{C6C901DB-BE5C-BA47-A290-2A9EB203FEE1}" type="pres">
      <dgm:prSet presAssocID="{80D99E21-3CE7-1547-94CE-72CD31C9544F}" presName="rootComposite" presStyleCnt="0"/>
      <dgm:spPr/>
      <dgm:t>
        <a:bodyPr/>
        <a:lstStyle/>
        <a:p>
          <a:endParaRPr lang="zh-CN" altLang="en-US"/>
        </a:p>
      </dgm:t>
    </dgm:pt>
    <dgm:pt modelId="{318A2D60-04C4-6041-BF06-7FF6E1F02EF7}" type="pres">
      <dgm:prSet presAssocID="{80D99E21-3CE7-1547-94CE-72CD31C9544F}" presName="rootText" presStyleLbl="node3" presStyleIdx="1" presStyleCnt="4">
        <dgm:presLayoutVars>
          <dgm:chPref val="3"/>
        </dgm:presLayoutVars>
      </dgm:prSet>
      <dgm:spPr/>
      <dgm:t>
        <a:bodyPr/>
        <a:lstStyle/>
        <a:p>
          <a:endParaRPr lang="zh-CN" altLang="en-US"/>
        </a:p>
      </dgm:t>
    </dgm:pt>
    <dgm:pt modelId="{802B50B0-5301-A54D-92DC-E4BFB25286D7}" type="pres">
      <dgm:prSet presAssocID="{80D99E21-3CE7-1547-94CE-72CD31C9544F}" presName="rootConnector" presStyleLbl="node3" presStyleIdx="1" presStyleCnt="4"/>
      <dgm:spPr/>
      <dgm:t>
        <a:bodyPr/>
        <a:lstStyle/>
        <a:p>
          <a:endParaRPr lang="zh-CN" altLang="en-US"/>
        </a:p>
      </dgm:t>
    </dgm:pt>
    <dgm:pt modelId="{8E828C0D-0A21-AC4C-9A2E-8481EA5408D4}" type="pres">
      <dgm:prSet presAssocID="{80D99E21-3CE7-1547-94CE-72CD31C9544F}" presName="hierChild4" presStyleCnt="0"/>
      <dgm:spPr/>
      <dgm:t>
        <a:bodyPr/>
        <a:lstStyle/>
        <a:p>
          <a:endParaRPr lang="zh-CN" altLang="en-US"/>
        </a:p>
      </dgm:t>
    </dgm:pt>
    <dgm:pt modelId="{52306AD5-B8CF-E947-9396-56F6E5F06A94}" type="pres">
      <dgm:prSet presAssocID="{80D99E21-3CE7-1547-94CE-72CD31C9544F}" presName="hierChild5" presStyleCnt="0"/>
      <dgm:spPr/>
      <dgm:t>
        <a:bodyPr/>
        <a:lstStyle/>
        <a:p>
          <a:endParaRPr lang="zh-CN" altLang="en-US"/>
        </a:p>
      </dgm:t>
    </dgm:pt>
    <dgm:pt modelId="{F8478611-32E9-5D4B-A70F-646DBCCE2564}" type="pres">
      <dgm:prSet presAssocID="{74E3657D-3997-684A-9E36-0466A0A68B84}" presName="Name64" presStyleLbl="parChTrans1D3" presStyleIdx="2" presStyleCnt="4"/>
      <dgm:spPr/>
      <dgm:t>
        <a:bodyPr/>
        <a:lstStyle/>
        <a:p>
          <a:endParaRPr lang="zh-CN" altLang="en-US"/>
        </a:p>
      </dgm:t>
    </dgm:pt>
    <dgm:pt modelId="{0D30EEB2-A740-644D-A78D-BCEA0AD5D1ED}" type="pres">
      <dgm:prSet presAssocID="{BC540F6D-4667-E742-AF54-6AF7271C2E37}" presName="hierRoot2" presStyleCnt="0">
        <dgm:presLayoutVars>
          <dgm:hierBranch val="init"/>
        </dgm:presLayoutVars>
      </dgm:prSet>
      <dgm:spPr/>
      <dgm:t>
        <a:bodyPr/>
        <a:lstStyle/>
        <a:p>
          <a:endParaRPr lang="zh-CN" altLang="en-US"/>
        </a:p>
      </dgm:t>
    </dgm:pt>
    <dgm:pt modelId="{DB4CBF3A-DAC0-C642-8F4F-D193BF9C740F}" type="pres">
      <dgm:prSet presAssocID="{BC540F6D-4667-E742-AF54-6AF7271C2E37}" presName="rootComposite" presStyleCnt="0"/>
      <dgm:spPr/>
      <dgm:t>
        <a:bodyPr/>
        <a:lstStyle/>
        <a:p>
          <a:endParaRPr lang="zh-CN" altLang="en-US"/>
        </a:p>
      </dgm:t>
    </dgm:pt>
    <dgm:pt modelId="{F241EB6E-687D-2F4A-8ED4-5AAA2EC7373B}" type="pres">
      <dgm:prSet presAssocID="{BC540F6D-4667-E742-AF54-6AF7271C2E37}" presName="rootText" presStyleLbl="node3" presStyleIdx="2" presStyleCnt="4">
        <dgm:presLayoutVars>
          <dgm:chPref val="3"/>
        </dgm:presLayoutVars>
      </dgm:prSet>
      <dgm:spPr/>
      <dgm:t>
        <a:bodyPr/>
        <a:lstStyle/>
        <a:p>
          <a:endParaRPr lang="zh-CN" altLang="en-US"/>
        </a:p>
      </dgm:t>
    </dgm:pt>
    <dgm:pt modelId="{0FD600FA-BED2-3A4C-A42B-19DDE9544CD6}" type="pres">
      <dgm:prSet presAssocID="{BC540F6D-4667-E742-AF54-6AF7271C2E37}" presName="rootConnector" presStyleLbl="node3" presStyleIdx="2" presStyleCnt="4"/>
      <dgm:spPr/>
      <dgm:t>
        <a:bodyPr/>
        <a:lstStyle/>
        <a:p>
          <a:endParaRPr lang="zh-CN" altLang="en-US"/>
        </a:p>
      </dgm:t>
    </dgm:pt>
    <dgm:pt modelId="{432D1092-084E-DD47-A156-05B4484D02B1}" type="pres">
      <dgm:prSet presAssocID="{BC540F6D-4667-E742-AF54-6AF7271C2E37}" presName="hierChild4" presStyleCnt="0"/>
      <dgm:spPr/>
      <dgm:t>
        <a:bodyPr/>
        <a:lstStyle/>
        <a:p>
          <a:endParaRPr lang="zh-CN" altLang="en-US"/>
        </a:p>
      </dgm:t>
    </dgm:pt>
    <dgm:pt modelId="{A025C56C-9EE7-9845-9B71-75B9ED23D65B}" type="pres">
      <dgm:prSet presAssocID="{BC540F6D-4667-E742-AF54-6AF7271C2E37}" presName="hierChild5" presStyleCnt="0"/>
      <dgm:spPr/>
      <dgm:t>
        <a:bodyPr/>
        <a:lstStyle/>
        <a:p>
          <a:endParaRPr lang="zh-CN" altLang="en-US"/>
        </a:p>
      </dgm:t>
    </dgm:pt>
    <dgm:pt modelId="{F038EEA8-506B-C946-9E62-D052B688C7D0}" type="pres">
      <dgm:prSet presAssocID="{E3BA7BB6-4C15-FE47-BE8B-34FF8D92890E}" presName="Name64" presStyleLbl="parChTrans1D3" presStyleIdx="3" presStyleCnt="4"/>
      <dgm:spPr/>
      <dgm:t>
        <a:bodyPr/>
        <a:lstStyle/>
        <a:p>
          <a:endParaRPr lang="zh-CN" altLang="en-US"/>
        </a:p>
      </dgm:t>
    </dgm:pt>
    <dgm:pt modelId="{4C548441-E964-AE47-9F12-885AEED6A407}" type="pres">
      <dgm:prSet presAssocID="{1127C6FD-54E2-8B49-8589-B0C5AC44A9AA}" presName="hierRoot2" presStyleCnt="0">
        <dgm:presLayoutVars>
          <dgm:hierBranch val="init"/>
        </dgm:presLayoutVars>
      </dgm:prSet>
      <dgm:spPr/>
      <dgm:t>
        <a:bodyPr/>
        <a:lstStyle/>
        <a:p>
          <a:endParaRPr lang="zh-CN" altLang="en-US"/>
        </a:p>
      </dgm:t>
    </dgm:pt>
    <dgm:pt modelId="{BB0177D9-A0FE-874C-9548-29924AEEF9A6}" type="pres">
      <dgm:prSet presAssocID="{1127C6FD-54E2-8B49-8589-B0C5AC44A9AA}" presName="rootComposite" presStyleCnt="0"/>
      <dgm:spPr/>
      <dgm:t>
        <a:bodyPr/>
        <a:lstStyle/>
        <a:p>
          <a:endParaRPr lang="zh-CN" altLang="en-US"/>
        </a:p>
      </dgm:t>
    </dgm:pt>
    <dgm:pt modelId="{87D12591-E24C-5647-AF85-6639318690A0}" type="pres">
      <dgm:prSet presAssocID="{1127C6FD-54E2-8B49-8589-B0C5AC44A9AA}" presName="rootText" presStyleLbl="node3" presStyleIdx="3" presStyleCnt="4">
        <dgm:presLayoutVars>
          <dgm:chPref val="3"/>
        </dgm:presLayoutVars>
      </dgm:prSet>
      <dgm:spPr/>
      <dgm:t>
        <a:bodyPr/>
        <a:lstStyle/>
        <a:p>
          <a:endParaRPr lang="zh-CN" altLang="en-US"/>
        </a:p>
      </dgm:t>
    </dgm:pt>
    <dgm:pt modelId="{68DDBE5D-2297-F940-92C2-4F08146AAB00}" type="pres">
      <dgm:prSet presAssocID="{1127C6FD-54E2-8B49-8589-B0C5AC44A9AA}" presName="rootConnector" presStyleLbl="node3" presStyleIdx="3" presStyleCnt="4"/>
      <dgm:spPr/>
      <dgm:t>
        <a:bodyPr/>
        <a:lstStyle/>
        <a:p>
          <a:endParaRPr lang="zh-CN" altLang="en-US"/>
        </a:p>
      </dgm:t>
    </dgm:pt>
    <dgm:pt modelId="{48C364B8-6591-0A42-B4AA-DE34F3C9CEF7}" type="pres">
      <dgm:prSet presAssocID="{1127C6FD-54E2-8B49-8589-B0C5AC44A9AA}" presName="hierChild4" presStyleCnt="0"/>
      <dgm:spPr/>
      <dgm:t>
        <a:bodyPr/>
        <a:lstStyle/>
        <a:p>
          <a:endParaRPr lang="zh-CN" altLang="en-US"/>
        </a:p>
      </dgm:t>
    </dgm:pt>
    <dgm:pt modelId="{6B9602AC-D726-9747-8DD2-D59DBC2BAFDC}" type="pres">
      <dgm:prSet presAssocID="{1127C6FD-54E2-8B49-8589-B0C5AC44A9AA}" presName="hierChild5" presStyleCnt="0"/>
      <dgm:spPr/>
      <dgm:t>
        <a:bodyPr/>
        <a:lstStyle/>
        <a:p>
          <a:endParaRPr lang="zh-CN" altLang="en-US"/>
        </a:p>
      </dgm:t>
    </dgm:pt>
    <dgm:pt modelId="{2D513522-CA4B-2D49-885D-67318E28CA63}" type="pres">
      <dgm:prSet presAssocID="{950F82C2-0E15-5A47-AEBC-C01B79EEB8B2}" presName="hierChild5" presStyleCnt="0"/>
      <dgm:spPr/>
      <dgm:t>
        <a:bodyPr/>
        <a:lstStyle/>
        <a:p>
          <a:endParaRPr lang="zh-CN" altLang="en-US"/>
        </a:p>
      </dgm:t>
    </dgm:pt>
    <dgm:pt modelId="{BBE43C03-5B79-484F-91AB-0C27885FD2C4}" type="pres">
      <dgm:prSet presAssocID="{6DE3AB43-2568-6140-9B71-9EB7771D3CFA}" presName="Name64" presStyleLbl="parChTrans1D2" presStyleIdx="2" presStyleCnt="3"/>
      <dgm:spPr/>
      <dgm:t>
        <a:bodyPr/>
        <a:lstStyle/>
        <a:p>
          <a:endParaRPr lang="zh-CN" altLang="en-US"/>
        </a:p>
      </dgm:t>
    </dgm:pt>
    <dgm:pt modelId="{4DB8485B-8DFF-6143-BABD-C3FB3FC06C6E}" type="pres">
      <dgm:prSet presAssocID="{EE120E20-53F1-1545-A513-0950653872C9}" presName="hierRoot2" presStyleCnt="0">
        <dgm:presLayoutVars>
          <dgm:hierBranch val="init"/>
        </dgm:presLayoutVars>
      </dgm:prSet>
      <dgm:spPr/>
      <dgm:t>
        <a:bodyPr/>
        <a:lstStyle/>
        <a:p>
          <a:endParaRPr lang="zh-CN" altLang="en-US"/>
        </a:p>
      </dgm:t>
    </dgm:pt>
    <dgm:pt modelId="{960DC1E0-BDC3-8041-B8CD-DC8834155ECC}" type="pres">
      <dgm:prSet presAssocID="{EE120E20-53F1-1545-A513-0950653872C9}" presName="rootComposite" presStyleCnt="0"/>
      <dgm:spPr/>
      <dgm:t>
        <a:bodyPr/>
        <a:lstStyle/>
        <a:p>
          <a:endParaRPr lang="zh-CN" altLang="en-US"/>
        </a:p>
      </dgm:t>
    </dgm:pt>
    <dgm:pt modelId="{4B8D2A6F-36C3-9F44-9D04-0E141B7877E0}" type="pres">
      <dgm:prSet presAssocID="{EE120E20-53F1-1545-A513-0950653872C9}" presName="rootText" presStyleLbl="node2" presStyleIdx="2" presStyleCnt="3" custScaleX="155642" custScaleY="153524">
        <dgm:presLayoutVars>
          <dgm:chPref val="3"/>
        </dgm:presLayoutVars>
      </dgm:prSet>
      <dgm:spPr/>
      <dgm:t>
        <a:bodyPr/>
        <a:lstStyle/>
        <a:p>
          <a:endParaRPr lang="zh-CN" altLang="en-US"/>
        </a:p>
      </dgm:t>
    </dgm:pt>
    <dgm:pt modelId="{D11BA6CF-3A26-6C45-8918-6A2D365B3C38}" type="pres">
      <dgm:prSet presAssocID="{EE120E20-53F1-1545-A513-0950653872C9}" presName="rootConnector" presStyleLbl="node2" presStyleIdx="2" presStyleCnt="3"/>
      <dgm:spPr/>
      <dgm:t>
        <a:bodyPr/>
        <a:lstStyle/>
        <a:p>
          <a:endParaRPr lang="zh-CN" altLang="en-US"/>
        </a:p>
      </dgm:t>
    </dgm:pt>
    <dgm:pt modelId="{0B73A63E-9EA5-514C-A63C-85F216C2542E}" type="pres">
      <dgm:prSet presAssocID="{EE120E20-53F1-1545-A513-0950653872C9}" presName="hierChild4" presStyleCnt="0"/>
      <dgm:spPr/>
      <dgm:t>
        <a:bodyPr/>
        <a:lstStyle/>
        <a:p>
          <a:endParaRPr lang="zh-CN" altLang="en-US"/>
        </a:p>
      </dgm:t>
    </dgm:pt>
    <dgm:pt modelId="{93F00BFF-43DC-1E47-9ECA-06523C39019F}" type="pres">
      <dgm:prSet presAssocID="{EE120E20-53F1-1545-A513-0950653872C9}" presName="hierChild5" presStyleCnt="0"/>
      <dgm:spPr/>
      <dgm:t>
        <a:bodyPr/>
        <a:lstStyle/>
        <a:p>
          <a:endParaRPr lang="zh-CN" altLang="en-US"/>
        </a:p>
      </dgm:t>
    </dgm:pt>
    <dgm:pt modelId="{8CBC9F93-6B63-E145-8AEF-23C9CC42B187}" type="pres">
      <dgm:prSet presAssocID="{1842B863-7366-FC4F-A26A-DC75EEACDA1E}" presName="hierChild3" presStyleCnt="0"/>
      <dgm:spPr/>
      <dgm:t>
        <a:bodyPr/>
        <a:lstStyle/>
        <a:p>
          <a:endParaRPr lang="zh-CN" altLang="en-US"/>
        </a:p>
      </dgm:t>
    </dgm:pt>
  </dgm:ptLst>
  <dgm:cxnLst>
    <dgm:cxn modelId="{881480E2-22EC-A749-AD2B-E53287BBFA11}" type="presOf" srcId="{BC540F6D-4667-E742-AF54-6AF7271C2E37}" destId="{0FD600FA-BED2-3A4C-A42B-19DDE9544CD6}" srcOrd="1" destOrd="0" presId="urn:microsoft.com/office/officeart/2009/3/layout/HorizontalOrganizationChart#391"/>
    <dgm:cxn modelId="{B90B3B99-9671-A540-953D-34D7B5B13AC3}" type="presOf" srcId="{74E3657D-3997-684A-9E36-0466A0A68B84}" destId="{F8478611-32E9-5D4B-A70F-646DBCCE2564}" srcOrd="0" destOrd="0" presId="urn:microsoft.com/office/officeart/2009/3/layout/HorizontalOrganizationChart#391"/>
    <dgm:cxn modelId="{FB80BED7-86FE-0C4D-A0CC-6E73CAB1EBAA}" type="presOf" srcId="{E3BA7BB6-4C15-FE47-BE8B-34FF8D92890E}" destId="{F038EEA8-506B-C946-9E62-D052B688C7D0}" srcOrd="0" destOrd="0" presId="urn:microsoft.com/office/officeart/2009/3/layout/HorizontalOrganizationChart#391"/>
    <dgm:cxn modelId="{F740A03B-F868-2049-8E41-E637920628EB}" type="presOf" srcId="{A08CF87E-4080-0940-9BC9-D03861F81051}" destId="{7B313AFC-E6CB-5F48-8952-410D0FA1A9D0}" srcOrd="0" destOrd="0" presId="urn:microsoft.com/office/officeart/2009/3/layout/HorizontalOrganizationChart#391"/>
    <dgm:cxn modelId="{CC6160F8-BFC1-344C-B2C8-A66C09B3DA8A}" type="presOf" srcId="{950F82C2-0E15-5A47-AEBC-C01B79EEB8B2}" destId="{02B3AAA3-D71A-F045-A642-AEEC53675195}" srcOrd="1" destOrd="0" presId="urn:microsoft.com/office/officeart/2009/3/layout/HorizontalOrganizationChart#391"/>
    <dgm:cxn modelId="{1F03F975-E061-2F4E-838C-C6E0047697FF}" type="presOf" srcId="{DE485FA1-D6BE-634C-B90A-F01D0594BC07}" destId="{686E9887-3A4E-924C-BFD9-F5553E0F9333}" srcOrd="0" destOrd="0" presId="urn:microsoft.com/office/officeart/2009/3/layout/HorizontalOrganizationChart#391"/>
    <dgm:cxn modelId="{CC02B0E1-3FFC-5B4B-B6D7-F9EFE85326D2}" type="presOf" srcId="{EE120E20-53F1-1545-A513-0950653872C9}" destId="{D11BA6CF-3A26-6C45-8918-6A2D365B3C38}" srcOrd="1" destOrd="0" presId="urn:microsoft.com/office/officeart/2009/3/layout/HorizontalOrganizationChart#391"/>
    <dgm:cxn modelId="{11371076-E150-6E43-9A0D-375FF5BEC70C}" type="presOf" srcId="{4FBBEAEC-08A8-CE48-BAF1-DF3D547339A7}" destId="{A3F23737-A3BD-944B-93C0-B4A977E6FAAC}" srcOrd="1" destOrd="0" presId="urn:microsoft.com/office/officeart/2009/3/layout/HorizontalOrganizationChart#391"/>
    <dgm:cxn modelId="{ADB45D6E-6907-064A-A292-186A741F90EB}" type="presOf" srcId="{1842B863-7366-FC4F-A26A-DC75EEACDA1E}" destId="{FDDBA4E2-0D69-A844-8E3E-807F4C9042A8}" srcOrd="1" destOrd="0" presId="urn:microsoft.com/office/officeart/2009/3/layout/HorizontalOrganizationChart#391"/>
    <dgm:cxn modelId="{DC496113-51B8-F741-BCEA-C5456EB97878}" type="presOf" srcId="{56441184-719C-A84C-B7C9-D422F24358B3}" destId="{7392DC8D-B4BF-4B4C-BB4F-B6B3D40341EF}" srcOrd="0" destOrd="0" presId="urn:microsoft.com/office/officeart/2009/3/layout/HorizontalOrganizationChart#391"/>
    <dgm:cxn modelId="{64B7A102-96CB-1B45-A6C0-DDDEBD0E8447}" type="presOf" srcId="{BC540F6D-4667-E742-AF54-6AF7271C2E37}" destId="{F241EB6E-687D-2F4A-8ED4-5AAA2EC7373B}" srcOrd="0" destOrd="0" presId="urn:microsoft.com/office/officeart/2009/3/layout/HorizontalOrganizationChart#391"/>
    <dgm:cxn modelId="{F46205FD-A56F-1741-AE06-7D1D95853937}" type="presOf" srcId="{950F82C2-0E15-5A47-AEBC-C01B79EEB8B2}" destId="{B45F81FE-B8CD-D543-A68E-A406A36B397E}" srcOrd="0" destOrd="0" presId="urn:microsoft.com/office/officeart/2009/3/layout/HorizontalOrganizationChart#391"/>
    <dgm:cxn modelId="{10B03313-992B-2648-85A3-A8FFC8EC5BD9}" type="presOf" srcId="{80D99E21-3CE7-1547-94CE-72CD31C9544F}" destId="{318A2D60-04C4-6041-BF06-7FF6E1F02EF7}" srcOrd="0" destOrd="0" presId="urn:microsoft.com/office/officeart/2009/3/layout/HorizontalOrganizationChart#391"/>
    <dgm:cxn modelId="{166CA356-FEF8-2744-B2B6-53B751C43034}" type="presOf" srcId="{80D99E21-3CE7-1547-94CE-72CD31C9544F}" destId="{802B50B0-5301-A54D-92DC-E4BFB25286D7}" srcOrd="1" destOrd="0" presId="urn:microsoft.com/office/officeart/2009/3/layout/HorizontalOrganizationChart#391"/>
    <dgm:cxn modelId="{9953FE28-B780-0349-949B-5A0D3DF9B1C0}" srcId="{950F82C2-0E15-5A47-AEBC-C01B79EEB8B2}" destId="{BC540F6D-4667-E742-AF54-6AF7271C2E37}" srcOrd="1" destOrd="0" parTransId="{74E3657D-3997-684A-9E36-0466A0A68B84}" sibTransId="{FCF94B3C-335A-644C-BD2E-15805E92F921}"/>
    <dgm:cxn modelId="{8F4F55BE-EB7B-2E48-8820-84494C5F2765}" type="presOf" srcId="{4FBBEAEC-08A8-CE48-BAF1-DF3D547339A7}" destId="{814D0D46-E082-7647-B90D-E5C41A602001}" srcOrd="0" destOrd="0" presId="urn:microsoft.com/office/officeart/2009/3/layout/HorizontalOrganizationChart#391"/>
    <dgm:cxn modelId="{9E30BF13-D220-1345-BDCF-B8892801187A}" type="presOf" srcId="{1127C6FD-54E2-8B49-8589-B0C5AC44A9AA}" destId="{68DDBE5D-2297-F940-92C2-4F08146AAB00}" srcOrd="1" destOrd="0" presId="urn:microsoft.com/office/officeart/2009/3/layout/HorizontalOrganizationChart#391"/>
    <dgm:cxn modelId="{90213B05-E707-174E-9239-FA14EDF1CB8B}" srcId="{1842B863-7366-FC4F-A26A-DC75EEACDA1E}" destId="{EE120E20-53F1-1545-A513-0950653872C9}" srcOrd="2" destOrd="0" parTransId="{6DE3AB43-2568-6140-9B71-9EB7771D3CFA}" sibTransId="{1F346B6C-41AF-C14E-A7B6-860442D15341}"/>
    <dgm:cxn modelId="{252AC9D5-5BED-F748-A216-F533866CDAA1}" type="presOf" srcId="{6DE3AB43-2568-6140-9B71-9EB7771D3CFA}" destId="{BBE43C03-5B79-484F-91AB-0C27885FD2C4}" srcOrd="0" destOrd="0" presId="urn:microsoft.com/office/officeart/2009/3/layout/HorizontalOrganizationChart#391"/>
    <dgm:cxn modelId="{4B294C02-53B3-484E-AC3C-9CFC00A61422}" type="presOf" srcId="{EE120E20-53F1-1545-A513-0950653872C9}" destId="{4B8D2A6F-36C3-9F44-9D04-0E141B7877E0}" srcOrd="0" destOrd="0" presId="urn:microsoft.com/office/officeart/2009/3/layout/HorizontalOrganizationChart#391"/>
    <dgm:cxn modelId="{040CD466-8F53-CA42-A25F-F9579CA722C2}" type="presOf" srcId="{1127C6FD-54E2-8B49-8589-B0C5AC44A9AA}" destId="{87D12591-E24C-5647-AF85-6639318690A0}" srcOrd="0" destOrd="0" presId="urn:microsoft.com/office/officeart/2009/3/layout/HorizontalOrganizationChart#391"/>
    <dgm:cxn modelId="{C519B460-E47B-344E-A4B1-DE38A34A11D4}" srcId="{1842B863-7366-FC4F-A26A-DC75EEACDA1E}" destId="{950F82C2-0E15-5A47-AEBC-C01B79EEB8B2}" srcOrd="1" destOrd="0" parTransId="{584E67B9-1627-0F49-8805-F1AFC0B05983}" sibTransId="{4B5E9D38-85A1-1343-812B-DCE38AE6FC3F}"/>
    <dgm:cxn modelId="{17FA7DBD-7EFB-994A-89B8-28C4603E46D4}" type="presOf" srcId="{1842B863-7366-FC4F-A26A-DC75EEACDA1E}" destId="{C9F8FAA3-EE20-7248-A8AC-6D2216FFE960}" srcOrd="0" destOrd="0" presId="urn:microsoft.com/office/officeart/2009/3/layout/HorizontalOrganizationChart#391"/>
    <dgm:cxn modelId="{37BB4B5E-9B18-8145-AEA3-7A79EF87B40F}" type="presOf" srcId="{584E67B9-1627-0F49-8805-F1AFC0B05983}" destId="{8439AA7D-870A-554A-800D-B5F968D43FED}" srcOrd="0" destOrd="0" presId="urn:microsoft.com/office/officeart/2009/3/layout/HorizontalOrganizationChart#391"/>
    <dgm:cxn modelId="{4B788BE0-C82E-9945-9BBE-F532A6A015D2}" srcId="{950F82C2-0E15-5A47-AEBC-C01B79EEB8B2}" destId="{1127C6FD-54E2-8B49-8589-B0C5AC44A9AA}" srcOrd="2" destOrd="0" parTransId="{E3BA7BB6-4C15-FE47-BE8B-34FF8D92890E}" sibTransId="{81909DB9-F66F-8C46-93D4-43F79D421953}"/>
    <dgm:cxn modelId="{5AE0C971-6358-1845-9666-761A77E9C13A}" srcId="{A08CF87E-4080-0940-9BC9-D03861F81051}" destId="{1842B863-7366-FC4F-A26A-DC75EEACDA1E}" srcOrd="0" destOrd="0" parTransId="{CD88616A-BAF2-D144-AF03-9D390AFD9149}" sibTransId="{0A3619FD-D0AD-444F-9EFB-684BF928D479}"/>
    <dgm:cxn modelId="{43C9DCF2-6F5B-6F41-BA48-53D3DA9660AC}" srcId="{950F82C2-0E15-5A47-AEBC-C01B79EEB8B2}" destId="{80D99E21-3CE7-1547-94CE-72CD31C9544F}" srcOrd="0" destOrd="0" parTransId="{2153E63C-DD18-4440-8E81-D59CE4F50305}" sibTransId="{94C664DC-CDC4-FE47-A24F-3F023DDFA025}"/>
    <dgm:cxn modelId="{900AC81E-8E70-A14A-BEC2-331FA165F77D}" type="presOf" srcId="{F2A09CD7-957A-D440-8392-DEDB44396445}" destId="{59987C4A-2020-7441-8692-08F845B6E0B5}" srcOrd="0" destOrd="0" presId="urn:microsoft.com/office/officeart/2009/3/layout/HorizontalOrganizationChart#391"/>
    <dgm:cxn modelId="{D06BB3E2-B174-2246-9A52-0C696185F68D}" srcId="{4FBBEAEC-08A8-CE48-BAF1-DF3D547339A7}" destId="{F2A09CD7-957A-D440-8392-DEDB44396445}" srcOrd="0" destOrd="0" parTransId="{56441184-719C-A84C-B7C9-D422F24358B3}" sibTransId="{33FB8FF2-5F93-514C-A1D4-F48DD5CE97AD}"/>
    <dgm:cxn modelId="{E2683B8B-E80F-1241-A6AF-7E14176186D5}" type="presOf" srcId="{2153E63C-DD18-4440-8E81-D59CE4F50305}" destId="{D6CF136A-EE45-4E4B-9D6F-70D22F6C4550}" srcOrd="0" destOrd="0" presId="urn:microsoft.com/office/officeart/2009/3/layout/HorizontalOrganizationChart#391"/>
    <dgm:cxn modelId="{B9A57D42-7E25-BF4F-BA92-B177B76B496A}" srcId="{1842B863-7366-FC4F-A26A-DC75EEACDA1E}" destId="{4FBBEAEC-08A8-CE48-BAF1-DF3D547339A7}" srcOrd="0" destOrd="0" parTransId="{DE485FA1-D6BE-634C-B90A-F01D0594BC07}" sibTransId="{ABF1EA31-F76E-BC47-B7FA-CEEE076A4EE6}"/>
    <dgm:cxn modelId="{B6322D7E-784A-CA49-B6A3-D3D839642799}" type="presOf" srcId="{F2A09CD7-957A-D440-8392-DEDB44396445}" destId="{593561B4-DF1A-5542-B5F0-78CAF4BABC0C}" srcOrd="1" destOrd="0" presId="urn:microsoft.com/office/officeart/2009/3/layout/HorizontalOrganizationChart#391"/>
    <dgm:cxn modelId="{1CC2219F-2384-1A41-B793-65E41F93DF1C}" type="presParOf" srcId="{7B313AFC-E6CB-5F48-8952-410D0FA1A9D0}" destId="{1B5330AE-D701-4246-B4B9-CDFD5B143648}" srcOrd="0" destOrd="0" presId="urn:microsoft.com/office/officeart/2009/3/layout/HorizontalOrganizationChart#391"/>
    <dgm:cxn modelId="{DCF91023-4056-F94B-BCEC-95699B3BF513}" type="presParOf" srcId="{1B5330AE-D701-4246-B4B9-CDFD5B143648}" destId="{9A1F5C35-81B1-D441-86EC-99F960B1720A}" srcOrd="0" destOrd="0" presId="urn:microsoft.com/office/officeart/2009/3/layout/HorizontalOrganizationChart#391"/>
    <dgm:cxn modelId="{B1781798-38BD-704C-B165-E11F4E059D0A}" type="presParOf" srcId="{9A1F5C35-81B1-D441-86EC-99F960B1720A}" destId="{C9F8FAA3-EE20-7248-A8AC-6D2216FFE960}" srcOrd="0" destOrd="0" presId="urn:microsoft.com/office/officeart/2009/3/layout/HorizontalOrganizationChart#391"/>
    <dgm:cxn modelId="{22C98C59-1DC7-A84A-888E-1EB8C6514A6C}" type="presParOf" srcId="{9A1F5C35-81B1-D441-86EC-99F960B1720A}" destId="{FDDBA4E2-0D69-A844-8E3E-807F4C9042A8}" srcOrd="1" destOrd="0" presId="urn:microsoft.com/office/officeart/2009/3/layout/HorizontalOrganizationChart#391"/>
    <dgm:cxn modelId="{A9D713E1-2506-D040-83FF-2C3F1591784E}" type="presParOf" srcId="{1B5330AE-D701-4246-B4B9-CDFD5B143648}" destId="{26861134-C708-8645-AC1B-F89C791F3342}" srcOrd="1" destOrd="0" presId="urn:microsoft.com/office/officeart/2009/3/layout/HorizontalOrganizationChart#391"/>
    <dgm:cxn modelId="{AAC0167B-8295-4849-A6B7-7DEB45ED8E9C}" type="presParOf" srcId="{26861134-C708-8645-AC1B-F89C791F3342}" destId="{686E9887-3A4E-924C-BFD9-F5553E0F9333}" srcOrd="0" destOrd="0" presId="urn:microsoft.com/office/officeart/2009/3/layout/HorizontalOrganizationChart#391"/>
    <dgm:cxn modelId="{4323F0E9-1614-DA42-A698-3AF2E934580D}" type="presParOf" srcId="{26861134-C708-8645-AC1B-F89C791F3342}" destId="{8E08DFFA-7418-974B-83E0-A1494B3BC555}" srcOrd="1" destOrd="0" presId="urn:microsoft.com/office/officeart/2009/3/layout/HorizontalOrganizationChart#391"/>
    <dgm:cxn modelId="{962CDA28-DB27-2D4D-BF04-193D0C3FCDDA}" type="presParOf" srcId="{8E08DFFA-7418-974B-83E0-A1494B3BC555}" destId="{2A4C2FD4-1EB4-6844-8ED0-A6D8D9DFBC8C}" srcOrd="0" destOrd="0" presId="urn:microsoft.com/office/officeart/2009/3/layout/HorizontalOrganizationChart#391"/>
    <dgm:cxn modelId="{BF173772-900C-914F-824E-3721E3E13E3F}" type="presParOf" srcId="{2A4C2FD4-1EB4-6844-8ED0-A6D8D9DFBC8C}" destId="{814D0D46-E082-7647-B90D-E5C41A602001}" srcOrd="0" destOrd="0" presId="urn:microsoft.com/office/officeart/2009/3/layout/HorizontalOrganizationChart#391"/>
    <dgm:cxn modelId="{82F03434-671B-544F-BBB2-105DD13BA159}" type="presParOf" srcId="{2A4C2FD4-1EB4-6844-8ED0-A6D8D9DFBC8C}" destId="{A3F23737-A3BD-944B-93C0-B4A977E6FAAC}" srcOrd="1" destOrd="0" presId="urn:microsoft.com/office/officeart/2009/3/layout/HorizontalOrganizationChart#391"/>
    <dgm:cxn modelId="{5DCDF48E-911B-9840-A757-0A8EBCDA1F5F}" type="presParOf" srcId="{8E08DFFA-7418-974B-83E0-A1494B3BC555}" destId="{63EDA9A3-1E0B-5F45-9208-99CAB934974B}" srcOrd="1" destOrd="0" presId="urn:microsoft.com/office/officeart/2009/3/layout/HorizontalOrganizationChart#391"/>
    <dgm:cxn modelId="{5169FE4F-A610-4B45-9F26-44B9D1641A7E}" type="presParOf" srcId="{63EDA9A3-1E0B-5F45-9208-99CAB934974B}" destId="{7392DC8D-B4BF-4B4C-BB4F-B6B3D40341EF}" srcOrd="0" destOrd="0" presId="urn:microsoft.com/office/officeart/2009/3/layout/HorizontalOrganizationChart#391"/>
    <dgm:cxn modelId="{A4D337A3-F07C-2C4D-9760-B24E3197AC14}" type="presParOf" srcId="{63EDA9A3-1E0B-5F45-9208-99CAB934974B}" destId="{5700B0C8-6F89-E842-A03C-01C2F9387739}" srcOrd="1" destOrd="0" presId="urn:microsoft.com/office/officeart/2009/3/layout/HorizontalOrganizationChart#391"/>
    <dgm:cxn modelId="{F8A45B36-B92F-E645-8C8F-2AD799DB8C3C}" type="presParOf" srcId="{5700B0C8-6F89-E842-A03C-01C2F9387739}" destId="{C568FE87-7AA1-2A4F-9268-3312332FCCA9}" srcOrd="0" destOrd="0" presId="urn:microsoft.com/office/officeart/2009/3/layout/HorizontalOrganizationChart#391"/>
    <dgm:cxn modelId="{0CD996D6-4E93-8A4D-8EFF-13D60FA89D66}" type="presParOf" srcId="{C568FE87-7AA1-2A4F-9268-3312332FCCA9}" destId="{59987C4A-2020-7441-8692-08F845B6E0B5}" srcOrd="0" destOrd="0" presId="urn:microsoft.com/office/officeart/2009/3/layout/HorizontalOrganizationChart#391"/>
    <dgm:cxn modelId="{30A0D577-EB07-4C4D-97A9-DCCD864691C6}" type="presParOf" srcId="{C568FE87-7AA1-2A4F-9268-3312332FCCA9}" destId="{593561B4-DF1A-5542-B5F0-78CAF4BABC0C}" srcOrd="1" destOrd="0" presId="urn:microsoft.com/office/officeart/2009/3/layout/HorizontalOrganizationChart#391"/>
    <dgm:cxn modelId="{D55FD915-E686-D04F-A2EF-126A01B95E2F}" type="presParOf" srcId="{5700B0C8-6F89-E842-A03C-01C2F9387739}" destId="{5D7DD181-0860-2840-9D96-30227315D660}" srcOrd="1" destOrd="0" presId="urn:microsoft.com/office/officeart/2009/3/layout/HorizontalOrganizationChart#391"/>
    <dgm:cxn modelId="{D5C3E731-D0F3-6E44-BB0B-1596763F619C}" type="presParOf" srcId="{5700B0C8-6F89-E842-A03C-01C2F9387739}" destId="{893A8763-CD28-F445-A739-AC22D4279747}" srcOrd="2" destOrd="0" presId="urn:microsoft.com/office/officeart/2009/3/layout/HorizontalOrganizationChart#391"/>
    <dgm:cxn modelId="{614EFE45-DF19-6345-9C73-3A5F4843BF1B}" type="presParOf" srcId="{8E08DFFA-7418-974B-83E0-A1494B3BC555}" destId="{86E66B42-3EC2-0B46-824A-73E017E0803C}" srcOrd="2" destOrd="0" presId="urn:microsoft.com/office/officeart/2009/3/layout/HorizontalOrganizationChart#391"/>
    <dgm:cxn modelId="{F566531F-BA8F-084A-A146-F072888CCD6C}" type="presParOf" srcId="{26861134-C708-8645-AC1B-F89C791F3342}" destId="{8439AA7D-870A-554A-800D-B5F968D43FED}" srcOrd="2" destOrd="0" presId="urn:microsoft.com/office/officeart/2009/3/layout/HorizontalOrganizationChart#391"/>
    <dgm:cxn modelId="{22E5AF0E-7C7A-B748-B2A6-0CB042D81890}" type="presParOf" srcId="{26861134-C708-8645-AC1B-F89C791F3342}" destId="{D707F21D-2FD4-F44A-9DD4-3A4B3A01F13B}" srcOrd="3" destOrd="0" presId="urn:microsoft.com/office/officeart/2009/3/layout/HorizontalOrganizationChart#391"/>
    <dgm:cxn modelId="{7E4FA69C-4F23-EA4B-B049-2AF2D7E54C78}" type="presParOf" srcId="{D707F21D-2FD4-F44A-9DD4-3A4B3A01F13B}" destId="{F04B3D8B-39B1-9E43-9C34-D2E5391FEEFB}" srcOrd="0" destOrd="0" presId="urn:microsoft.com/office/officeart/2009/3/layout/HorizontalOrganizationChart#391"/>
    <dgm:cxn modelId="{F2A69DC9-C3A6-3948-9A48-A749EE2AC38E}" type="presParOf" srcId="{F04B3D8B-39B1-9E43-9C34-D2E5391FEEFB}" destId="{B45F81FE-B8CD-D543-A68E-A406A36B397E}" srcOrd="0" destOrd="0" presId="urn:microsoft.com/office/officeart/2009/3/layout/HorizontalOrganizationChart#391"/>
    <dgm:cxn modelId="{705E0E5E-808B-1D46-AF6A-60F41A74FEFD}" type="presParOf" srcId="{F04B3D8B-39B1-9E43-9C34-D2E5391FEEFB}" destId="{02B3AAA3-D71A-F045-A642-AEEC53675195}" srcOrd="1" destOrd="0" presId="urn:microsoft.com/office/officeart/2009/3/layout/HorizontalOrganizationChart#391"/>
    <dgm:cxn modelId="{FBC89ECF-D2E3-794F-9E0B-A3CD3D44F7F9}" type="presParOf" srcId="{D707F21D-2FD4-F44A-9DD4-3A4B3A01F13B}" destId="{308172C7-321B-3A44-8165-B40011A29AF2}" srcOrd="1" destOrd="0" presId="urn:microsoft.com/office/officeart/2009/3/layout/HorizontalOrganizationChart#391"/>
    <dgm:cxn modelId="{F7AE663F-75A5-9544-BD63-E6E8A6B9AA5F}" type="presParOf" srcId="{308172C7-321B-3A44-8165-B40011A29AF2}" destId="{D6CF136A-EE45-4E4B-9D6F-70D22F6C4550}" srcOrd="0" destOrd="0" presId="urn:microsoft.com/office/officeart/2009/3/layout/HorizontalOrganizationChart#391"/>
    <dgm:cxn modelId="{E28C53E3-C124-254A-9E80-B5DD8050FD6F}" type="presParOf" srcId="{308172C7-321B-3A44-8165-B40011A29AF2}" destId="{1ABF0037-79ED-EC45-A954-FA1D4C2FFFDF}" srcOrd="1" destOrd="0" presId="urn:microsoft.com/office/officeart/2009/3/layout/HorizontalOrganizationChart#391"/>
    <dgm:cxn modelId="{D1292758-5ACA-2E42-864F-10271E5584F0}" type="presParOf" srcId="{1ABF0037-79ED-EC45-A954-FA1D4C2FFFDF}" destId="{C6C901DB-BE5C-BA47-A290-2A9EB203FEE1}" srcOrd="0" destOrd="0" presId="urn:microsoft.com/office/officeart/2009/3/layout/HorizontalOrganizationChart#391"/>
    <dgm:cxn modelId="{612BAB46-2CD9-4346-9A2C-18307A4133C0}" type="presParOf" srcId="{C6C901DB-BE5C-BA47-A290-2A9EB203FEE1}" destId="{318A2D60-04C4-6041-BF06-7FF6E1F02EF7}" srcOrd="0" destOrd="0" presId="urn:microsoft.com/office/officeart/2009/3/layout/HorizontalOrganizationChart#391"/>
    <dgm:cxn modelId="{7B4D770C-0B37-3F46-A682-DCBCE3F93598}" type="presParOf" srcId="{C6C901DB-BE5C-BA47-A290-2A9EB203FEE1}" destId="{802B50B0-5301-A54D-92DC-E4BFB25286D7}" srcOrd="1" destOrd="0" presId="urn:microsoft.com/office/officeart/2009/3/layout/HorizontalOrganizationChart#391"/>
    <dgm:cxn modelId="{08F6CC4F-04F9-7C4A-8D27-23A384EAC55B}" type="presParOf" srcId="{1ABF0037-79ED-EC45-A954-FA1D4C2FFFDF}" destId="{8E828C0D-0A21-AC4C-9A2E-8481EA5408D4}" srcOrd="1" destOrd="0" presId="urn:microsoft.com/office/officeart/2009/3/layout/HorizontalOrganizationChart#391"/>
    <dgm:cxn modelId="{62106B59-1AC5-CB4F-88D8-3D6B76D1F4DC}" type="presParOf" srcId="{1ABF0037-79ED-EC45-A954-FA1D4C2FFFDF}" destId="{52306AD5-B8CF-E947-9396-56F6E5F06A94}" srcOrd="2" destOrd="0" presId="urn:microsoft.com/office/officeart/2009/3/layout/HorizontalOrganizationChart#391"/>
    <dgm:cxn modelId="{9BA771D4-B5F0-024D-8A24-D655C53372F5}" type="presParOf" srcId="{308172C7-321B-3A44-8165-B40011A29AF2}" destId="{F8478611-32E9-5D4B-A70F-646DBCCE2564}" srcOrd="2" destOrd="0" presId="urn:microsoft.com/office/officeart/2009/3/layout/HorizontalOrganizationChart#391"/>
    <dgm:cxn modelId="{230BAC97-2EEC-0047-A76D-91B6EC9FC124}" type="presParOf" srcId="{308172C7-321B-3A44-8165-B40011A29AF2}" destId="{0D30EEB2-A740-644D-A78D-BCEA0AD5D1ED}" srcOrd="3" destOrd="0" presId="urn:microsoft.com/office/officeart/2009/3/layout/HorizontalOrganizationChart#391"/>
    <dgm:cxn modelId="{1846BA93-9863-7543-A056-9725485A5037}" type="presParOf" srcId="{0D30EEB2-A740-644D-A78D-BCEA0AD5D1ED}" destId="{DB4CBF3A-DAC0-C642-8F4F-D193BF9C740F}" srcOrd="0" destOrd="0" presId="urn:microsoft.com/office/officeart/2009/3/layout/HorizontalOrganizationChart#391"/>
    <dgm:cxn modelId="{31A311D7-D642-2D44-8E7A-C6ECC56725D6}" type="presParOf" srcId="{DB4CBF3A-DAC0-C642-8F4F-D193BF9C740F}" destId="{F241EB6E-687D-2F4A-8ED4-5AAA2EC7373B}" srcOrd="0" destOrd="0" presId="urn:microsoft.com/office/officeart/2009/3/layout/HorizontalOrganizationChart#391"/>
    <dgm:cxn modelId="{488B7DB7-C508-584B-85C3-D0085DAF5C2B}" type="presParOf" srcId="{DB4CBF3A-DAC0-C642-8F4F-D193BF9C740F}" destId="{0FD600FA-BED2-3A4C-A42B-19DDE9544CD6}" srcOrd="1" destOrd="0" presId="urn:microsoft.com/office/officeart/2009/3/layout/HorizontalOrganizationChart#391"/>
    <dgm:cxn modelId="{7931610D-A29E-8E4B-B046-D07546052432}" type="presParOf" srcId="{0D30EEB2-A740-644D-A78D-BCEA0AD5D1ED}" destId="{432D1092-084E-DD47-A156-05B4484D02B1}" srcOrd="1" destOrd="0" presId="urn:microsoft.com/office/officeart/2009/3/layout/HorizontalOrganizationChart#391"/>
    <dgm:cxn modelId="{7A33FEAE-1637-DD42-A248-3A29A0CDE8AF}" type="presParOf" srcId="{0D30EEB2-A740-644D-A78D-BCEA0AD5D1ED}" destId="{A025C56C-9EE7-9845-9B71-75B9ED23D65B}" srcOrd="2" destOrd="0" presId="urn:microsoft.com/office/officeart/2009/3/layout/HorizontalOrganizationChart#391"/>
    <dgm:cxn modelId="{4661898B-B564-374E-8351-04952CA35D0B}" type="presParOf" srcId="{308172C7-321B-3A44-8165-B40011A29AF2}" destId="{F038EEA8-506B-C946-9E62-D052B688C7D0}" srcOrd="4" destOrd="0" presId="urn:microsoft.com/office/officeart/2009/3/layout/HorizontalOrganizationChart#391"/>
    <dgm:cxn modelId="{71C5DF14-217A-8A40-8D9C-F76A73008284}" type="presParOf" srcId="{308172C7-321B-3A44-8165-B40011A29AF2}" destId="{4C548441-E964-AE47-9F12-885AEED6A407}" srcOrd="5" destOrd="0" presId="urn:microsoft.com/office/officeart/2009/3/layout/HorizontalOrganizationChart#391"/>
    <dgm:cxn modelId="{364F78DC-26CE-3C42-951E-A1B62499842C}" type="presParOf" srcId="{4C548441-E964-AE47-9F12-885AEED6A407}" destId="{BB0177D9-A0FE-874C-9548-29924AEEF9A6}" srcOrd="0" destOrd="0" presId="urn:microsoft.com/office/officeart/2009/3/layout/HorizontalOrganizationChart#391"/>
    <dgm:cxn modelId="{B8A3460B-68A2-6E49-B480-396579321B93}" type="presParOf" srcId="{BB0177D9-A0FE-874C-9548-29924AEEF9A6}" destId="{87D12591-E24C-5647-AF85-6639318690A0}" srcOrd="0" destOrd="0" presId="urn:microsoft.com/office/officeart/2009/3/layout/HorizontalOrganizationChart#391"/>
    <dgm:cxn modelId="{94BB5D19-0A3F-3248-A824-8C94644FF6BC}" type="presParOf" srcId="{BB0177D9-A0FE-874C-9548-29924AEEF9A6}" destId="{68DDBE5D-2297-F940-92C2-4F08146AAB00}" srcOrd="1" destOrd="0" presId="urn:microsoft.com/office/officeart/2009/3/layout/HorizontalOrganizationChart#391"/>
    <dgm:cxn modelId="{2D75DF85-F5BB-C146-99C3-80ED05E5BF5B}" type="presParOf" srcId="{4C548441-E964-AE47-9F12-885AEED6A407}" destId="{48C364B8-6591-0A42-B4AA-DE34F3C9CEF7}" srcOrd="1" destOrd="0" presId="urn:microsoft.com/office/officeart/2009/3/layout/HorizontalOrganizationChart#391"/>
    <dgm:cxn modelId="{C587EE51-F9B2-9549-9BAD-DE53CC463A81}" type="presParOf" srcId="{4C548441-E964-AE47-9F12-885AEED6A407}" destId="{6B9602AC-D726-9747-8DD2-D59DBC2BAFDC}" srcOrd="2" destOrd="0" presId="urn:microsoft.com/office/officeart/2009/3/layout/HorizontalOrganizationChart#391"/>
    <dgm:cxn modelId="{B8C80122-F12D-7D42-8F99-455AC582DE30}" type="presParOf" srcId="{D707F21D-2FD4-F44A-9DD4-3A4B3A01F13B}" destId="{2D513522-CA4B-2D49-885D-67318E28CA63}" srcOrd="2" destOrd="0" presId="urn:microsoft.com/office/officeart/2009/3/layout/HorizontalOrganizationChart#391"/>
    <dgm:cxn modelId="{E4BE1D0F-C95E-304C-9486-7BD2B13BD2FE}" type="presParOf" srcId="{26861134-C708-8645-AC1B-F89C791F3342}" destId="{BBE43C03-5B79-484F-91AB-0C27885FD2C4}" srcOrd="4" destOrd="0" presId="urn:microsoft.com/office/officeart/2009/3/layout/HorizontalOrganizationChart#391"/>
    <dgm:cxn modelId="{C410D9A9-93C7-D444-B3D2-29A5FC077AA3}" type="presParOf" srcId="{26861134-C708-8645-AC1B-F89C791F3342}" destId="{4DB8485B-8DFF-6143-BABD-C3FB3FC06C6E}" srcOrd="5" destOrd="0" presId="urn:microsoft.com/office/officeart/2009/3/layout/HorizontalOrganizationChart#391"/>
    <dgm:cxn modelId="{091934F0-6EC2-204D-9F0C-E57673A3E203}" type="presParOf" srcId="{4DB8485B-8DFF-6143-BABD-C3FB3FC06C6E}" destId="{960DC1E0-BDC3-8041-B8CD-DC8834155ECC}" srcOrd="0" destOrd="0" presId="urn:microsoft.com/office/officeart/2009/3/layout/HorizontalOrganizationChart#391"/>
    <dgm:cxn modelId="{F951E96C-8C7F-A547-87EE-A858F37E3183}" type="presParOf" srcId="{960DC1E0-BDC3-8041-B8CD-DC8834155ECC}" destId="{4B8D2A6F-36C3-9F44-9D04-0E141B7877E0}" srcOrd="0" destOrd="0" presId="urn:microsoft.com/office/officeart/2009/3/layout/HorizontalOrganizationChart#391"/>
    <dgm:cxn modelId="{64937961-EE45-3D4D-8242-CEAD249F0ACC}" type="presParOf" srcId="{960DC1E0-BDC3-8041-B8CD-DC8834155ECC}" destId="{D11BA6CF-3A26-6C45-8918-6A2D365B3C38}" srcOrd="1" destOrd="0" presId="urn:microsoft.com/office/officeart/2009/3/layout/HorizontalOrganizationChart#391"/>
    <dgm:cxn modelId="{E4F1FCDA-E48D-184F-8BE7-850B6525418A}" type="presParOf" srcId="{4DB8485B-8DFF-6143-BABD-C3FB3FC06C6E}" destId="{0B73A63E-9EA5-514C-A63C-85F216C2542E}" srcOrd="1" destOrd="0" presId="urn:microsoft.com/office/officeart/2009/3/layout/HorizontalOrganizationChart#391"/>
    <dgm:cxn modelId="{E7DBB810-C095-8242-8EFC-D24EF02E457E}" type="presParOf" srcId="{4DB8485B-8DFF-6143-BABD-C3FB3FC06C6E}" destId="{93F00BFF-43DC-1E47-9ECA-06523C39019F}" srcOrd="2" destOrd="0" presId="urn:microsoft.com/office/officeart/2009/3/layout/HorizontalOrganizationChart#391"/>
    <dgm:cxn modelId="{9A767FDC-5D54-7A4F-A530-0D6B68458967}" type="presParOf" srcId="{1B5330AE-D701-4246-B4B9-CDFD5B143648}" destId="{8CBC9F93-6B63-E145-8AEF-23C9CC42B187}" srcOrd="2" destOrd="0" presId="urn:microsoft.com/office/officeart/2009/3/layout/HorizontalOrganizationChart#39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A08CF87E-4080-0940-9BC9-D03861F81051}" type="doc">
      <dgm:prSet loTypeId="urn:microsoft.com/office/officeart/2009/3/layout/HorizontalOrganizationChart#392" loCatId="" qsTypeId="urn:microsoft.com/office/officeart/2005/8/quickstyle/simple1#421" qsCatId="simple" csTypeId="urn:microsoft.com/office/officeart/2005/8/colors/accent2_1#97" csCatId="accent2" phldr="1"/>
      <dgm:spPr/>
      <dgm:t>
        <a:bodyPr/>
        <a:lstStyle/>
        <a:p>
          <a:endParaRPr lang="zh-CN" altLang="en-US"/>
        </a:p>
      </dgm:t>
    </dgm:pt>
    <dgm:pt modelId="{1842B863-7366-FC4F-A26A-DC75EEACDA1E}">
      <dgm:prSet custT="1"/>
      <dgm:spPr/>
      <dgm:t>
        <a:bodyPr/>
        <a:lstStyle/>
        <a:p>
          <a:r>
            <a:rPr lang="zh-CN" altLang="en-US" sz="1400" smtClean="0">
              <a:latin typeface="微软雅黑" panose="020B0503020204020204" pitchFamily="34" charset="-122"/>
              <a:ea typeface="微软雅黑" panose="020B0503020204020204" pitchFamily="34" charset="-122"/>
              <a:cs typeface="微软雅黑" panose="020B0503020204020204" pitchFamily="34" charset="-122"/>
            </a:rPr>
            <a:t>价值增殖过程</a:t>
          </a:r>
          <a:endParaRPr lang="zh-CN" altLang="en-US" sz="1400" dirty="0">
            <a:latin typeface="微软雅黑" panose="020B0503020204020204" pitchFamily="34" charset="-122"/>
            <a:ea typeface="微软雅黑" panose="020B0503020204020204" pitchFamily="34" charset="-122"/>
            <a:cs typeface="微软雅黑" panose="020B0503020204020204" pitchFamily="34" charset="-122"/>
          </a:endParaRPr>
        </a:p>
      </dgm:t>
    </dgm:pt>
    <dgm:pt modelId="{CD88616A-BAF2-D144-AF03-9D390AFD9149}" cxnId="{5AE0C971-6358-1845-9666-761A77E9C13A}" type="parTrans">
      <dgm:prSet/>
      <dgm:spPr/>
      <dgm:t>
        <a:bodyPr/>
        <a:lstStyle/>
        <a:p>
          <a:endParaRPr lang="zh-CN" altLang="en-US" sz="1400"/>
        </a:p>
      </dgm:t>
    </dgm:pt>
    <dgm:pt modelId="{0A3619FD-D0AD-444F-9EFB-684BF928D479}" cxnId="{5AE0C971-6358-1845-9666-761A77E9C13A}" type="sibTrans">
      <dgm:prSet/>
      <dgm:spPr/>
      <dgm:t>
        <a:bodyPr/>
        <a:lstStyle/>
        <a:p>
          <a:endParaRPr lang="zh-CN" altLang="en-US" sz="1400"/>
        </a:p>
      </dgm:t>
    </dgm:pt>
    <dgm:pt modelId="{950F82C2-0E15-5A47-AEBC-C01B79EEB8B2}">
      <dgm:prSet custT="1"/>
      <dgm:spPr/>
      <dgm:t>
        <a:bodyPr/>
        <a:lstStyle/>
        <a:p>
          <a:r>
            <a:rPr lang="zh-CN" altLang="en-US" sz="1400" dirty="0" smtClean="0">
              <a:latin typeface="微软雅黑" panose="020B0503020204020204" pitchFamily="34" charset="-122"/>
              <a:ea typeface="微软雅黑" panose="020B0503020204020204" pitchFamily="34" charset="-122"/>
              <a:cs typeface="微软雅黑" panose="020B0503020204020204" pitchFamily="34" charset="-122"/>
            </a:rPr>
            <a:t>生产剩余价值的过程</a:t>
          </a:r>
          <a:endParaRPr lang="zh-CN" altLang="en-US" sz="1400" dirty="0">
            <a:latin typeface="微软雅黑" panose="020B0503020204020204" pitchFamily="34" charset="-122"/>
            <a:ea typeface="微软雅黑" panose="020B0503020204020204" pitchFamily="34" charset="-122"/>
            <a:cs typeface="微软雅黑" panose="020B0503020204020204" pitchFamily="34" charset="-122"/>
          </a:endParaRPr>
        </a:p>
      </dgm:t>
    </dgm:pt>
    <dgm:pt modelId="{584E67B9-1627-0F49-8805-F1AFC0B05983}" cxnId="{C519B460-E47B-344E-A4B1-DE38A34A11D4}" type="parTrans">
      <dgm:prSet/>
      <dgm:spPr/>
      <dgm:t>
        <a:bodyPr/>
        <a:lstStyle/>
        <a:p>
          <a:endParaRPr lang="zh-CN" altLang="en-US" sz="1400"/>
        </a:p>
      </dgm:t>
    </dgm:pt>
    <dgm:pt modelId="{4B5E9D38-85A1-1343-812B-DCE38AE6FC3F}" cxnId="{C519B460-E47B-344E-A4B1-DE38A34A11D4}" type="sibTrans">
      <dgm:prSet/>
      <dgm:spPr/>
      <dgm:t>
        <a:bodyPr/>
        <a:lstStyle/>
        <a:p>
          <a:endParaRPr lang="zh-CN" altLang="en-US" sz="1400"/>
        </a:p>
      </dgm:t>
    </dgm:pt>
    <dgm:pt modelId="{80D99E21-3CE7-1547-94CE-72CD31C9544F}">
      <dgm:prSet custT="1"/>
      <dgm:spPr/>
      <dgm:t>
        <a:bodyPr/>
        <a:lstStyle/>
        <a:p>
          <a:r>
            <a:rPr lang="zh-CN" altLang="en-US" sz="1400" dirty="0" smtClean="0">
              <a:latin typeface="微软雅黑" panose="020B0503020204020204" pitchFamily="34" charset="-122"/>
              <a:ea typeface="微软雅黑" panose="020B0503020204020204" pitchFamily="34" charset="-122"/>
              <a:cs typeface="微软雅黑" panose="020B0503020204020204" pitchFamily="34" charset="-122"/>
            </a:rPr>
            <a:t>绝对</a:t>
          </a:r>
          <a:endParaRPr lang="zh-CN" altLang="en-US" sz="1400" dirty="0">
            <a:latin typeface="微软雅黑" panose="020B0503020204020204" pitchFamily="34" charset="-122"/>
            <a:ea typeface="微软雅黑" panose="020B0503020204020204" pitchFamily="34" charset="-122"/>
            <a:cs typeface="微软雅黑" panose="020B0503020204020204" pitchFamily="34" charset="-122"/>
          </a:endParaRPr>
        </a:p>
      </dgm:t>
    </dgm:pt>
    <dgm:pt modelId="{2153E63C-DD18-4440-8E81-D59CE4F50305}" cxnId="{43C9DCF2-6F5B-6F41-BA48-53D3DA9660AC}" type="parTrans">
      <dgm:prSet/>
      <dgm:spPr/>
      <dgm:t>
        <a:bodyPr/>
        <a:lstStyle/>
        <a:p>
          <a:endParaRPr lang="zh-CN" altLang="en-US" sz="1400"/>
        </a:p>
      </dgm:t>
    </dgm:pt>
    <dgm:pt modelId="{94C664DC-CDC4-FE47-A24F-3F023DDFA025}" cxnId="{43C9DCF2-6F5B-6F41-BA48-53D3DA9660AC}" type="sibTrans">
      <dgm:prSet/>
      <dgm:spPr/>
      <dgm:t>
        <a:bodyPr/>
        <a:lstStyle/>
        <a:p>
          <a:endParaRPr lang="zh-CN" altLang="en-US" sz="1400"/>
        </a:p>
      </dgm:t>
    </dgm:pt>
    <dgm:pt modelId="{BC540F6D-4667-E742-AF54-6AF7271C2E37}">
      <dgm:prSet custT="1"/>
      <dgm:spPr/>
      <dgm:t>
        <a:bodyPr/>
        <a:lstStyle/>
        <a:p>
          <a:r>
            <a:rPr lang="zh-CN" altLang="en-US" sz="1400" dirty="0" smtClean="0">
              <a:latin typeface="微软雅黑" panose="020B0503020204020204" pitchFamily="34" charset="-122"/>
              <a:ea typeface="微软雅黑" panose="020B0503020204020204" pitchFamily="34" charset="-122"/>
              <a:cs typeface="微软雅黑" panose="020B0503020204020204" pitchFamily="34" charset="-122"/>
            </a:rPr>
            <a:t>超额</a:t>
          </a:r>
          <a:endParaRPr lang="zh-CN" altLang="en-US" sz="1400" dirty="0">
            <a:latin typeface="微软雅黑" panose="020B0503020204020204" pitchFamily="34" charset="-122"/>
            <a:ea typeface="微软雅黑" panose="020B0503020204020204" pitchFamily="34" charset="-122"/>
            <a:cs typeface="微软雅黑" panose="020B0503020204020204" pitchFamily="34" charset="-122"/>
          </a:endParaRPr>
        </a:p>
      </dgm:t>
    </dgm:pt>
    <dgm:pt modelId="{74E3657D-3997-684A-9E36-0466A0A68B84}" cxnId="{9953FE28-B780-0349-949B-5A0D3DF9B1C0}" type="parTrans">
      <dgm:prSet/>
      <dgm:spPr/>
      <dgm:t>
        <a:bodyPr/>
        <a:lstStyle/>
        <a:p>
          <a:endParaRPr lang="zh-CN" altLang="en-US" sz="1400"/>
        </a:p>
      </dgm:t>
    </dgm:pt>
    <dgm:pt modelId="{FCF94B3C-335A-644C-BD2E-15805E92F921}" cxnId="{9953FE28-B780-0349-949B-5A0D3DF9B1C0}" type="sibTrans">
      <dgm:prSet/>
      <dgm:spPr/>
      <dgm:t>
        <a:bodyPr/>
        <a:lstStyle/>
        <a:p>
          <a:endParaRPr lang="zh-CN" altLang="en-US" sz="1400"/>
        </a:p>
      </dgm:t>
    </dgm:pt>
    <dgm:pt modelId="{1127C6FD-54E2-8B49-8589-B0C5AC44A9AA}">
      <dgm:prSet custT="1"/>
      <dgm:spPr/>
      <dgm:t>
        <a:bodyPr/>
        <a:lstStyle/>
        <a:p>
          <a:r>
            <a:rPr lang="zh-CN" altLang="en-US" sz="1400" dirty="0" smtClean="0">
              <a:latin typeface="微软雅黑" panose="020B0503020204020204" pitchFamily="34" charset="-122"/>
              <a:ea typeface="微软雅黑" panose="020B0503020204020204" pitchFamily="34" charset="-122"/>
              <a:cs typeface="微软雅黑" panose="020B0503020204020204" pitchFamily="34" charset="-122"/>
            </a:rPr>
            <a:t>相对</a:t>
          </a:r>
          <a:endParaRPr lang="zh-CN" altLang="en-US" sz="1400" dirty="0">
            <a:latin typeface="微软雅黑" panose="020B0503020204020204" pitchFamily="34" charset="-122"/>
            <a:ea typeface="微软雅黑" panose="020B0503020204020204" pitchFamily="34" charset="-122"/>
            <a:cs typeface="微软雅黑" panose="020B0503020204020204" pitchFamily="34" charset="-122"/>
          </a:endParaRPr>
        </a:p>
      </dgm:t>
    </dgm:pt>
    <dgm:pt modelId="{E3BA7BB6-4C15-FE47-BE8B-34FF8D92890E}" cxnId="{4B788BE0-C82E-9945-9BBE-F532A6A015D2}" type="parTrans">
      <dgm:prSet/>
      <dgm:spPr/>
      <dgm:t>
        <a:bodyPr/>
        <a:lstStyle/>
        <a:p>
          <a:endParaRPr lang="zh-CN" altLang="en-US" sz="1400"/>
        </a:p>
      </dgm:t>
    </dgm:pt>
    <dgm:pt modelId="{81909DB9-F66F-8C46-93D4-43F79D421953}" cxnId="{4B788BE0-C82E-9945-9BBE-F532A6A015D2}" type="sibTrans">
      <dgm:prSet/>
      <dgm:spPr/>
      <dgm:t>
        <a:bodyPr/>
        <a:lstStyle/>
        <a:p>
          <a:endParaRPr lang="zh-CN" altLang="en-US" sz="1400"/>
        </a:p>
      </dgm:t>
    </dgm:pt>
    <dgm:pt modelId="{EE120E20-53F1-1545-A513-0950653872C9}">
      <dgm:prSet custT="1"/>
      <dgm:spPr/>
      <dgm:t>
        <a:bodyPr/>
        <a:lstStyle/>
        <a:p>
          <a:r>
            <a:rPr lang="zh-CN" altLang="en-US" sz="1400" dirty="0" smtClean="0">
              <a:latin typeface="微软雅黑" panose="020B0503020204020204" pitchFamily="34" charset="-122"/>
              <a:ea typeface="微软雅黑" panose="020B0503020204020204" pitchFamily="34" charset="-122"/>
              <a:cs typeface="微软雅黑" panose="020B0503020204020204" pitchFamily="34" charset="-122"/>
            </a:rPr>
            <a:t>资本的本质</a:t>
          </a:r>
          <a:endParaRPr lang="zh-CN" altLang="en-US" sz="1400" dirty="0">
            <a:latin typeface="微软雅黑" panose="020B0503020204020204" pitchFamily="34" charset="-122"/>
            <a:ea typeface="微软雅黑" panose="020B0503020204020204" pitchFamily="34" charset="-122"/>
            <a:cs typeface="微软雅黑" panose="020B0503020204020204" pitchFamily="34" charset="-122"/>
          </a:endParaRPr>
        </a:p>
      </dgm:t>
    </dgm:pt>
    <dgm:pt modelId="{6DE3AB43-2568-6140-9B71-9EB7771D3CFA}" cxnId="{90213B05-E707-174E-9239-FA14EDF1CB8B}" type="parTrans">
      <dgm:prSet/>
      <dgm:spPr/>
      <dgm:t>
        <a:bodyPr/>
        <a:lstStyle/>
        <a:p>
          <a:endParaRPr lang="zh-CN" altLang="en-US" sz="1400"/>
        </a:p>
      </dgm:t>
    </dgm:pt>
    <dgm:pt modelId="{1F346B6C-41AF-C14E-A7B6-860442D15341}" cxnId="{90213B05-E707-174E-9239-FA14EDF1CB8B}" type="sibTrans">
      <dgm:prSet/>
      <dgm:spPr/>
      <dgm:t>
        <a:bodyPr/>
        <a:lstStyle/>
        <a:p>
          <a:endParaRPr lang="zh-CN" altLang="en-US" sz="1400"/>
        </a:p>
      </dgm:t>
    </dgm:pt>
    <dgm:pt modelId="{4FBBEAEC-08A8-CE48-BAF1-DF3D547339A7}">
      <dgm:prSet custT="1"/>
      <dgm:spPr>
        <a:solidFill>
          <a:srgbClr val="C00000"/>
        </a:solidFill>
      </dgm:spPr>
      <dgm:t>
        <a:bodyPr/>
        <a:lstStyle/>
        <a:p>
          <a:r>
            <a:rPr lang="zh-CN" altLang="en-US" sz="1400" dirty="0" smtClean="0">
              <a:latin typeface="微软雅黑" panose="020B0503020204020204" pitchFamily="34" charset="-122"/>
              <a:ea typeface="微软雅黑" panose="020B0503020204020204" pitchFamily="34" charset="-122"/>
              <a:cs typeface="微软雅黑" panose="020B0503020204020204" pitchFamily="34" charset="-122"/>
            </a:rPr>
            <a:t>谁产生剩余价值</a:t>
          </a:r>
          <a:endParaRPr lang="zh-CN" altLang="en-US" sz="1400" dirty="0">
            <a:latin typeface="微软雅黑" panose="020B0503020204020204" pitchFamily="34" charset="-122"/>
            <a:ea typeface="微软雅黑" panose="020B0503020204020204" pitchFamily="34" charset="-122"/>
            <a:cs typeface="微软雅黑" panose="020B0503020204020204" pitchFamily="34" charset="-122"/>
          </a:endParaRPr>
        </a:p>
      </dgm:t>
    </dgm:pt>
    <dgm:pt modelId="{DE485FA1-D6BE-634C-B90A-F01D0594BC07}" cxnId="{B9A57D42-7E25-BF4F-BA92-B177B76B496A}" type="parTrans">
      <dgm:prSet/>
      <dgm:spPr/>
      <dgm:t>
        <a:bodyPr/>
        <a:lstStyle/>
        <a:p>
          <a:endParaRPr lang="zh-CN" altLang="en-US" sz="1400"/>
        </a:p>
      </dgm:t>
    </dgm:pt>
    <dgm:pt modelId="{ABF1EA31-F76E-BC47-B7FA-CEEE076A4EE6}" cxnId="{B9A57D42-7E25-BF4F-BA92-B177B76B496A}" type="sibTrans">
      <dgm:prSet/>
      <dgm:spPr/>
      <dgm:t>
        <a:bodyPr/>
        <a:lstStyle/>
        <a:p>
          <a:endParaRPr lang="zh-CN" altLang="en-US" sz="1400"/>
        </a:p>
      </dgm:t>
    </dgm:pt>
    <dgm:pt modelId="{F2A09CD7-957A-D440-8392-DEDB44396445}">
      <dgm:prSet custT="1"/>
      <dgm:spPr>
        <a:noFill/>
      </dgm:spPr>
      <dgm:t>
        <a:bodyPr/>
        <a:lstStyle/>
        <a:p>
          <a:r>
            <a:rPr lang="zh-CN" altLang="en-US" sz="1400" dirty="0" smtClean="0">
              <a:latin typeface="微软雅黑" panose="020B0503020204020204" pitchFamily="34" charset="-122"/>
              <a:ea typeface="微软雅黑" panose="020B0503020204020204" pitchFamily="34" charset="-122"/>
              <a:cs typeface="微软雅黑" panose="020B0503020204020204" pitchFamily="34" charset="-122"/>
            </a:rPr>
            <a:t>价值构成</a:t>
          </a:r>
          <a:endParaRPr lang="zh-CN" altLang="en-US" sz="1400" dirty="0">
            <a:latin typeface="微软雅黑" panose="020B0503020204020204" pitchFamily="34" charset="-122"/>
            <a:ea typeface="微软雅黑" panose="020B0503020204020204" pitchFamily="34" charset="-122"/>
            <a:cs typeface="微软雅黑" panose="020B0503020204020204" pitchFamily="34" charset="-122"/>
          </a:endParaRPr>
        </a:p>
      </dgm:t>
    </dgm:pt>
    <dgm:pt modelId="{56441184-719C-A84C-B7C9-D422F24358B3}" cxnId="{D06BB3E2-B174-2246-9A52-0C696185F68D}" type="parTrans">
      <dgm:prSet/>
      <dgm:spPr/>
      <dgm:t>
        <a:bodyPr/>
        <a:lstStyle/>
        <a:p>
          <a:endParaRPr lang="zh-CN" altLang="en-US" sz="1400"/>
        </a:p>
      </dgm:t>
    </dgm:pt>
    <dgm:pt modelId="{33FB8FF2-5F93-514C-A1D4-F48DD5CE97AD}" cxnId="{D06BB3E2-B174-2246-9A52-0C696185F68D}" type="sibTrans">
      <dgm:prSet/>
      <dgm:spPr/>
      <dgm:t>
        <a:bodyPr/>
        <a:lstStyle/>
        <a:p>
          <a:endParaRPr lang="zh-CN" altLang="en-US" sz="1400"/>
        </a:p>
      </dgm:t>
    </dgm:pt>
    <dgm:pt modelId="{7B313AFC-E6CB-5F48-8952-410D0FA1A9D0}" type="pres">
      <dgm:prSet presAssocID="{A08CF87E-4080-0940-9BC9-D03861F81051}" presName="hierChild1" presStyleCnt="0">
        <dgm:presLayoutVars>
          <dgm:orgChart val="1"/>
          <dgm:chPref val="1"/>
          <dgm:dir/>
          <dgm:animOne val="branch"/>
          <dgm:animLvl val="lvl"/>
          <dgm:resizeHandles/>
        </dgm:presLayoutVars>
      </dgm:prSet>
      <dgm:spPr/>
      <dgm:t>
        <a:bodyPr/>
        <a:lstStyle/>
        <a:p>
          <a:endParaRPr lang="zh-CN" altLang="en-US"/>
        </a:p>
      </dgm:t>
    </dgm:pt>
    <dgm:pt modelId="{1B5330AE-D701-4246-B4B9-CDFD5B143648}" type="pres">
      <dgm:prSet presAssocID="{1842B863-7366-FC4F-A26A-DC75EEACDA1E}" presName="hierRoot1" presStyleCnt="0">
        <dgm:presLayoutVars>
          <dgm:hierBranch val="init"/>
        </dgm:presLayoutVars>
      </dgm:prSet>
      <dgm:spPr/>
      <dgm:t>
        <a:bodyPr/>
        <a:lstStyle/>
        <a:p>
          <a:endParaRPr lang="zh-CN" altLang="en-US"/>
        </a:p>
      </dgm:t>
    </dgm:pt>
    <dgm:pt modelId="{9A1F5C35-81B1-D441-86EC-99F960B1720A}" type="pres">
      <dgm:prSet presAssocID="{1842B863-7366-FC4F-A26A-DC75EEACDA1E}" presName="rootComposite1" presStyleCnt="0"/>
      <dgm:spPr/>
      <dgm:t>
        <a:bodyPr/>
        <a:lstStyle/>
        <a:p>
          <a:endParaRPr lang="zh-CN" altLang="en-US"/>
        </a:p>
      </dgm:t>
    </dgm:pt>
    <dgm:pt modelId="{C9F8FAA3-EE20-7248-A8AC-6D2216FFE960}" type="pres">
      <dgm:prSet presAssocID="{1842B863-7366-FC4F-A26A-DC75EEACDA1E}" presName="rootText1" presStyleLbl="node0" presStyleIdx="0" presStyleCnt="1" custScaleX="155152" custScaleY="196813">
        <dgm:presLayoutVars>
          <dgm:chPref val="3"/>
        </dgm:presLayoutVars>
      </dgm:prSet>
      <dgm:spPr/>
      <dgm:t>
        <a:bodyPr/>
        <a:lstStyle/>
        <a:p>
          <a:endParaRPr lang="zh-CN" altLang="en-US"/>
        </a:p>
      </dgm:t>
    </dgm:pt>
    <dgm:pt modelId="{FDDBA4E2-0D69-A844-8E3E-807F4C9042A8}" type="pres">
      <dgm:prSet presAssocID="{1842B863-7366-FC4F-A26A-DC75EEACDA1E}" presName="rootConnector1" presStyleLbl="node1" presStyleIdx="0" presStyleCnt="0"/>
      <dgm:spPr/>
      <dgm:t>
        <a:bodyPr/>
        <a:lstStyle/>
        <a:p>
          <a:endParaRPr lang="zh-CN" altLang="en-US"/>
        </a:p>
      </dgm:t>
    </dgm:pt>
    <dgm:pt modelId="{26861134-C708-8645-AC1B-F89C791F3342}" type="pres">
      <dgm:prSet presAssocID="{1842B863-7366-FC4F-A26A-DC75EEACDA1E}" presName="hierChild2" presStyleCnt="0"/>
      <dgm:spPr/>
      <dgm:t>
        <a:bodyPr/>
        <a:lstStyle/>
        <a:p>
          <a:endParaRPr lang="zh-CN" altLang="en-US"/>
        </a:p>
      </dgm:t>
    </dgm:pt>
    <dgm:pt modelId="{686E9887-3A4E-924C-BFD9-F5553E0F9333}" type="pres">
      <dgm:prSet presAssocID="{DE485FA1-D6BE-634C-B90A-F01D0594BC07}" presName="Name64" presStyleLbl="parChTrans1D2" presStyleIdx="0" presStyleCnt="3"/>
      <dgm:spPr/>
      <dgm:t>
        <a:bodyPr/>
        <a:lstStyle/>
        <a:p>
          <a:endParaRPr lang="zh-CN" altLang="en-US"/>
        </a:p>
      </dgm:t>
    </dgm:pt>
    <dgm:pt modelId="{8E08DFFA-7418-974B-83E0-A1494B3BC555}" type="pres">
      <dgm:prSet presAssocID="{4FBBEAEC-08A8-CE48-BAF1-DF3D547339A7}" presName="hierRoot2" presStyleCnt="0">
        <dgm:presLayoutVars>
          <dgm:hierBranch val="init"/>
        </dgm:presLayoutVars>
      </dgm:prSet>
      <dgm:spPr/>
      <dgm:t>
        <a:bodyPr/>
        <a:lstStyle/>
        <a:p>
          <a:endParaRPr lang="zh-CN" altLang="en-US"/>
        </a:p>
      </dgm:t>
    </dgm:pt>
    <dgm:pt modelId="{2A4C2FD4-1EB4-6844-8ED0-A6D8D9DFBC8C}" type="pres">
      <dgm:prSet presAssocID="{4FBBEAEC-08A8-CE48-BAF1-DF3D547339A7}" presName="rootComposite" presStyleCnt="0"/>
      <dgm:spPr/>
      <dgm:t>
        <a:bodyPr/>
        <a:lstStyle/>
        <a:p>
          <a:endParaRPr lang="zh-CN" altLang="en-US"/>
        </a:p>
      </dgm:t>
    </dgm:pt>
    <dgm:pt modelId="{814D0D46-E082-7647-B90D-E5C41A602001}" type="pres">
      <dgm:prSet presAssocID="{4FBBEAEC-08A8-CE48-BAF1-DF3D547339A7}" presName="rootText" presStyleLbl="node2" presStyleIdx="0" presStyleCnt="3" custScaleX="172128" custScaleY="147660">
        <dgm:presLayoutVars>
          <dgm:chPref val="3"/>
        </dgm:presLayoutVars>
      </dgm:prSet>
      <dgm:spPr/>
      <dgm:t>
        <a:bodyPr/>
        <a:lstStyle/>
        <a:p>
          <a:endParaRPr lang="zh-CN" altLang="en-US"/>
        </a:p>
      </dgm:t>
    </dgm:pt>
    <dgm:pt modelId="{A3F23737-A3BD-944B-93C0-B4A977E6FAAC}" type="pres">
      <dgm:prSet presAssocID="{4FBBEAEC-08A8-CE48-BAF1-DF3D547339A7}" presName="rootConnector" presStyleLbl="node2" presStyleIdx="0" presStyleCnt="3"/>
      <dgm:spPr/>
      <dgm:t>
        <a:bodyPr/>
        <a:lstStyle/>
        <a:p>
          <a:endParaRPr lang="zh-CN" altLang="en-US"/>
        </a:p>
      </dgm:t>
    </dgm:pt>
    <dgm:pt modelId="{63EDA9A3-1E0B-5F45-9208-99CAB934974B}" type="pres">
      <dgm:prSet presAssocID="{4FBBEAEC-08A8-CE48-BAF1-DF3D547339A7}" presName="hierChild4" presStyleCnt="0"/>
      <dgm:spPr/>
      <dgm:t>
        <a:bodyPr/>
        <a:lstStyle/>
        <a:p>
          <a:endParaRPr lang="zh-CN" altLang="en-US"/>
        </a:p>
      </dgm:t>
    </dgm:pt>
    <dgm:pt modelId="{7392DC8D-B4BF-4B4C-BB4F-B6B3D40341EF}" type="pres">
      <dgm:prSet presAssocID="{56441184-719C-A84C-B7C9-D422F24358B3}" presName="Name64" presStyleLbl="parChTrans1D3" presStyleIdx="0" presStyleCnt="4"/>
      <dgm:spPr/>
      <dgm:t>
        <a:bodyPr/>
        <a:lstStyle/>
        <a:p>
          <a:endParaRPr lang="zh-CN" altLang="en-US"/>
        </a:p>
      </dgm:t>
    </dgm:pt>
    <dgm:pt modelId="{5700B0C8-6F89-E842-A03C-01C2F9387739}" type="pres">
      <dgm:prSet presAssocID="{F2A09CD7-957A-D440-8392-DEDB44396445}" presName="hierRoot2" presStyleCnt="0">
        <dgm:presLayoutVars>
          <dgm:hierBranch val="init"/>
        </dgm:presLayoutVars>
      </dgm:prSet>
      <dgm:spPr/>
      <dgm:t>
        <a:bodyPr/>
        <a:lstStyle/>
        <a:p>
          <a:endParaRPr lang="zh-CN" altLang="en-US"/>
        </a:p>
      </dgm:t>
    </dgm:pt>
    <dgm:pt modelId="{C568FE87-7AA1-2A4F-9268-3312332FCCA9}" type="pres">
      <dgm:prSet presAssocID="{F2A09CD7-957A-D440-8392-DEDB44396445}" presName="rootComposite" presStyleCnt="0"/>
      <dgm:spPr/>
      <dgm:t>
        <a:bodyPr/>
        <a:lstStyle/>
        <a:p>
          <a:endParaRPr lang="zh-CN" altLang="en-US"/>
        </a:p>
      </dgm:t>
    </dgm:pt>
    <dgm:pt modelId="{59987C4A-2020-7441-8692-08F845B6E0B5}" type="pres">
      <dgm:prSet presAssocID="{F2A09CD7-957A-D440-8392-DEDB44396445}" presName="rootText" presStyleLbl="node3" presStyleIdx="0" presStyleCnt="4">
        <dgm:presLayoutVars>
          <dgm:chPref val="3"/>
        </dgm:presLayoutVars>
      </dgm:prSet>
      <dgm:spPr/>
      <dgm:t>
        <a:bodyPr/>
        <a:lstStyle/>
        <a:p>
          <a:endParaRPr lang="zh-CN" altLang="en-US"/>
        </a:p>
      </dgm:t>
    </dgm:pt>
    <dgm:pt modelId="{593561B4-DF1A-5542-B5F0-78CAF4BABC0C}" type="pres">
      <dgm:prSet presAssocID="{F2A09CD7-957A-D440-8392-DEDB44396445}" presName="rootConnector" presStyleLbl="node3" presStyleIdx="0" presStyleCnt="4"/>
      <dgm:spPr/>
      <dgm:t>
        <a:bodyPr/>
        <a:lstStyle/>
        <a:p>
          <a:endParaRPr lang="zh-CN" altLang="en-US"/>
        </a:p>
      </dgm:t>
    </dgm:pt>
    <dgm:pt modelId="{5D7DD181-0860-2840-9D96-30227315D660}" type="pres">
      <dgm:prSet presAssocID="{F2A09CD7-957A-D440-8392-DEDB44396445}" presName="hierChild4" presStyleCnt="0"/>
      <dgm:spPr/>
      <dgm:t>
        <a:bodyPr/>
        <a:lstStyle/>
        <a:p>
          <a:endParaRPr lang="zh-CN" altLang="en-US"/>
        </a:p>
      </dgm:t>
    </dgm:pt>
    <dgm:pt modelId="{893A8763-CD28-F445-A739-AC22D4279747}" type="pres">
      <dgm:prSet presAssocID="{F2A09CD7-957A-D440-8392-DEDB44396445}" presName="hierChild5" presStyleCnt="0"/>
      <dgm:spPr/>
      <dgm:t>
        <a:bodyPr/>
        <a:lstStyle/>
        <a:p>
          <a:endParaRPr lang="zh-CN" altLang="en-US"/>
        </a:p>
      </dgm:t>
    </dgm:pt>
    <dgm:pt modelId="{86E66B42-3EC2-0B46-824A-73E017E0803C}" type="pres">
      <dgm:prSet presAssocID="{4FBBEAEC-08A8-CE48-BAF1-DF3D547339A7}" presName="hierChild5" presStyleCnt="0"/>
      <dgm:spPr/>
      <dgm:t>
        <a:bodyPr/>
        <a:lstStyle/>
        <a:p>
          <a:endParaRPr lang="zh-CN" altLang="en-US"/>
        </a:p>
      </dgm:t>
    </dgm:pt>
    <dgm:pt modelId="{8439AA7D-870A-554A-800D-B5F968D43FED}" type="pres">
      <dgm:prSet presAssocID="{584E67B9-1627-0F49-8805-F1AFC0B05983}" presName="Name64" presStyleLbl="parChTrans1D2" presStyleIdx="1" presStyleCnt="3"/>
      <dgm:spPr/>
      <dgm:t>
        <a:bodyPr/>
        <a:lstStyle/>
        <a:p>
          <a:endParaRPr lang="zh-CN" altLang="en-US"/>
        </a:p>
      </dgm:t>
    </dgm:pt>
    <dgm:pt modelId="{D707F21D-2FD4-F44A-9DD4-3A4B3A01F13B}" type="pres">
      <dgm:prSet presAssocID="{950F82C2-0E15-5A47-AEBC-C01B79EEB8B2}" presName="hierRoot2" presStyleCnt="0">
        <dgm:presLayoutVars>
          <dgm:hierBranch val="init"/>
        </dgm:presLayoutVars>
      </dgm:prSet>
      <dgm:spPr/>
      <dgm:t>
        <a:bodyPr/>
        <a:lstStyle/>
        <a:p>
          <a:endParaRPr lang="zh-CN" altLang="en-US"/>
        </a:p>
      </dgm:t>
    </dgm:pt>
    <dgm:pt modelId="{F04B3D8B-39B1-9E43-9C34-D2E5391FEEFB}" type="pres">
      <dgm:prSet presAssocID="{950F82C2-0E15-5A47-AEBC-C01B79EEB8B2}" presName="rootComposite" presStyleCnt="0"/>
      <dgm:spPr/>
      <dgm:t>
        <a:bodyPr/>
        <a:lstStyle/>
        <a:p>
          <a:endParaRPr lang="zh-CN" altLang="en-US"/>
        </a:p>
      </dgm:t>
    </dgm:pt>
    <dgm:pt modelId="{B45F81FE-B8CD-D543-A68E-A406A36B397E}" type="pres">
      <dgm:prSet presAssocID="{950F82C2-0E15-5A47-AEBC-C01B79EEB8B2}" presName="rootText" presStyleLbl="node2" presStyleIdx="1" presStyleCnt="3" custScaleX="194407" custScaleY="178679">
        <dgm:presLayoutVars>
          <dgm:chPref val="3"/>
        </dgm:presLayoutVars>
      </dgm:prSet>
      <dgm:spPr/>
      <dgm:t>
        <a:bodyPr/>
        <a:lstStyle/>
        <a:p>
          <a:endParaRPr lang="zh-CN" altLang="en-US"/>
        </a:p>
      </dgm:t>
    </dgm:pt>
    <dgm:pt modelId="{02B3AAA3-D71A-F045-A642-AEEC53675195}" type="pres">
      <dgm:prSet presAssocID="{950F82C2-0E15-5A47-AEBC-C01B79EEB8B2}" presName="rootConnector" presStyleLbl="node2" presStyleIdx="1" presStyleCnt="3"/>
      <dgm:spPr/>
      <dgm:t>
        <a:bodyPr/>
        <a:lstStyle/>
        <a:p>
          <a:endParaRPr lang="zh-CN" altLang="en-US"/>
        </a:p>
      </dgm:t>
    </dgm:pt>
    <dgm:pt modelId="{308172C7-321B-3A44-8165-B40011A29AF2}" type="pres">
      <dgm:prSet presAssocID="{950F82C2-0E15-5A47-AEBC-C01B79EEB8B2}" presName="hierChild4" presStyleCnt="0"/>
      <dgm:spPr/>
      <dgm:t>
        <a:bodyPr/>
        <a:lstStyle/>
        <a:p>
          <a:endParaRPr lang="zh-CN" altLang="en-US"/>
        </a:p>
      </dgm:t>
    </dgm:pt>
    <dgm:pt modelId="{D6CF136A-EE45-4E4B-9D6F-70D22F6C4550}" type="pres">
      <dgm:prSet presAssocID="{2153E63C-DD18-4440-8E81-D59CE4F50305}" presName="Name64" presStyleLbl="parChTrans1D3" presStyleIdx="1" presStyleCnt="4"/>
      <dgm:spPr/>
      <dgm:t>
        <a:bodyPr/>
        <a:lstStyle/>
        <a:p>
          <a:endParaRPr lang="zh-CN" altLang="en-US"/>
        </a:p>
      </dgm:t>
    </dgm:pt>
    <dgm:pt modelId="{1ABF0037-79ED-EC45-A954-FA1D4C2FFFDF}" type="pres">
      <dgm:prSet presAssocID="{80D99E21-3CE7-1547-94CE-72CD31C9544F}" presName="hierRoot2" presStyleCnt="0">
        <dgm:presLayoutVars>
          <dgm:hierBranch val="init"/>
        </dgm:presLayoutVars>
      </dgm:prSet>
      <dgm:spPr/>
      <dgm:t>
        <a:bodyPr/>
        <a:lstStyle/>
        <a:p>
          <a:endParaRPr lang="zh-CN" altLang="en-US"/>
        </a:p>
      </dgm:t>
    </dgm:pt>
    <dgm:pt modelId="{C6C901DB-BE5C-BA47-A290-2A9EB203FEE1}" type="pres">
      <dgm:prSet presAssocID="{80D99E21-3CE7-1547-94CE-72CD31C9544F}" presName="rootComposite" presStyleCnt="0"/>
      <dgm:spPr/>
      <dgm:t>
        <a:bodyPr/>
        <a:lstStyle/>
        <a:p>
          <a:endParaRPr lang="zh-CN" altLang="en-US"/>
        </a:p>
      </dgm:t>
    </dgm:pt>
    <dgm:pt modelId="{318A2D60-04C4-6041-BF06-7FF6E1F02EF7}" type="pres">
      <dgm:prSet presAssocID="{80D99E21-3CE7-1547-94CE-72CD31C9544F}" presName="rootText" presStyleLbl="node3" presStyleIdx="1" presStyleCnt="4">
        <dgm:presLayoutVars>
          <dgm:chPref val="3"/>
        </dgm:presLayoutVars>
      </dgm:prSet>
      <dgm:spPr/>
      <dgm:t>
        <a:bodyPr/>
        <a:lstStyle/>
        <a:p>
          <a:endParaRPr lang="zh-CN" altLang="en-US"/>
        </a:p>
      </dgm:t>
    </dgm:pt>
    <dgm:pt modelId="{802B50B0-5301-A54D-92DC-E4BFB25286D7}" type="pres">
      <dgm:prSet presAssocID="{80D99E21-3CE7-1547-94CE-72CD31C9544F}" presName="rootConnector" presStyleLbl="node3" presStyleIdx="1" presStyleCnt="4"/>
      <dgm:spPr/>
      <dgm:t>
        <a:bodyPr/>
        <a:lstStyle/>
        <a:p>
          <a:endParaRPr lang="zh-CN" altLang="en-US"/>
        </a:p>
      </dgm:t>
    </dgm:pt>
    <dgm:pt modelId="{8E828C0D-0A21-AC4C-9A2E-8481EA5408D4}" type="pres">
      <dgm:prSet presAssocID="{80D99E21-3CE7-1547-94CE-72CD31C9544F}" presName="hierChild4" presStyleCnt="0"/>
      <dgm:spPr/>
      <dgm:t>
        <a:bodyPr/>
        <a:lstStyle/>
        <a:p>
          <a:endParaRPr lang="zh-CN" altLang="en-US"/>
        </a:p>
      </dgm:t>
    </dgm:pt>
    <dgm:pt modelId="{52306AD5-B8CF-E947-9396-56F6E5F06A94}" type="pres">
      <dgm:prSet presAssocID="{80D99E21-3CE7-1547-94CE-72CD31C9544F}" presName="hierChild5" presStyleCnt="0"/>
      <dgm:spPr/>
      <dgm:t>
        <a:bodyPr/>
        <a:lstStyle/>
        <a:p>
          <a:endParaRPr lang="zh-CN" altLang="en-US"/>
        </a:p>
      </dgm:t>
    </dgm:pt>
    <dgm:pt modelId="{F8478611-32E9-5D4B-A70F-646DBCCE2564}" type="pres">
      <dgm:prSet presAssocID="{74E3657D-3997-684A-9E36-0466A0A68B84}" presName="Name64" presStyleLbl="parChTrans1D3" presStyleIdx="2" presStyleCnt="4"/>
      <dgm:spPr/>
      <dgm:t>
        <a:bodyPr/>
        <a:lstStyle/>
        <a:p>
          <a:endParaRPr lang="zh-CN" altLang="en-US"/>
        </a:p>
      </dgm:t>
    </dgm:pt>
    <dgm:pt modelId="{0D30EEB2-A740-644D-A78D-BCEA0AD5D1ED}" type="pres">
      <dgm:prSet presAssocID="{BC540F6D-4667-E742-AF54-6AF7271C2E37}" presName="hierRoot2" presStyleCnt="0">
        <dgm:presLayoutVars>
          <dgm:hierBranch val="init"/>
        </dgm:presLayoutVars>
      </dgm:prSet>
      <dgm:spPr/>
      <dgm:t>
        <a:bodyPr/>
        <a:lstStyle/>
        <a:p>
          <a:endParaRPr lang="zh-CN" altLang="en-US"/>
        </a:p>
      </dgm:t>
    </dgm:pt>
    <dgm:pt modelId="{DB4CBF3A-DAC0-C642-8F4F-D193BF9C740F}" type="pres">
      <dgm:prSet presAssocID="{BC540F6D-4667-E742-AF54-6AF7271C2E37}" presName="rootComposite" presStyleCnt="0"/>
      <dgm:spPr/>
      <dgm:t>
        <a:bodyPr/>
        <a:lstStyle/>
        <a:p>
          <a:endParaRPr lang="zh-CN" altLang="en-US"/>
        </a:p>
      </dgm:t>
    </dgm:pt>
    <dgm:pt modelId="{F241EB6E-687D-2F4A-8ED4-5AAA2EC7373B}" type="pres">
      <dgm:prSet presAssocID="{BC540F6D-4667-E742-AF54-6AF7271C2E37}" presName="rootText" presStyleLbl="node3" presStyleIdx="2" presStyleCnt="4">
        <dgm:presLayoutVars>
          <dgm:chPref val="3"/>
        </dgm:presLayoutVars>
      </dgm:prSet>
      <dgm:spPr/>
      <dgm:t>
        <a:bodyPr/>
        <a:lstStyle/>
        <a:p>
          <a:endParaRPr lang="zh-CN" altLang="en-US"/>
        </a:p>
      </dgm:t>
    </dgm:pt>
    <dgm:pt modelId="{0FD600FA-BED2-3A4C-A42B-19DDE9544CD6}" type="pres">
      <dgm:prSet presAssocID="{BC540F6D-4667-E742-AF54-6AF7271C2E37}" presName="rootConnector" presStyleLbl="node3" presStyleIdx="2" presStyleCnt="4"/>
      <dgm:spPr/>
      <dgm:t>
        <a:bodyPr/>
        <a:lstStyle/>
        <a:p>
          <a:endParaRPr lang="zh-CN" altLang="en-US"/>
        </a:p>
      </dgm:t>
    </dgm:pt>
    <dgm:pt modelId="{432D1092-084E-DD47-A156-05B4484D02B1}" type="pres">
      <dgm:prSet presAssocID="{BC540F6D-4667-E742-AF54-6AF7271C2E37}" presName="hierChild4" presStyleCnt="0"/>
      <dgm:spPr/>
      <dgm:t>
        <a:bodyPr/>
        <a:lstStyle/>
        <a:p>
          <a:endParaRPr lang="zh-CN" altLang="en-US"/>
        </a:p>
      </dgm:t>
    </dgm:pt>
    <dgm:pt modelId="{A025C56C-9EE7-9845-9B71-75B9ED23D65B}" type="pres">
      <dgm:prSet presAssocID="{BC540F6D-4667-E742-AF54-6AF7271C2E37}" presName="hierChild5" presStyleCnt="0"/>
      <dgm:spPr/>
      <dgm:t>
        <a:bodyPr/>
        <a:lstStyle/>
        <a:p>
          <a:endParaRPr lang="zh-CN" altLang="en-US"/>
        </a:p>
      </dgm:t>
    </dgm:pt>
    <dgm:pt modelId="{F038EEA8-506B-C946-9E62-D052B688C7D0}" type="pres">
      <dgm:prSet presAssocID="{E3BA7BB6-4C15-FE47-BE8B-34FF8D92890E}" presName="Name64" presStyleLbl="parChTrans1D3" presStyleIdx="3" presStyleCnt="4"/>
      <dgm:spPr/>
      <dgm:t>
        <a:bodyPr/>
        <a:lstStyle/>
        <a:p>
          <a:endParaRPr lang="zh-CN" altLang="en-US"/>
        </a:p>
      </dgm:t>
    </dgm:pt>
    <dgm:pt modelId="{4C548441-E964-AE47-9F12-885AEED6A407}" type="pres">
      <dgm:prSet presAssocID="{1127C6FD-54E2-8B49-8589-B0C5AC44A9AA}" presName="hierRoot2" presStyleCnt="0">
        <dgm:presLayoutVars>
          <dgm:hierBranch val="init"/>
        </dgm:presLayoutVars>
      </dgm:prSet>
      <dgm:spPr/>
      <dgm:t>
        <a:bodyPr/>
        <a:lstStyle/>
        <a:p>
          <a:endParaRPr lang="zh-CN" altLang="en-US"/>
        </a:p>
      </dgm:t>
    </dgm:pt>
    <dgm:pt modelId="{BB0177D9-A0FE-874C-9548-29924AEEF9A6}" type="pres">
      <dgm:prSet presAssocID="{1127C6FD-54E2-8B49-8589-B0C5AC44A9AA}" presName="rootComposite" presStyleCnt="0"/>
      <dgm:spPr/>
      <dgm:t>
        <a:bodyPr/>
        <a:lstStyle/>
        <a:p>
          <a:endParaRPr lang="zh-CN" altLang="en-US"/>
        </a:p>
      </dgm:t>
    </dgm:pt>
    <dgm:pt modelId="{87D12591-E24C-5647-AF85-6639318690A0}" type="pres">
      <dgm:prSet presAssocID="{1127C6FD-54E2-8B49-8589-B0C5AC44A9AA}" presName="rootText" presStyleLbl="node3" presStyleIdx="3" presStyleCnt="4">
        <dgm:presLayoutVars>
          <dgm:chPref val="3"/>
        </dgm:presLayoutVars>
      </dgm:prSet>
      <dgm:spPr/>
      <dgm:t>
        <a:bodyPr/>
        <a:lstStyle/>
        <a:p>
          <a:endParaRPr lang="zh-CN" altLang="en-US"/>
        </a:p>
      </dgm:t>
    </dgm:pt>
    <dgm:pt modelId="{68DDBE5D-2297-F940-92C2-4F08146AAB00}" type="pres">
      <dgm:prSet presAssocID="{1127C6FD-54E2-8B49-8589-B0C5AC44A9AA}" presName="rootConnector" presStyleLbl="node3" presStyleIdx="3" presStyleCnt="4"/>
      <dgm:spPr/>
      <dgm:t>
        <a:bodyPr/>
        <a:lstStyle/>
        <a:p>
          <a:endParaRPr lang="zh-CN" altLang="en-US"/>
        </a:p>
      </dgm:t>
    </dgm:pt>
    <dgm:pt modelId="{48C364B8-6591-0A42-B4AA-DE34F3C9CEF7}" type="pres">
      <dgm:prSet presAssocID="{1127C6FD-54E2-8B49-8589-B0C5AC44A9AA}" presName="hierChild4" presStyleCnt="0"/>
      <dgm:spPr/>
      <dgm:t>
        <a:bodyPr/>
        <a:lstStyle/>
        <a:p>
          <a:endParaRPr lang="zh-CN" altLang="en-US"/>
        </a:p>
      </dgm:t>
    </dgm:pt>
    <dgm:pt modelId="{6B9602AC-D726-9747-8DD2-D59DBC2BAFDC}" type="pres">
      <dgm:prSet presAssocID="{1127C6FD-54E2-8B49-8589-B0C5AC44A9AA}" presName="hierChild5" presStyleCnt="0"/>
      <dgm:spPr/>
      <dgm:t>
        <a:bodyPr/>
        <a:lstStyle/>
        <a:p>
          <a:endParaRPr lang="zh-CN" altLang="en-US"/>
        </a:p>
      </dgm:t>
    </dgm:pt>
    <dgm:pt modelId="{2D513522-CA4B-2D49-885D-67318E28CA63}" type="pres">
      <dgm:prSet presAssocID="{950F82C2-0E15-5A47-AEBC-C01B79EEB8B2}" presName="hierChild5" presStyleCnt="0"/>
      <dgm:spPr/>
      <dgm:t>
        <a:bodyPr/>
        <a:lstStyle/>
        <a:p>
          <a:endParaRPr lang="zh-CN" altLang="en-US"/>
        </a:p>
      </dgm:t>
    </dgm:pt>
    <dgm:pt modelId="{BBE43C03-5B79-484F-91AB-0C27885FD2C4}" type="pres">
      <dgm:prSet presAssocID="{6DE3AB43-2568-6140-9B71-9EB7771D3CFA}" presName="Name64" presStyleLbl="parChTrans1D2" presStyleIdx="2" presStyleCnt="3"/>
      <dgm:spPr/>
      <dgm:t>
        <a:bodyPr/>
        <a:lstStyle/>
        <a:p>
          <a:endParaRPr lang="zh-CN" altLang="en-US"/>
        </a:p>
      </dgm:t>
    </dgm:pt>
    <dgm:pt modelId="{4DB8485B-8DFF-6143-BABD-C3FB3FC06C6E}" type="pres">
      <dgm:prSet presAssocID="{EE120E20-53F1-1545-A513-0950653872C9}" presName="hierRoot2" presStyleCnt="0">
        <dgm:presLayoutVars>
          <dgm:hierBranch val="init"/>
        </dgm:presLayoutVars>
      </dgm:prSet>
      <dgm:spPr/>
      <dgm:t>
        <a:bodyPr/>
        <a:lstStyle/>
        <a:p>
          <a:endParaRPr lang="zh-CN" altLang="en-US"/>
        </a:p>
      </dgm:t>
    </dgm:pt>
    <dgm:pt modelId="{960DC1E0-BDC3-8041-B8CD-DC8834155ECC}" type="pres">
      <dgm:prSet presAssocID="{EE120E20-53F1-1545-A513-0950653872C9}" presName="rootComposite" presStyleCnt="0"/>
      <dgm:spPr/>
      <dgm:t>
        <a:bodyPr/>
        <a:lstStyle/>
        <a:p>
          <a:endParaRPr lang="zh-CN" altLang="en-US"/>
        </a:p>
      </dgm:t>
    </dgm:pt>
    <dgm:pt modelId="{4B8D2A6F-36C3-9F44-9D04-0E141B7877E0}" type="pres">
      <dgm:prSet presAssocID="{EE120E20-53F1-1545-A513-0950653872C9}" presName="rootText" presStyleLbl="node2" presStyleIdx="2" presStyleCnt="3" custScaleX="155642" custScaleY="153524">
        <dgm:presLayoutVars>
          <dgm:chPref val="3"/>
        </dgm:presLayoutVars>
      </dgm:prSet>
      <dgm:spPr/>
      <dgm:t>
        <a:bodyPr/>
        <a:lstStyle/>
        <a:p>
          <a:endParaRPr lang="zh-CN" altLang="en-US"/>
        </a:p>
      </dgm:t>
    </dgm:pt>
    <dgm:pt modelId="{D11BA6CF-3A26-6C45-8918-6A2D365B3C38}" type="pres">
      <dgm:prSet presAssocID="{EE120E20-53F1-1545-A513-0950653872C9}" presName="rootConnector" presStyleLbl="node2" presStyleIdx="2" presStyleCnt="3"/>
      <dgm:spPr/>
      <dgm:t>
        <a:bodyPr/>
        <a:lstStyle/>
        <a:p>
          <a:endParaRPr lang="zh-CN" altLang="en-US"/>
        </a:p>
      </dgm:t>
    </dgm:pt>
    <dgm:pt modelId="{0B73A63E-9EA5-514C-A63C-85F216C2542E}" type="pres">
      <dgm:prSet presAssocID="{EE120E20-53F1-1545-A513-0950653872C9}" presName="hierChild4" presStyleCnt="0"/>
      <dgm:spPr/>
      <dgm:t>
        <a:bodyPr/>
        <a:lstStyle/>
        <a:p>
          <a:endParaRPr lang="zh-CN" altLang="en-US"/>
        </a:p>
      </dgm:t>
    </dgm:pt>
    <dgm:pt modelId="{93F00BFF-43DC-1E47-9ECA-06523C39019F}" type="pres">
      <dgm:prSet presAssocID="{EE120E20-53F1-1545-A513-0950653872C9}" presName="hierChild5" presStyleCnt="0"/>
      <dgm:spPr/>
      <dgm:t>
        <a:bodyPr/>
        <a:lstStyle/>
        <a:p>
          <a:endParaRPr lang="zh-CN" altLang="en-US"/>
        </a:p>
      </dgm:t>
    </dgm:pt>
    <dgm:pt modelId="{8CBC9F93-6B63-E145-8AEF-23C9CC42B187}" type="pres">
      <dgm:prSet presAssocID="{1842B863-7366-FC4F-A26A-DC75EEACDA1E}" presName="hierChild3" presStyleCnt="0"/>
      <dgm:spPr/>
      <dgm:t>
        <a:bodyPr/>
        <a:lstStyle/>
        <a:p>
          <a:endParaRPr lang="zh-CN" altLang="en-US"/>
        </a:p>
      </dgm:t>
    </dgm:pt>
  </dgm:ptLst>
  <dgm:cxnLst>
    <dgm:cxn modelId="{B7472B34-189A-1B45-949D-893993FDE49D}" type="presOf" srcId="{56441184-719C-A84C-B7C9-D422F24358B3}" destId="{7392DC8D-B4BF-4B4C-BB4F-B6B3D40341EF}" srcOrd="0" destOrd="0" presId="urn:microsoft.com/office/officeart/2009/3/layout/HorizontalOrganizationChart#392"/>
    <dgm:cxn modelId="{C7038D07-A8ED-714D-810C-21C7C0D266E0}" type="presOf" srcId="{1842B863-7366-FC4F-A26A-DC75EEACDA1E}" destId="{FDDBA4E2-0D69-A844-8E3E-807F4C9042A8}" srcOrd="1" destOrd="0" presId="urn:microsoft.com/office/officeart/2009/3/layout/HorizontalOrganizationChart#392"/>
    <dgm:cxn modelId="{5FE0EC1D-CE98-864E-A73E-29C89B4CC41F}" type="presOf" srcId="{950F82C2-0E15-5A47-AEBC-C01B79EEB8B2}" destId="{B45F81FE-B8CD-D543-A68E-A406A36B397E}" srcOrd="0" destOrd="0" presId="urn:microsoft.com/office/officeart/2009/3/layout/HorizontalOrganizationChart#392"/>
    <dgm:cxn modelId="{D2D49CFD-6B6F-064A-9BC3-0966579B4619}" type="presOf" srcId="{E3BA7BB6-4C15-FE47-BE8B-34FF8D92890E}" destId="{F038EEA8-506B-C946-9E62-D052B688C7D0}" srcOrd="0" destOrd="0" presId="urn:microsoft.com/office/officeart/2009/3/layout/HorizontalOrganizationChart#392"/>
    <dgm:cxn modelId="{771A3D20-A64A-9C42-8A29-7DBC8A468807}" type="presOf" srcId="{BC540F6D-4667-E742-AF54-6AF7271C2E37}" destId="{0FD600FA-BED2-3A4C-A42B-19DDE9544CD6}" srcOrd="1" destOrd="0" presId="urn:microsoft.com/office/officeart/2009/3/layout/HorizontalOrganizationChart#392"/>
    <dgm:cxn modelId="{FF78D38C-DF2E-D944-9049-8BE9050B9C13}" type="presOf" srcId="{1127C6FD-54E2-8B49-8589-B0C5AC44A9AA}" destId="{68DDBE5D-2297-F940-92C2-4F08146AAB00}" srcOrd="1" destOrd="0" presId="urn:microsoft.com/office/officeart/2009/3/layout/HorizontalOrganizationChart#392"/>
    <dgm:cxn modelId="{4FF299E9-874F-4E40-A22C-C697E652656A}" type="presOf" srcId="{A08CF87E-4080-0940-9BC9-D03861F81051}" destId="{7B313AFC-E6CB-5F48-8952-410D0FA1A9D0}" srcOrd="0" destOrd="0" presId="urn:microsoft.com/office/officeart/2009/3/layout/HorizontalOrganizationChart#392"/>
    <dgm:cxn modelId="{77975367-67E3-F34C-B021-62340A710F66}" type="presOf" srcId="{950F82C2-0E15-5A47-AEBC-C01B79EEB8B2}" destId="{02B3AAA3-D71A-F045-A642-AEEC53675195}" srcOrd="1" destOrd="0" presId="urn:microsoft.com/office/officeart/2009/3/layout/HorizontalOrganizationChart#392"/>
    <dgm:cxn modelId="{D1D55D77-09F7-E749-A34A-831DAE0D2A85}" type="presOf" srcId="{1842B863-7366-FC4F-A26A-DC75EEACDA1E}" destId="{C9F8FAA3-EE20-7248-A8AC-6D2216FFE960}" srcOrd="0" destOrd="0" presId="urn:microsoft.com/office/officeart/2009/3/layout/HorizontalOrganizationChart#392"/>
    <dgm:cxn modelId="{43C9DCF2-6F5B-6F41-BA48-53D3DA9660AC}" srcId="{950F82C2-0E15-5A47-AEBC-C01B79EEB8B2}" destId="{80D99E21-3CE7-1547-94CE-72CD31C9544F}" srcOrd="0" destOrd="0" parTransId="{2153E63C-DD18-4440-8E81-D59CE4F50305}" sibTransId="{94C664DC-CDC4-FE47-A24F-3F023DDFA025}"/>
    <dgm:cxn modelId="{4B3747E7-6C9E-B84F-B702-A1CC4E6A26CC}" type="presOf" srcId="{584E67B9-1627-0F49-8805-F1AFC0B05983}" destId="{8439AA7D-870A-554A-800D-B5F968D43FED}" srcOrd="0" destOrd="0" presId="urn:microsoft.com/office/officeart/2009/3/layout/HorizontalOrganizationChart#392"/>
    <dgm:cxn modelId="{732E0870-869E-344C-B58B-2448FF37BF8E}" type="presOf" srcId="{2153E63C-DD18-4440-8E81-D59CE4F50305}" destId="{D6CF136A-EE45-4E4B-9D6F-70D22F6C4550}" srcOrd="0" destOrd="0" presId="urn:microsoft.com/office/officeart/2009/3/layout/HorizontalOrganizationChart#392"/>
    <dgm:cxn modelId="{6FB716D4-511E-7A4A-A3FA-4F748E26155D}" type="presOf" srcId="{F2A09CD7-957A-D440-8392-DEDB44396445}" destId="{59987C4A-2020-7441-8692-08F845B6E0B5}" srcOrd="0" destOrd="0" presId="urn:microsoft.com/office/officeart/2009/3/layout/HorizontalOrganizationChart#392"/>
    <dgm:cxn modelId="{9953FE28-B780-0349-949B-5A0D3DF9B1C0}" srcId="{950F82C2-0E15-5A47-AEBC-C01B79EEB8B2}" destId="{BC540F6D-4667-E742-AF54-6AF7271C2E37}" srcOrd="1" destOrd="0" parTransId="{74E3657D-3997-684A-9E36-0466A0A68B84}" sibTransId="{FCF94B3C-335A-644C-BD2E-15805E92F921}"/>
    <dgm:cxn modelId="{3E3261FF-E9DB-BF45-8CEC-7AA7F81399A3}" type="presOf" srcId="{4FBBEAEC-08A8-CE48-BAF1-DF3D547339A7}" destId="{A3F23737-A3BD-944B-93C0-B4A977E6FAAC}" srcOrd="1" destOrd="0" presId="urn:microsoft.com/office/officeart/2009/3/layout/HorizontalOrganizationChart#392"/>
    <dgm:cxn modelId="{B9A57D42-7E25-BF4F-BA92-B177B76B496A}" srcId="{1842B863-7366-FC4F-A26A-DC75EEACDA1E}" destId="{4FBBEAEC-08A8-CE48-BAF1-DF3D547339A7}" srcOrd="0" destOrd="0" parTransId="{DE485FA1-D6BE-634C-B90A-F01D0594BC07}" sibTransId="{ABF1EA31-F76E-BC47-B7FA-CEEE076A4EE6}"/>
    <dgm:cxn modelId="{A6722814-5B03-A348-BE11-1847A4938ED3}" type="presOf" srcId="{6DE3AB43-2568-6140-9B71-9EB7771D3CFA}" destId="{BBE43C03-5B79-484F-91AB-0C27885FD2C4}" srcOrd="0" destOrd="0" presId="urn:microsoft.com/office/officeart/2009/3/layout/HorizontalOrganizationChart#392"/>
    <dgm:cxn modelId="{C519B460-E47B-344E-A4B1-DE38A34A11D4}" srcId="{1842B863-7366-FC4F-A26A-DC75EEACDA1E}" destId="{950F82C2-0E15-5A47-AEBC-C01B79EEB8B2}" srcOrd="1" destOrd="0" parTransId="{584E67B9-1627-0F49-8805-F1AFC0B05983}" sibTransId="{4B5E9D38-85A1-1343-812B-DCE38AE6FC3F}"/>
    <dgm:cxn modelId="{D69B0ABB-3ACF-9A42-A11C-AD640F80FF7A}" type="presOf" srcId="{74E3657D-3997-684A-9E36-0466A0A68B84}" destId="{F8478611-32E9-5D4B-A70F-646DBCCE2564}" srcOrd="0" destOrd="0" presId="urn:microsoft.com/office/officeart/2009/3/layout/HorizontalOrganizationChart#392"/>
    <dgm:cxn modelId="{4C86838C-9D76-314E-85BA-E0499F5FE14C}" type="presOf" srcId="{EE120E20-53F1-1545-A513-0950653872C9}" destId="{D11BA6CF-3A26-6C45-8918-6A2D365B3C38}" srcOrd="1" destOrd="0" presId="urn:microsoft.com/office/officeart/2009/3/layout/HorizontalOrganizationChart#392"/>
    <dgm:cxn modelId="{29DC9CAC-01A0-1E42-8BF6-758C8D98A76C}" type="presOf" srcId="{1127C6FD-54E2-8B49-8589-B0C5AC44A9AA}" destId="{87D12591-E24C-5647-AF85-6639318690A0}" srcOrd="0" destOrd="0" presId="urn:microsoft.com/office/officeart/2009/3/layout/HorizontalOrganizationChart#392"/>
    <dgm:cxn modelId="{1C404FB9-FC47-404A-8988-2EE58EBE53F7}" type="presOf" srcId="{EE120E20-53F1-1545-A513-0950653872C9}" destId="{4B8D2A6F-36C3-9F44-9D04-0E141B7877E0}" srcOrd="0" destOrd="0" presId="urn:microsoft.com/office/officeart/2009/3/layout/HorizontalOrganizationChart#392"/>
    <dgm:cxn modelId="{90213B05-E707-174E-9239-FA14EDF1CB8B}" srcId="{1842B863-7366-FC4F-A26A-DC75EEACDA1E}" destId="{EE120E20-53F1-1545-A513-0950653872C9}" srcOrd="2" destOrd="0" parTransId="{6DE3AB43-2568-6140-9B71-9EB7771D3CFA}" sibTransId="{1F346B6C-41AF-C14E-A7B6-860442D15341}"/>
    <dgm:cxn modelId="{50537FD3-4D75-914C-8554-45B172EE7F40}" type="presOf" srcId="{4FBBEAEC-08A8-CE48-BAF1-DF3D547339A7}" destId="{814D0D46-E082-7647-B90D-E5C41A602001}" srcOrd="0" destOrd="0" presId="urn:microsoft.com/office/officeart/2009/3/layout/HorizontalOrganizationChart#392"/>
    <dgm:cxn modelId="{CC3C524D-D6C3-3541-98A0-72D5A2458F8C}" type="presOf" srcId="{BC540F6D-4667-E742-AF54-6AF7271C2E37}" destId="{F241EB6E-687D-2F4A-8ED4-5AAA2EC7373B}" srcOrd="0" destOrd="0" presId="urn:microsoft.com/office/officeart/2009/3/layout/HorizontalOrganizationChart#392"/>
    <dgm:cxn modelId="{63808A51-256F-2244-A47B-815A158C1003}" type="presOf" srcId="{80D99E21-3CE7-1547-94CE-72CD31C9544F}" destId="{318A2D60-04C4-6041-BF06-7FF6E1F02EF7}" srcOrd="0" destOrd="0" presId="urn:microsoft.com/office/officeart/2009/3/layout/HorizontalOrganizationChart#392"/>
    <dgm:cxn modelId="{505F5772-4B24-1B40-8E02-0FE5DA1B7293}" type="presOf" srcId="{80D99E21-3CE7-1547-94CE-72CD31C9544F}" destId="{802B50B0-5301-A54D-92DC-E4BFB25286D7}" srcOrd="1" destOrd="0" presId="urn:microsoft.com/office/officeart/2009/3/layout/HorizontalOrganizationChart#392"/>
    <dgm:cxn modelId="{DBDC977B-9C27-5349-9C25-27CECF89B0D1}" type="presOf" srcId="{F2A09CD7-957A-D440-8392-DEDB44396445}" destId="{593561B4-DF1A-5542-B5F0-78CAF4BABC0C}" srcOrd="1" destOrd="0" presId="urn:microsoft.com/office/officeart/2009/3/layout/HorizontalOrganizationChart#392"/>
    <dgm:cxn modelId="{D06BB3E2-B174-2246-9A52-0C696185F68D}" srcId="{4FBBEAEC-08A8-CE48-BAF1-DF3D547339A7}" destId="{F2A09CD7-957A-D440-8392-DEDB44396445}" srcOrd="0" destOrd="0" parTransId="{56441184-719C-A84C-B7C9-D422F24358B3}" sibTransId="{33FB8FF2-5F93-514C-A1D4-F48DD5CE97AD}"/>
    <dgm:cxn modelId="{5AE0C971-6358-1845-9666-761A77E9C13A}" srcId="{A08CF87E-4080-0940-9BC9-D03861F81051}" destId="{1842B863-7366-FC4F-A26A-DC75EEACDA1E}" srcOrd="0" destOrd="0" parTransId="{CD88616A-BAF2-D144-AF03-9D390AFD9149}" sibTransId="{0A3619FD-D0AD-444F-9EFB-684BF928D479}"/>
    <dgm:cxn modelId="{736A07D8-577B-E347-9805-7AC70EE7AF83}" type="presOf" srcId="{DE485FA1-D6BE-634C-B90A-F01D0594BC07}" destId="{686E9887-3A4E-924C-BFD9-F5553E0F9333}" srcOrd="0" destOrd="0" presId="urn:microsoft.com/office/officeart/2009/3/layout/HorizontalOrganizationChart#392"/>
    <dgm:cxn modelId="{4B788BE0-C82E-9945-9BBE-F532A6A015D2}" srcId="{950F82C2-0E15-5A47-AEBC-C01B79EEB8B2}" destId="{1127C6FD-54E2-8B49-8589-B0C5AC44A9AA}" srcOrd="2" destOrd="0" parTransId="{E3BA7BB6-4C15-FE47-BE8B-34FF8D92890E}" sibTransId="{81909DB9-F66F-8C46-93D4-43F79D421953}"/>
    <dgm:cxn modelId="{76E78DBC-2786-1A43-8B03-6E2016B20C0B}" type="presParOf" srcId="{7B313AFC-E6CB-5F48-8952-410D0FA1A9D0}" destId="{1B5330AE-D701-4246-B4B9-CDFD5B143648}" srcOrd="0" destOrd="0" presId="urn:microsoft.com/office/officeart/2009/3/layout/HorizontalOrganizationChart#392"/>
    <dgm:cxn modelId="{A3F10A56-9B23-4941-B012-160BD1E597EA}" type="presParOf" srcId="{1B5330AE-D701-4246-B4B9-CDFD5B143648}" destId="{9A1F5C35-81B1-D441-86EC-99F960B1720A}" srcOrd="0" destOrd="0" presId="urn:microsoft.com/office/officeart/2009/3/layout/HorizontalOrganizationChart#392"/>
    <dgm:cxn modelId="{ECA3C04E-513A-1349-B8A0-7498BC5FF8F2}" type="presParOf" srcId="{9A1F5C35-81B1-D441-86EC-99F960B1720A}" destId="{C9F8FAA3-EE20-7248-A8AC-6D2216FFE960}" srcOrd="0" destOrd="0" presId="urn:microsoft.com/office/officeart/2009/3/layout/HorizontalOrganizationChart#392"/>
    <dgm:cxn modelId="{620A4B23-5754-E04E-A152-29F1CBDB6A32}" type="presParOf" srcId="{9A1F5C35-81B1-D441-86EC-99F960B1720A}" destId="{FDDBA4E2-0D69-A844-8E3E-807F4C9042A8}" srcOrd="1" destOrd="0" presId="urn:microsoft.com/office/officeart/2009/3/layout/HorizontalOrganizationChart#392"/>
    <dgm:cxn modelId="{36E9F126-A576-A345-98C3-7FDBBFECBC63}" type="presParOf" srcId="{1B5330AE-D701-4246-B4B9-CDFD5B143648}" destId="{26861134-C708-8645-AC1B-F89C791F3342}" srcOrd="1" destOrd="0" presId="urn:microsoft.com/office/officeart/2009/3/layout/HorizontalOrganizationChart#392"/>
    <dgm:cxn modelId="{C2CE532E-3B76-8443-B9C4-704C72589B0C}" type="presParOf" srcId="{26861134-C708-8645-AC1B-F89C791F3342}" destId="{686E9887-3A4E-924C-BFD9-F5553E0F9333}" srcOrd="0" destOrd="0" presId="urn:microsoft.com/office/officeart/2009/3/layout/HorizontalOrganizationChart#392"/>
    <dgm:cxn modelId="{8D12E5A5-B0FB-E94C-9937-5D9C981A8602}" type="presParOf" srcId="{26861134-C708-8645-AC1B-F89C791F3342}" destId="{8E08DFFA-7418-974B-83E0-A1494B3BC555}" srcOrd="1" destOrd="0" presId="urn:microsoft.com/office/officeart/2009/3/layout/HorizontalOrganizationChart#392"/>
    <dgm:cxn modelId="{C51B0FA7-6184-1C40-8F57-F4FC29633982}" type="presParOf" srcId="{8E08DFFA-7418-974B-83E0-A1494B3BC555}" destId="{2A4C2FD4-1EB4-6844-8ED0-A6D8D9DFBC8C}" srcOrd="0" destOrd="0" presId="urn:microsoft.com/office/officeart/2009/3/layout/HorizontalOrganizationChart#392"/>
    <dgm:cxn modelId="{025F2068-416C-2646-84D1-0B26D92D9F7A}" type="presParOf" srcId="{2A4C2FD4-1EB4-6844-8ED0-A6D8D9DFBC8C}" destId="{814D0D46-E082-7647-B90D-E5C41A602001}" srcOrd="0" destOrd="0" presId="urn:microsoft.com/office/officeart/2009/3/layout/HorizontalOrganizationChart#392"/>
    <dgm:cxn modelId="{294B235D-7F9E-9847-8669-DE03E0BEC97C}" type="presParOf" srcId="{2A4C2FD4-1EB4-6844-8ED0-A6D8D9DFBC8C}" destId="{A3F23737-A3BD-944B-93C0-B4A977E6FAAC}" srcOrd="1" destOrd="0" presId="urn:microsoft.com/office/officeart/2009/3/layout/HorizontalOrganizationChart#392"/>
    <dgm:cxn modelId="{5C927E41-8BA7-3F4F-8DF0-7C8D8BB5BC10}" type="presParOf" srcId="{8E08DFFA-7418-974B-83E0-A1494B3BC555}" destId="{63EDA9A3-1E0B-5F45-9208-99CAB934974B}" srcOrd="1" destOrd="0" presId="urn:microsoft.com/office/officeart/2009/3/layout/HorizontalOrganizationChart#392"/>
    <dgm:cxn modelId="{34136BDA-FEC4-4C4C-903A-BD8842B597BE}" type="presParOf" srcId="{63EDA9A3-1E0B-5F45-9208-99CAB934974B}" destId="{7392DC8D-B4BF-4B4C-BB4F-B6B3D40341EF}" srcOrd="0" destOrd="0" presId="urn:microsoft.com/office/officeart/2009/3/layout/HorizontalOrganizationChart#392"/>
    <dgm:cxn modelId="{5A130600-AC92-9C49-9B12-15F9379F18D2}" type="presParOf" srcId="{63EDA9A3-1E0B-5F45-9208-99CAB934974B}" destId="{5700B0C8-6F89-E842-A03C-01C2F9387739}" srcOrd="1" destOrd="0" presId="urn:microsoft.com/office/officeart/2009/3/layout/HorizontalOrganizationChart#392"/>
    <dgm:cxn modelId="{9211AACF-EB5C-DB4F-8CD2-EAC481E32594}" type="presParOf" srcId="{5700B0C8-6F89-E842-A03C-01C2F9387739}" destId="{C568FE87-7AA1-2A4F-9268-3312332FCCA9}" srcOrd="0" destOrd="0" presId="urn:microsoft.com/office/officeart/2009/3/layout/HorizontalOrganizationChart#392"/>
    <dgm:cxn modelId="{5F3E25F2-57A0-CA40-A9C9-1391E7719269}" type="presParOf" srcId="{C568FE87-7AA1-2A4F-9268-3312332FCCA9}" destId="{59987C4A-2020-7441-8692-08F845B6E0B5}" srcOrd="0" destOrd="0" presId="urn:microsoft.com/office/officeart/2009/3/layout/HorizontalOrganizationChart#392"/>
    <dgm:cxn modelId="{C66C7A30-3212-144C-8D11-2A6287CE7204}" type="presParOf" srcId="{C568FE87-7AA1-2A4F-9268-3312332FCCA9}" destId="{593561B4-DF1A-5542-B5F0-78CAF4BABC0C}" srcOrd="1" destOrd="0" presId="urn:microsoft.com/office/officeart/2009/3/layout/HorizontalOrganizationChart#392"/>
    <dgm:cxn modelId="{2B8FDD4F-4236-7846-9F49-3061A141BB28}" type="presParOf" srcId="{5700B0C8-6F89-E842-A03C-01C2F9387739}" destId="{5D7DD181-0860-2840-9D96-30227315D660}" srcOrd="1" destOrd="0" presId="urn:microsoft.com/office/officeart/2009/3/layout/HorizontalOrganizationChart#392"/>
    <dgm:cxn modelId="{6E3F0E40-6F2D-AB45-B0C6-039760C6D836}" type="presParOf" srcId="{5700B0C8-6F89-E842-A03C-01C2F9387739}" destId="{893A8763-CD28-F445-A739-AC22D4279747}" srcOrd="2" destOrd="0" presId="urn:microsoft.com/office/officeart/2009/3/layout/HorizontalOrganizationChart#392"/>
    <dgm:cxn modelId="{A3D0255B-8410-E846-AA6B-14FF512C790B}" type="presParOf" srcId="{8E08DFFA-7418-974B-83E0-A1494B3BC555}" destId="{86E66B42-3EC2-0B46-824A-73E017E0803C}" srcOrd="2" destOrd="0" presId="urn:microsoft.com/office/officeart/2009/3/layout/HorizontalOrganizationChart#392"/>
    <dgm:cxn modelId="{A72A92AD-2870-424D-B316-DE98E445BC95}" type="presParOf" srcId="{26861134-C708-8645-AC1B-F89C791F3342}" destId="{8439AA7D-870A-554A-800D-B5F968D43FED}" srcOrd="2" destOrd="0" presId="urn:microsoft.com/office/officeart/2009/3/layout/HorizontalOrganizationChart#392"/>
    <dgm:cxn modelId="{CFC0BE50-8903-A442-BE9B-E73686DC2785}" type="presParOf" srcId="{26861134-C708-8645-AC1B-F89C791F3342}" destId="{D707F21D-2FD4-F44A-9DD4-3A4B3A01F13B}" srcOrd="3" destOrd="0" presId="urn:microsoft.com/office/officeart/2009/3/layout/HorizontalOrganizationChart#392"/>
    <dgm:cxn modelId="{C476F86F-1977-FA49-913C-32DEA48D965B}" type="presParOf" srcId="{D707F21D-2FD4-F44A-9DD4-3A4B3A01F13B}" destId="{F04B3D8B-39B1-9E43-9C34-D2E5391FEEFB}" srcOrd="0" destOrd="0" presId="urn:microsoft.com/office/officeart/2009/3/layout/HorizontalOrganizationChart#392"/>
    <dgm:cxn modelId="{49A4BC16-1EC0-B743-89C8-7ECE9E44AC44}" type="presParOf" srcId="{F04B3D8B-39B1-9E43-9C34-D2E5391FEEFB}" destId="{B45F81FE-B8CD-D543-A68E-A406A36B397E}" srcOrd="0" destOrd="0" presId="urn:microsoft.com/office/officeart/2009/3/layout/HorizontalOrganizationChart#392"/>
    <dgm:cxn modelId="{22BB85F3-1589-8F4A-AC81-FC4A568828C8}" type="presParOf" srcId="{F04B3D8B-39B1-9E43-9C34-D2E5391FEEFB}" destId="{02B3AAA3-D71A-F045-A642-AEEC53675195}" srcOrd="1" destOrd="0" presId="urn:microsoft.com/office/officeart/2009/3/layout/HorizontalOrganizationChart#392"/>
    <dgm:cxn modelId="{D898DB38-0ADE-2D49-90C0-8E9ACF0E03C8}" type="presParOf" srcId="{D707F21D-2FD4-F44A-9DD4-3A4B3A01F13B}" destId="{308172C7-321B-3A44-8165-B40011A29AF2}" srcOrd="1" destOrd="0" presId="urn:microsoft.com/office/officeart/2009/3/layout/HorizontalOrganizationChart#392"/>
    <dgm:cxn modelId="{FED4DF40-FE51-D04A-9DB8-D95AAB7E539F}" type="presParOf" srcId="{308172C7-321B-3A44-8165-B40011A29AF2}" destId="{D6CF136A-EE45-4E4B-9D6F-70D22F6C4550}" srcOrd="0" destOrd="0" presId="urn:microsoft.com/office/officeart/2009/3/layout/HorizontalOrganizationChart#392"/>
    <dgm:cxn modelId="{856C3348-5DD8-3348-BEE6-6FF0F64EC5E6}" type="presParOf" srcId="{308172C7-321B-3A44-8165-B40011A29AF2}" destId="{1ABF0037-79ED-EC45-A954-FA1D4C2FFFDF}" srcOrd="1" destOrd="0" presId="urn:microsoft.com/office/officeart/2009/3/layout/HorizontalOrganizationChart#392"/>
    <dgm:cxn modelId="{AF6F4DF5-4B0A-0644-8250-3040EA4C544F}" type="presParOf" srcId="{1ABF0037-79ED-EC45-A954-FA1D4C2FFFDF}" destId="{C6C901DB-BE5C-BA47-A290-2A9EB203FEE1}" srcOrd="0" destOrd="0" presId="urn:microsoft.com/office/officeart/2009/3/layout/HorizontalOrganizationChart#392"/>
    <dgm:cxn modelId="{1246B39F-8B85-B340-AD97-2E047A0BFE21}" type="presParOf" srcId="{C6C901DB-BE5C-BA47-A290-2A9EB203FEE1}" destId="{318A2D60-04C4-6041-BF06-7FF6E1F02EF7}" srcOrd="0" destOrd="0" presId="urn:microsoft.com/office/officeart/2009/3/layout/HorizontalOrganizationChart#392"/>
    <dgm:cxn modelId="{ED3A3C22-B572-D642-9076-87FC0D7F8095}" type="presParOf" srcId="{C6C901DB-BE5C-BA47-A290-2A9EB203FEE1}" destId="{802B50B0-5301-A54D-92DC-E4BFB25286D7}" srcOrd="1" destOrd="0" presId="urn:microsoft.com/office/officeart/2009/3/layout/HorizontalOrganizationChart#392"/>
    <dgm:cxn modelId="{4D38550E-7D0F-1941-B608-DB5D84C4DF09}" type="presParOf" srcId="{1ABF0037-79ED-EC45-A954-FA1D4C2FFFDF}" destId="{8E828C0D-0A21-AC4C-9A2E-8481EA5408D4}" srcOrd="1" destOrd="0" presId="urn:microsoft.com/office/officeart/2009/3/layout/HorizontalOrganizationChart#392"/>
    <dgm:cxn modelId="{4EC8862D-C1A5-5E4A-853B-42A814C60545}" type="presParOf" srcId="{1ABF0037-79ED-EC45-A954-FA1D4C2FFFDF}" destId="{52306AD5-B8CF-E947-9396-56F6E5F06A94}" srcOrd="2" destOrd="0" presId="urn:microsoft.com/office/officeart/2009/3/layout/HorizontalOrganizationChart#392"/>
    <dgm:cxn modelId="{77F4355E-263C-524F-A601-68A0407693F5}" type="presParOf" srcId="{308172C7-321B-3A44-8165-B40011A29AF2}" destId="{F8478611-32E9-5D4B-A70F-646DBCCE2564}" srcOrd="2" destOrd="0" presId="urn:microsoft.com/office/officeart/2009/3/layout/HorizontalOrganizationChart#392"/>
    <dgm:cxn modelId="{4B2F4E93-FA12-1146-874F-4C8066C97531}" type="presParOf" srcId="{308172C7-321B-3A44-8165-B40011A29AF2}" destId="{0D30EEB2-A740-644D-A78D-BCEA0AD5D1ED}" srcOrd="3" destOrd="0" presId="urn:microsoft.com/office/officeart/2009/3/layout/HorizontalOrganizationChart#392"/>
    <dgm:cxn modelId="{BF50CD90-38A1-BE40-8716-7B9C51BD033A}" type="presParOf" srcId="{0D30EEB2-A740-644D-A78D-BCEA0AD5D1ED}" destId="{DB4CBF3A-DAC0-C642-8F4F-D193BF9C740F}" srcOrd="0" destOrd="0" presId="urn:microsoft.com/office/officeart/2009/3/layout/HorizontalOrganizationChart#392"/>
    <dgm:cxn modelId="{0D8F6817-94B7-104D-9DDD-F5F928E4B1E4}" type="presParOf" srcId="{DB4CBF3A-DAC0-C642-8F4F-D193BF9C740F}" destId="{F241EB6E-687D-2F4A-8ED4-5AAA2EC7373B}" srcOrd="0" destOrd="0" presId="urn:microsoft.com/office/officeart/2009/3/layout/HorizontalOrganizationChart#392"/>
    <dgm:cxn modelId="{11B2C4C8-40EA-A94F-B2D7-45872CF3BD30}" type="presParOf" srcId="{DB4CBF3A-DAC0-C642-8F4F-D193BF9C740F}" destId="{0FD600FA-BED2-3A4C-A42B-19DDE9544CD6}" srcOrd="1" destOrd="0" presId="urn:microsoft.com/office/officeart/2009/3/layout/HorizontalOrganizationChart#392"/>
    <dgm:cxn modelId="{F82137BC-207A-8142-B90C-2C56B27D9347}" type="presParOf" srcId="{0D30EEB2-A740-644D-A78D-BCEA0AD5D1ED}" destId="{432D1092-084E-DD47-A156-05B4484D02B1}" srcOrd="1" destOrd="0" presId="urn:microsoft.com/office/officeart/2009/3/layout/HorizontalOrganizationChart#392"/>
    <dgm:cxn modelId="{60984DA5-6233-0848-B4A1-3DF430BE2359}" type="presParOf" srcId="{0D30EEB2-A740-644D-A78D-BCEA0AD5D1ED}" destId="{A025C56C-9EE7-9845-9B71-75B9ED23D65B}" srcOrd="2" destOrd="0" presId="urn:microsoft.com/office/officeart/2009/3/layout/HorizontalOrganizationChart#392"/>
    <dgm:cxn modelId="{48C69D00-9F50-074C-91C8-A4AD90F3E793}" type="presParOf" srcId="{308172C7-321B-3A44-8165-B40011A29AF2}" destId="{F038EEA8-506B-C946-9E62-D052B688C7D0}" srcOrd="4" destOrd="0" presId="urn:microsoft.com/office/officeart/2009/3/layout/HorizontalOrganizationChart#392"/>
    <dgm:cxn modelId="{F4CA7A84-68AA-8045-A671-922F1DB977AE}" type="presParOf" srcId="{308172C7-321B-3A44-8165-B40011A29AF2}" destId="{4C548441-E964-AE47-9F12-885AEED6A407}" srcOrd="5" destOrd="0" presId="urn:microsoft.com/office/officeart/2009/3/layout/HorizontalOrganizationChart#392"/>
    <dgm:cxn modelId="{C2C48DF1-B6F5-DD4A-926D-1F4912EA174C}" type="presParOf" srcId="{4C548441-E964-AE47-9F12-885AEED6A407}" destId="{BB0177D9-A0FE-874C-9548-29924AEEF9A6}" srcOrd="0" destOrd="0" presId="urn:microsoft.com/office/officeart/2009/3/layout/HorizontalOrganizationChart#392"/>
    <dgm:cxn modelId="{28444969-9484-5146-BE29-B98B7C743C40}" type="presParOf" srcId="{BB0177D9-A0FE-874C-9548-29924AEEF9A6}" destId="{87D12591-E24C-5647-AF85-6639318690A0}" srcOrd="0" destOrd="0" presId="urn:microsoft.com/office/officeart/2009/3/layout/HorizontalOrganizationChart#392"/>
    <dgm:cxn modelId="{85B94504-6343-4B47-826F-904FE6D50A91}" type="presParOf" srcId="{BB0177D9-A0FE-874C-9548-29924AEEF9A6}" destId="{68DDBE5D-2297-F940-92C2-4F08146AAB00}" srcOrd="1" destOrd="0" presId="urn:microsoft.com/office/officeart/2009/3/layout/HorizontalOrganizationChart#392"/>
    <dgm:cxn modelId="{F45950B5-8A66-D340-84FD-00DFA5E068AA}" type="presParOf" srcId="{4C548441-E964-AE47-9F12-885AEED6A407}" destId="{48C364B8-6591-0A42-B4AA-DE34F3C9CEF7}" srcOrd="1" destOrd="0" presId="urn:microsoft.com/office/officeart/2009/3/layout/HorizontalOrganizationChart#392"/>
    <dgm:cxn modelId="{0E630F83-6ED9-D642-9E83-D9F16EC85A56}" type="presParOf" srcId="{4C548441-E964-AE47-9F12-885AEED6A407}" destId="{6B9602AC-D726-9747-8DD2-D59DBC2BAFDC}" srcOrd="2" destOrd="0" presId="urn:microsoft.com/office/officeart/2009/3/layout/HorizontalOrganizationChart#392"/>
    <dgm:cxn modelId="{D89693C5-53A2-B344-BD8B-4AF0591555B7}" type="presParOf" srcId="{D707F21D-2FD4-F44A-9DD4-3A4B3A01F13B}" destId="{2D513522-CA4B-2D49-885D-67318E28CA63}" srcOrd="2" destOrd="0" presId="urn:microsoft.com/office/officeart/2009/3/layout/HorizontalOrganizationChart#392"/>
    <dgm:cxn modelId="{DC41637A-3E2F-AD46-9BAD-2CC700EE75AB}" type="presParOf" srcId="{26861134-C708-8645-AC1B-F89C791F3342}" destId="{BBE43C03-5B79-484F-91AB-0C27885FD2C4}" srcOrd="4" destOrd="0" presId="urn:microsoft.com/office/officeart/2009/3/layout/HorizontalOrganizationChart#392"/>
    <dgm:cxn modelId="{053AE4BB-23CC-8D48-B801-7D78AB9371E4}" type="presParOf" srcId="{26861134-C708-8645-AC1B-F89C791F3342}" destId="{4DB8485B-8DFF-6143-BABD-C3FB3FC06C6E}" srcOrd="5" destOrd="0" presId="urn:microsoft.com/office/officeart/2009/3/layout/HorizontalOrganizationChart#392"/>
    <dgm:cxn modelId="{3B9B1557-1227-5E46-80CA-0895CAF42E2B}" type="presParOf" srcId="{4DB8485B-8DFF-6143-BABD-C3FB3FC06C6E}" destId="{960DC1E0-BDC3-8041-B8CD-DC8834155ECC}" srcOrd="0" destOrd="0" presId="urn:microsoft.com/office/officeart/2009/3/layout/HorizontalOrganizationChart#392"/>
    <dgm:cxn modelId="{8FF7B3B6-FB3C-784D-B474-F1C2B86E2241}" type="presParOf" srcId="{960DC1E0-BDC3-8041-B8CD-DC8834155ECC}" destId="{4B8D2A6F-36C3-9F44-9D04-0E141B7877E0}" srcOrd="0" destOrd="0" presId="urn:microsoft.com/office/officeart/2009/3/layout/HorizontalOrganizationChart#392"/>
    <dgm:cxn modelId="{4CAA4F37-313B-C54D-ABAB-5FC0F666C980}" type="presParOf" srcId="{960DC1E0-BDC3-8041-B8CD-DC8834155ECC}" destId="{D11BA6CF-3A26-6C45-8918-6A2D365B3C38}" srcOrd="1" destOrd="0" presId="urn:microsoft.com/office/officeart/2009/3/layout/HorizontalOrganizationChart#392"/>
    <dgm:cxn modelId="{A55E02B1-A1C6-6746-8145-00E60266B253}" type="presParOf" srcId="{4DB8485B-8DFF-6143-BABD-C3FB3FC06C6E}" destId="{0B73A63E-9EA5-514C-A63C-85F216C2542E}" srcOrd="1" destOrd="0" presId="urn:microsoft.com/office/officeart/2009/3/layout/HorizontalOrganizationChart#392"/>
    <dgm:cxn modelId="{E05AEB62-8823-E044-B94E-DBB71E1F42DE}" type="presParOf" srcId="{4DB8485B-8DFF-6143-BABD-C3FB3FC06C6E}" destId="{93F00BFF-43DC-1E47-9ECA-06523C39019F}" srcOrd="2" destOrd="0" presId="urn:microsoft.com/office/officeart/2009/3/layout/HorizontalOrganizationChart#392"/>
    <dgm:cxn modelId="{1A4BFC71-E817-4E44-8EE7-EE06DE911ECB}" type="presParOf" srcId="{1B5330AE-D701-4246-B4B9-CDFD5B143648}" destId="{8CBC9F93-6B63-E145-8AEF-23C9CC42B187}" srcOrd="2" destOrd="0" presId="urn:microsoft.com/office/officeart/2009/3/layout/HorizontalOrganizationChart#39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A08CF87E-4080-0940-9BC9-D03861F81051}" type="doc">
      <dgm:prSet loTypeId="urn:microsoft.com/office/officeart/2009/3/layout/HorizontalOrganizationChart#393" loCatId="" qsTypeId="urn:microsoft.com/office/officeart/2005/8/quickstyle/simple1#422" qsCatId="simple" csTypeId="urn:microsoft.com/office/officeart/2005/8/colors/accent2_1#98" csCatId="accent2" phldr="1"/>
      <dgm:spPr/>
      <dgm:t>
        <a:bodyPr/>
        <a:lstStyle/>
        <a:p>
          <a:endParaRPr lang="zh-CN" altLang="en-US"/>
        </a:p>
      </dgm:t>
    </dgm:pt>
    <dgm:pt modelId="{1842B863-7366-FC4F-A26A-DC75EEACDA1E}">
      <dgm:prSet custT="1"/>
      <dgm:spPr/>
      <dgm:t>
        <a:bodyPr/>
        <a:lstStyle/>
        <a:p>
          <a:r>
            <a:rPr lang="zh-CN" altLang="en-US" sz="1400" smtClean="0">
              <a:latin typeface="微软雅黑" panose="020B0503020204020204" pitchFamily="34" charset="-122"/>
              <a:ea typeface="微软雅黑" panose="020B0503020204020204" pitchFamily="34" charset="-122"/>
              <a:cs typeface="微软雅黑" panose="020B0503020204020204" pitchFamily="34" charset="-122"/>
            </a:rPr>
            <a:t>价值增殖过程</a:t>
          </a:r>
          <a:endParaRPr lang="zh-CN" altLang="en-US" sz="1400" dirty="0">
            <a:latin typeface="微软雅黑" panose="020B0503020204020204" pitchFamily="34" charset="-122"/>
            <a:ea typeface="微软雅黑" panose="020B0503020204020204" pitchFamily="34" charset="-122"/>
            <a:cs typeface="微软雅黑" panose="020B0503020204020204" pitchFamily="34" charset="-122"/>
          </a:endParaRPr>
        </a:p>
      </dgm:t>
    </dgm:pt>
    <dgm:pt modelId="{CD88616A-BAF2-D144-AF03-9D390AFD9149}" cxnId="{5AE0C971-6358-1845-9666-761A77E9C13A}" type="parTrans">
      <dgm:prSet/>
      <dgm:spPr/>
      <dgm:t>
        <a:bodyPr/>
        <a:lstStyle/>
        <a:p>
          <a:endParaRPr lang="zh-CN" altLang="en-US" sz="1400"/>
        </a:p>
      </dgm:t>
    </dgm:pt>
    <dgm:pt modelId="{0A3619FD-D0AD-444F-9EFB-684BF928D479}" cxnId="{5AE0C971-6358-1845-9666-761A77E9C13A}" type="sibTrans">
      <dgm:prSet/>
      <dgm:spPr/>
      <dgm:t>
        <a:bodyPr/>
        <a:lstStyle/>
        <a:p>
          <a:endParaRPr lang="zh-CN" altLang="en-US" sz="1400"/>
        </a:p>
      </dgm:t>
    </dgm:pt>
    <dgm:pt modelId="{950F82C2-0E15-5A47-AEBC-C01B79EEB8B2}">
      <dgm:prSet custT="1"/>
      <dgm:spPr/>
      <dgm:t>
        <a:bodyPr/>
        <a:lstStyle/>
        <a:p>
          <a:r>
            <a:rPr lang="zh-CN" altLang="en-US" sz="1400" dirty="0" smtClean="0">
              <a:latin typeface="微软雅黑" panose="020B0503020204020204" pitchFamily="34" charset="-122"/>
              <a:ea typeface="微软雅黑" panose="020B0503020204020204" pitchFamily="34" charset="-122"/>
              <a:cs typeface="微软雅黑" panose="020B0503020204020204" pitchFamily="34" charset="-122"/>
            </a:rPr>
            <a:t>生产剩余价值的过程</a:t>
          </a:r>
          <a:endParaRPr lang="zh-CN" altLang="en-US" sz="1400" dirty="0">
            <a:latin typeface="微软雅黑" panose="020B0503020204020204" pitchFamily="34" charset="-122"/>
            <a:ea typeface="微软雅黑" panose="020B0503020204020204" pitchFamily="34" charset="-122"/>
            <a:cs typeface="微软雅黑" panose="020B0503020204020204" pitchFamily="34" charset="-122"/>
          </a:endParaRPr>
        </a:p>
      </dgm:t>
    </dgm:pt>
    <dgm:pt modelId="{584E67B9-1627-0F49-8805-F1AFC0B05983}" cxnId="{C519B460-E47B-344E-A4B1-DE38A34A11D4}" type="parTrans">
      <dgm:prSet/>
      <dgm:spPr/>
      <dgm:t>
        <a:bodyPr/>
        <a:lstStyle/>
        <a:p>
          <a:endParaRPr lang="zh-CN" altLang="en-US" sz="1400"/>
        </a:p>
      </dgm:t>
    </dgm:pt>
    <dgm:pt modelId="{4B5E9D38-85A1-1343-812B-DCE38AE6FC3F}" cxnId="{C519B460-E47B-344E-A4B1-DE38A34A11D4}" type="sibTrans">
      <dgm:prSet/>
      <dgm:spPr/>
      <dgm:t>
        <a:bodyPr/>
        <a:lstStyle/>
        <a:p>
          <a:endParaRPr lang="zh-CN" altLang="en-US" sz="1400"/>
        </a:p>
      </dgm:t>
    </dgm:pt>
    <dgm:pt modelId="{80D99E21-3CE7-1547-94CE-72CD31C9544F}">
      <dgm:prSet custT="1"/>
      <dgm:spPr/>
      <dgm:t>
        <a:bodyPr/>
        <a:lstStyle/>
        <a:p>
          <a:r>
            <a:rPr lang="zh-CN" altLang="en-US" sz="1400" dirty="0" smtClean="0">
              <a:latin typeface="微软雅黑" panose="020B0503020204020204" pitchFamily="34" charset="-122"/>
              <a:ea typeface="微软雅黑" panose="020B0503020204020204" pitchFamily="34" charset="-122"/>
              <a:cs typeface="微软雅黑" panose="020B0503020204020204" pitchFamily="34" charset="-122"/>
            </a:rPr>
            <a:t>绝对</a:t>
          </a:r>
          <a:endParaRPr lang="zh-CN" altLang="en-US" sz="1400" dirty="0">
            <a:latin typeface="微软雅黑" panose="020B0503020204020204" pitchFamily="34" charset="-122"/>
            <a:ea typeface="微软雅黑" panose="020B0503020204020204" pitchFamily="34" charset="-122"/>
            <a:cs typeface="微软雅黑" panose="020B0503020204020204" pitchFamily="34" charset="-122"/>
          </a:endParaRPr>
        </a:p>
      </dgm:t>
    </dgm:pt>
    <dgm:pt modelId="{2153E63C-DD18-4440-8E81-D59CE4F50305}" cxnId="{43C9DCF2-6F5B-6F41-BA48-53D3DA9660AC}" type="parTrans">
      <dgm:prSet/>
      <dgm:spPr/>
      <dgm:t>
        <a:bodyPr/>
        <a:lstStyle/>
        <a:p>
          <a:endParaRPr lang="zh-CN" altLang="en-US" sz="1400"/>
        </a:p>
      </dgm:t>
    </dgm:pt>
    <dgm:pt modelId="{94C664DC-CDC4-FE47-A24F-3F023DDFA025}" cxnId="{43C9DCF2-6F5B-6F41-BA48-53D3DA9660AC}" type="sibTrans">
      <dgm:prSet/>
      <dgm:spPr/>
      <dgm:t>
        <a:bodyPr/>
        <a:lstStyle/>
        <a:p>
          <a:endParaRPr lang="zh-CN" altLang="en-US" sz="1400"/>
        </a:p>
      </dgm:t>
    </dgm:pt>
    <dgm:pt modelId="{BC540F6D-4667-E742-AF54-6AF7271C2E37}">
      <dgm:prSet custT="1"/>
      <dgm:spPr/>
      <dgm:t>
        <a:bodyPr/>
        <a:lstStyle/>
        <a:p>
          <a:r>
            <a:rPr lang="zh-CN" altLang="en-US" sz="1400" dirty="0" smtClean="0">
              <a:latin typeface="微软雅黑" panose="020B0503020204020204" pitchFamily="34" charset="-122"/>
              <a:ea typeface="微软雅黑" panose="020B0503020204020204" pitchFamily="34" charset="-122"/>
              <a:cs typeface="微软雅黑" panose="020B0503020204020204" pitchFamily="34" charset="-122"/>
            </a:rPr>
            <a:t>超额</a:t>
          </a:r>
          <a:endParaRPr lang="zh-CN" altLang="en-US" sz="1400" dirty="0">
            <a:latin typeface="微软雅黑" panose="020B0503020204020204" pitchFamily="34" charset="-122"/>
            <a:ea typeface="微软雅黑" panose="020B0503020204020204" pitchFamily="34" charset="-122"/>
            <a:cs typeface="微软雅黑" panose="020B0503020204020204" pitchFamily="34" charset="-122"/>
          </a:endParaRPr>
        </a:p>
      </dgm:t>
    </dgm:pt>
    <dgm:pt modelId="{74E3657D-3997-684A-9E36-0466A0A68B84}" cxnId="{9953FE28-B780-0349-949B-5A0D3DF9B1C0}" type="parTrans">
      <dgm:prSet/>
      <dgm:spPr/>
      <dgm:t>
        <a:bodyPr/>
        <a:lstStyle/>
        <a:p>
          <a:endParaRPr lang="zh-CN" altLang="en-US" sz="1400"/>
        </a:p>
      </dgm:t>
    </dgm:pt>
    <dgm:pt modelId="{FCF94B3C-335A-644C-BD2E-15805E92F921}" cxnId="{9953FE28-B780-0349-949B-5A0D3DF9B1C0}" type="sibTrans">
      <dgm:prSet/>
      <dgm:spPr/>
      <dgm:t>
        <a:bodyPr/>
        <a:lstStyle/>
        <a:p>
          <a:endParaRPr lang="zh-CN" altLang="en-US" sz="1400"/>
        </a:p>
      </dgm:t>
    </dgm:pt>
    <dgm:pt modelId="{1127C6FD-54E2-8B49-8589-B0C5AC44A9AA}">
      <dgm:prSet custT="1"/>
      <dgm:spPr/>
      <dgm:t>
        <a:bodyPr/>
        <a:lstStyle/>
        <a:p>
          <a:r>
            <a:rPr lang="zh-CN" altLang="en-US" sz="1400" dirty="0" smtClean="0">
              <a:latin typeface="微软雅黑" panose="020B0503020204020204" pitchFamily="34" charset="-122"/>
              <a:ea typeface="微软雅黑" panose="020B0503020204020204" pitchFamily="34" charset="-122"/>
              <a:cs typeface="微软雅黑" panose="020B0503020204020204" pitchFamily="34" charset="-122"/>
            </a:rPr>
            <a:t>相对</a:t>
          </a:r>
          <a:endParaRPr lang="zh-CN" altLang="en-US" sz="1400" dirty="0">
            <a:latin typeface="微软雅黑" panose="020B0503020204020204" pitchFamily="34" charset="-122"/>
            <a:ea typeface="微软雅黑" panose="020B0503020204020204" pitchFamily="34" charset="-122"/>
            <a:cs typeface="微软雅黑" panose="020B0503020204020204" pitchFamily="34" charset="-122"/>
          </a:endParaRPr>
        </a:p>
      </dgm:t>
    </dgm:pt>
    <dgm:pt modelId="{E3BA7BB6-4C15-FE47-BE8B-34FF8D92890E}" cxnId="{4B788BE0-C82E-9945-9BBE-F532A6A015D2}" type="parTrans">
      <dgm:prSet/>
      <dgm:spPr/>
      <dgm:t>
        <a:bodyPr/>
        <a:lstStyle/>
        <a:p>
          <a:endParaRPr lang="zh-CN" altLang="en-US" sz="1400"/>
        </a:p>
      </dgm:t>
    </dgm:pt>
    <dgm:pt modelId="{81909DB9-F66F-8C46-93D4-43F79D421953}" cxnId="{4B788BE0-C82E-9945-9BBE-F532A6A015D2}" type="sibTrans">
      <dgm:prSet/>
      <dgm:spPr/>
      <dgm:t>
        <a:bodyPr/>
        <a:lstStyle/>
        <a:p>
          <a:endParaRPr lang="zh-CN" altLang="en-US" sz="1400"/>
        </a:p>
      </dgm:t>
    </dgm:pt>
    <dgm:pt modelId="{EE120E20-53F1-1545-A513-0950653872C9}">
      <dgm:prSet custT="1"/>
      <dgm:spPr/>
      <dgm:t>
        <a:bodyPr/>
        <a:lstStyle/>
        <a:p>
          <a:r>
            <a:rPr lang="zh-CN" altLang="en-US" sz="1400" dirty="0" smtClean="0">
              <a:latin typeface="微软雅黑" panose="020B0503020204020204" pitchFamily="34" charset="-122"/>
              <a:ea typeface="微软雅黑" panose="020B0503020204020204" pitchFamily="34" charset="-122"/>
              <a:cs typeface="微软雅黑" panose="020B0503020204020204" pitchFamily="34" charset="-122"/>
            </a:rPr>
            <a:t>资本的本质</a:t>
          </a:r>
          <a:endParaRPr lang="zh-CN" altLang="en-US" sz="1400" dirty="0">
            <a:latin typeface="微软雅黑" panose="020B0503020204020204" pitchFamily="34" charset="-122"/>
            <a:ea typeface="微软雅黑" panose="020B0503020204020204" pitchFamily="34" charset="-122"/>
            <a:cs typeface="微软雅黑" panose="020B0503020204020204" pitchFamily="34" charset="-122"/>
          </a:endParaRPr>
        </a:p>
      </dgm:t>
    </dgm:pt>
    <dgm:pt modelId="{6DE3AB43-2568-6140-9B71-9EB7771D3CFA}" cxnId="{90213B05-E707-174E-9239-FA14EDF1CB8B}" type="parTrans">
      <dgm:prSet/>
      <dgm:spPr/>
      <dgm:t>
        <a:bodyPr/>
        <a:lstStyle/>
        <a:p>
          <a:endParaRPr lang="zh-CN" altLang="en-US" sz="1400"/>
        </a:p>
      </dgm:t>
    </dgm:pt>
    <dgm:pt modelId="{1F346B6C-41AF-C14E-A7B6-860442D15341}" cxnId="{90213B05-E707-174E-9239-FA14EDF1CB8B}" type="sibTrans">
      <dgm:prSet/>
      <dgm:spPr/>
      <dgm:t>
        <a:bodyPr/>
        <a:lstStyle/>
        <a:p>
          <a:endParaRPr lang="zh-CN" altLang="en-US" sz="1400"/>
        </a:p>
      </dgm:t>
    </dgm:pt>
    <dgm:pt modelId="{4FBBEAEC-08A8-CE48-BAF1-DF3D547339A7}">
      <dgm:prSet custT="1"/>
      <dgm:spPr>
        <a:solidFill>
          <a:srgbClr val="C00000"/>
        </a:solidFill>
      </dgm:spPr>
      <dgm:t>
        <a:bodyPr/>
        <a:lstStyle/>
        <a:p>
          <a:r>
            <a:rPr lang="zh-CN" altLang="en-US" sz="1400" dirty="0" smtClean="0">
              <a:latin typeface="微软雅黑" panose="020B0503020204020204" pitchFamily="34" charset="-122"/>
              <a:ea typeface="微软雅黑" panose="020B0503020204020204" pitchFamily="34" charset="-122"/>
              <a:cs typeface="微软雅黑" panose="020B0503020204020204" pitchFamily="34" charset="-122"/>
            </a:rPr>
            <a:t>谁产生剩余价值</a:t>
          </a:r>
          <a:endParaRPr lang="zh-CN" altLang="en-US" sz="1400" dirty="0">
            <a:latin typeface="微软雅黑" panose="020B0503020204020204" pitchFamily="34" charset="-122"/>
            <a:ea typeface="微软雅黑" panose="020B0503020204020204" pitchFamily="34" charset="-122"/>
            <a:cs typeface="微软雅黑" panose="020B0503020204020204" pitchFamily="34" charset="-122"/>
          </a:endParaRPr>
        </a:p>
      </dgm:t>
    </dgm:pt>
    <dgm:pt modelId="{DE485FA1-D6BE-634C-B90A-F01D0594BC07}" cxnId="{B9A57D42-7E25-BF4F-BA92-B177B76B496A}" type="parTrans">
      <dgm:prSet/>
      <dgm:spPr/>
      <dgm:t>
        <a:bodyPr/>
        <a:lstStyle/>
        <a:p>
          <a:endParaRPr lang="zh-CN" altLang="en-US" sz="1400"/>
        </a:p>
      </dgm:t>
    </dgm:pt>
    <dgm:pt modelId="{ABF1EA31-F76E-BC47-B7FA-CEEE076A4EE6}" cxnId="{B9A57D42-7E25-BF4F-BA92-B177B76B496A}" type="sibTrans">
      <dgm:prSet/>
      <dgm:spPr/>
      <dgm:t>
        <a:bodyPr/>
        <a:lstStyle/>
        <a:p>
          <a:endParaRPr lang="zh-CN" altLang="en-US" sz="1400"/>
        </a:p>
      </dgm:t>
    </dgm:pt>
    <dgm:pt modelId="{F2A09CD7-957A-D440-8392-DEDB44396445}">
      <dgm:prSet custT="1"/>
      <dgm:spPr>
        <a:noFill/>
      </dgm:spPr>
      <dgm:t>
        <a:bodyPr/>
        <a:lstStyle/>
        <a:p>
          <a:r>
            <a:rPr lang="zh-CN" altLang="en-US" sz="1400" dirty="0" smtClean="0">
              <a:latin typeface="微软雅黑" panose="020B0503020204020204" pitchFamily="34" charset="-122"/>
              <a:ea typeface="微软雅黑" panose="020B0503020204020204" pitchFamily="34" charset="-122"/>
              <a:cs typeface="微软雅黑" panose="020B0503020204020204" pitchFamily="34" charset="-122"/>
            </a:rPr>
            <a:t>价值构成</a:t>
          </a:r>
          <a:endParaRPr lang="zh-CN" altLang="en-US" sz="1400" dirty="0">
            <a:latin typeface="微软雅黑" panose="020B0503020204020204" pitchFamily="34" charset="-122"/>
            <a:ea typeface="微软雅黑" panose="020B0503020204020204" pitchFamily="34" charset="-122"/>
            <a:cs typeface="微软雅黑" panose="020B0503020204020204" pitchFamily="34" charset="-122"/>
          </a:endParaRPr>
        </a:p>
      </dgm:t>
    </dgm:pt>
    <dgm:pt modelId="{56441184-719C-A84C-B7C9-D422F24358B3}" cxnId="{D06BB3E2-B174-2246-9A52-0C696185F68D}" type="parTrans">
      <dgm:prSet/>
      <dgm:spPr/>
      <dgm:t>
        <a:bodyPr/>
        <a:lstStyle/>
        <a:p>
          <a:endParaRPr lang="zh-CN" altLang="en-US" sz="1400"/>
        </a:p>
      </dgm:t>
    </dgm:pt>
    <dgm:pt modelId="{33FB8FF2-5F93-514C-A1D4-F48DD5CE97AD}" cxnId="{D06BB3E2-B174-2246-9A52-0C696185F68D}" type="sibTrans">
      <dgm:prSet/>
      <dgm:spPr/>
      <dgm:t>
        <a:bodyPr/>
        <a:lstStyle/>
        <a:p>
          <a:endParaRPr lang="zh-CN" altLang="en-US" sz="1400"/>
        </a:p>
      </dgm:t>
    </dgm:pt>
    <dgm:pt modelId="{7B313AFC-E6CB-5F48-8952-410D0FA1A9D0}" type="pres">
      <dgm:prSet presAssocID="{A08CF87E-4080-0940-9BC9-D03861F81051}" presName="hierChild1" presStyleCnt="0">
        <dgm:presLayoutVars>
          <dgm:orgChart val="1"/>
          <dgm:chPref val="1"/>
          <dgm:dir/>
          <dgm:animOne val="branch"/>
          <dgm:animLvl val="lvl"/>
          <dgm:resizeHandles/>
        </dgm:presLayoutVars>
      </dgm:prSet>
      <dgm:spPr/>
      <dgm:t>
        <a:bodyPr/>
        <a:lstStyle/>
        <a:p>
          <a:endParaRPr lang="zh-CN" altLang="en-US"/>
        </a:p>
      </dgm:t>
    </dgm:pt>
    <dgm:pt modelId="{1B5330AE-D701-4246-B4B9-CDFD5B143648}" type="pres">
      <dgm:prSet presAssocID="{1842B863-7366-FC4F-A26A-DC75EEACDA1E}" presName="hierRoot1" presStyleCnt="0">
        <dgm:presLayoutVars>
          <dgm:hierBranch val="init"/>
        </dgm:presLayoutVars>
      </dgm:prSet>
      <dgm:spPr/>
      <dgm:t>
        <a:bodyPr/>
        <a:lstStyle/>
        <a:p>
          <a:endParaRPr lang="zh-CN" altLang="en-US"/>
        </a:p>
      </dgm:t>
    </dgm:pt>
    <dgm:pt modelId="{9A1F5C35-81B1-D441-86EC-99F960B1720A}" type="pres">
      <dgm:prSet presAssocID="{1842B863-7366-FC4F-A26A-DC75EEACDA1E}" presName="rootComposite1" presStyleCnt="0"/>
      <dgm:spPr/>
      <dgm:t>
        <a:bodyPr/>
        <a:lstStyle/>
        <a:p>
          <a:endParaRPr lang="zh-CN" altLang="en-US"/>
        </a:p>
      </dgm:t>
    </dgm:pt>
    <dgm:pt modelId="{C9F8FAA3-EE20-7248-A8AC-6D2216FFE960}" type="pres">
      <dgm:prSet presAssocID="{1842B863-7366-FC4F-A26A-DC75EEACDA1E}" presName="rootText1" presStyleLbl="node0" presStyleIdx="0" presStyleCnt="1" custScaleX="155152" custScaleY="196813">
        <dgm:presLayoutVars>
          <dgm:chPref val="3"/>
        </dgm:presLayoutVars>
      </dgm:prSet>
      <dgm:spPr/>
      <dgm:t>
        <a:bodyPr/>
        <a:lstStyle/>
        <a:p>
          <a:endParaRPr lang="zh-CN" altLang="en-US"/>
        </a:p>
      </dgm:t>
    </dgm:pt>
    <dgm:pt modelId="{FDDBA4E2-0D69-A844-8E3E-807F4C9042A8}" type="pres">
      <dgm:prSet presAssocID="{1842B863-7366-FC4F-A26A-DC75EEACDA1E}" presName="rootConnector1" presStyleLbl="node1" presStyleIdx="0" presStyleCnt="0"/>
      <dgm:spPr/>
      <dgm:t>
        <a:bodyPr/>
        <a:lstStyle/>
        <a:p>
          <a:endParaRPr lang="zh-CN" altLang="en-US"/>
        </a:p>
      </dgm:t>
    </dgm:pt>
    <dgm:pt modelId="{26861134-C708-8645-AC1B-F89C791F3342}" type="pres">
      <dgm:prSet presAssocID="{1842B863-7366-FC4F-A26A-DC75EEACDA1E}" presName="hierChild2" presStyleCnt="0"/>
      <dgm:spPr/>
      <dgm:t>
        <a:bodyPr/>
        <a:lstStyle/>
        <a:p>
          <a:endParaRPr lang="zh-CN" altLang="en-US"/>
        </a:p>
      </dgm:t>
    </dgm:pt>
    <dgm:pt modelId="{686E9887-3A4E-924C-BFD9-F5553E0F9333}" type="pres">
      <dgm:prSet presAssocID="{DE485FA1-D6BE-634C-B90A-F01D0594BC07}" presName="Name64" presStyleLbl="parChTrans1D2" presStyleIdx="0" presStyleCnt="3"/>
      <dgm:spPr/>
      <dgm:t>
        <a:bodyPr/>
        <a:lstStyle/>
        <a:p>
          <a:endParaRPr lang="zh-CN" altLang="en-US"/>
        </a:p>
      </dgm:t>
    </dgm:pt>
    <dgm:pt modelId="{8E08DFFA-7418-974B-83E0-A1494B3BC555}" type="pres">
      <dgm:prSet presAssocID="{4FBBEAEC-08A8-CE48-BAF1-DF3D547339A7}" presName="hierRoot2" presStyleCnt="0">
        <dgm:presLayoutVars>
          <dgm:hierBranch val="init"/>
        </dgm:presLayoutVars>
      </dgm:prSet>
      <dgm:spPr/>
      <dgm:t>
        <a:bodyPr/>
        <a:lstStyle/>
        <a:p>
          <a:endParaRPr lang="zh-CN" altLang="en-US"/>
        </a:p>
      </dgm:t>
    </dgm:pt>
    <dgm:pt modelId="{2A4C2FD4-1EB4-6844-8ED0-A6D8D9DFBC8C}" type="pres">
      <dgm:prSet presAssocID="{4FBBEAEC-08A8-CE48-BAF1-DF3D547339A7}" presName="rootComposite" presStyleCnt="0"/>
      <dgm:spPr/>
      <dgm:t>
        <a:bodyPr/>
        <a:lstStyle/>
        <a:p>
          <a:endParaRPr lang="zh-CN" altLang="en-US"/>
        </a:p>
      </dgm:t>
    </dgm:pt>
    <dgm:pt modelId="{814D0D46-E082-7647-B90D-E5C41A602001}" type="pres">
      <dgm:prSet presAssocID="{4FBBEAEC-08A8-CE48-BAF1-DF3D547339A7}" presName="rootText" presStyleLbl="node2" presStyleIdx="0" presStyleCnt="3" custScaleX="172128" custScaleY="147660">
        <dgm:presLayoutVars>
          <dgm:chPref val="3"/>
        </dgm:presLayoutVars>
      </dgm:prSet>
      <dgm:spPr/>
      <dgm:t>
        <a:bodyPr/>
        <a:lstStyle/>
        <a:p>
          <a:endParaRPr lang="zh-CN" altLang="en-US"/>
        </a:p>
      </dgm:t>
    </dgm:pt>
    <dgm:pt modelId="{A3F23737-A3BD-944B-93C0-B4A977E6FAAC}" type="pres">
      <dgm:prSet presAssocID="{4FBBEAEC-08A8-CE48-BAF1-DF3D547339A7}" presName="rootConnector" presStyleLbl="node2" presStyleIdx="0" presStyleCnt="3"/>
      <dgm:spPr/>
      <dgm:t>
        <a:bodyPr/>
        <a:lstStyle/>
        <a:p>
          <a:endParaRPr lang="zh-CN" altLang="en-US"/>
        </a:p>
      </dgm:t>
    </dgm:pt>
    <dgm:pt modelId="{63EDA9A3-1E0B-5F45-9208-99CAB934974B}" type="pres">
      <dgm:prSet presAssocID="{4FBBEAEC-08A8-CE48-BAF1-DF3D547339A7}" presName="hierChild4" presStyleCnt="0"/>
      <dgm:spPr/>
      <dgm:t>
        <a:bodyPr/>
        <a:lstStyle/>
        <a:p>
          <a:endParaRPr lang="zh-CN" altLang="en-US"/>
        </a:p>
      </dgm:t>
    </dgm:pt>
    <dgm:pt modelId="{7392DC8D-B4BF-4B4C-BB4F-B6B3D40341EF}" type="pres">
      <dgm:prSet presAssocID="{56441184-719C-A84C-B7C9-D422F24358B3}" presName="Name64" presStyleLbl="parChTrans1D3" presStyleIdx="0" presStyleCnt="4"/>
      <dgm:spPr/>
      <dgm:t>
        <a:bodyPr/>
        <a:lstStyle/>
        <a:p>
          <a:endParaRPr lang="zh-CN" altLang="en-US"/>
        </a:p>
      </dgm:t>
    </dgm:pt>
    <dgm:pt modelId="{5700B0C8-6F89-E842-A03C-01C2F9387739}" type="pres">
      <dgm:prSet presAssocID="{F2A09CD7-957A-D440-8392-DEDB44396445}" presName="hierRoot2" presStyleCnt="0">
        <dgm:presLayoutVars>
          <dgm:hierBranch val="init"/>
        </dgm:presLayoutVars>
      </dgm:prSet>
      <dgm:spPr/>
      <dgm:t>
        <a:bodyPr/>
        <a:lstStyle/>
        <a:p>
          <a:endParaRPr lang="zh-CN" altLang="en-US"/>
        </a:p>
      </dgm:t>
    </dgm:pt>
    <dgm:pt modelId="{C568FE87-7AA1-2A4F-9268-3312332FCCA9}" type="pres">
      <dgm:prSet presAssocID="{F2A09CD7-957A-D440-8392-DEDB44396445}" presName="rootComposite" presStyleCnt="0"/>
      <dgm:spPr/>
      <dgm:t>
        <a:bodyPr/>
        <a:lstStyle/>
        <a:p>
          <a:endParaRPr lang="zh-CN" altLang="en-US"/>
        </a:p>
      </dgm:t>
    </dgm:pt>
    <dgm:pt modelId="{59987C4A-2020-7441-8692-08F845B6E0B5}" type="pres">
      <dgm:prSet presAssocID="{F2A09CD7-957A-D440-8392-DEDB44396445}" presName="rootText" presStyleLbl="node3" presStyleIdx="0" presStyleCnt="4">
        <dgm:presLayoutVars>
          <dgm:chPref val="3"/>
        </dgm:presLayoutVars>
      </dgm:prSet>
      <dgm:spPr/>
      <dgm:t>
        <a:bodyPr/>
        <a:lstStyle/>
        <a:p>
          <a:endParaRPr lang="zh-CN" altLang="en-US"/>
        </a:p>
      </dgm:t>
    </dgm:pt>
    <dgm:pt modelId="{593561B4-DF1A-5542-B5F0-78CAF4BABC0C}" type="pres">
      <dgm:prSet presAssocID="{F2A09CD7-957A-D440-8392-DEDB44396445}" presName="rootConnector" presStyleLbl="node3" presStyleIdx="0" presStyleCnt="4"/>
      <dgm:spPr/>
      <dgm:t>
        <a:bodyPr/>
        <a:lstStyle/>
        <a:p>
          <a:endParaRPr lang="zh-CN" altLang="en-US"/>
        </a:p>
      </dgm:t>
    </dgm:pt>
    <dgm:pt modelId="{5D7DD181-0860-2840-9D96-30227315D660}" type="pres">
      <dgm:prSet presAssocID="{F2A09CD7-957A-D440-8392-DEDB44396445}" presName="hierChild4" presStyleCnt="0"/>
      <dgm:spPr/>
      <dgm:t>
        <a:bodyPr/>
        <a:lstStyle/>
        <a:p>
          <a:endParaRPr lang="zh-CN" altLang="en-US"/>
        </a:p>
      </dgm:t>
    </dgm:pt>
    <dgm:pt modelId="{893A8763-CD28-F445-A739-AC22D4279747}" type="pres">
      <dgm:prSet presAssocID="{F2A09CD7-957A-D440-8392-DEDB44396445}" presName="hierChild5" presStyleCnt="0"/>
      <dgm:spPr/>
      <dgm:t>
        <a:bodyPr/>
        <a:lstStyle/>
        <a:p>
          <a:endParaRPr lang="zh-CN" altLang="en-US"/>
        </a:p>
      </dgm:t>
    </dgm:pt>
    <dgm:pt modelId="{86E66B42-3EC2-0B46-824A-73E017E0803C}" type="pres">
      <dgm:prSet presAssocID="{4FBBEAEC-08A8-CE48-BAF1-DF3D547339A7}" presName="hierChild5" presStyleCnt="0"/>
      <dgm:spPr/>
      <dgm:t>
        <a:bodyPr/>
        <a:lstStyle/>
        <a:p>
          <a:endParaRPr lang="zh-CN" altLang="en-US"/>
        </a:p>
      </dgm:t>
    </dgm:pt>
    <dgm:pt modelId="{8439AA7D-870A-554A-800D-B5F968D43FED}" type="pres">
      <dgm:prSet presAssocID="{584E67B9-1627-0F49-8805-F1AFC0B05983}" presName="Name64" presStyleLbl="parChTrans1D2" presStyleIdx="1" presStyleCnt="3"/>
      <dgm:spPr/>
      <dgm:t>
        <a:bodyPr/>
        <a:lstStyle/>
        <a:p>
          <a:endParaRPr lang="zh-CN" altLang="en-US"/>
        </a:p>
      </dgm:t>
    </dgm:pt>
    <dgm:pt modelId="{D707F21D-2FD4-F44A-9DD4-3A4B3A01F13B}" type="pres">
      <dgm:prSet presAssocID="{950F82C2-0E15-5A47-AEBC-C01B79EEB8B2}" presName="hierRoot2" presStyleCnt="0">
        <dgm:presLayoutVars>
          <dgm:hierBranch val="init"/>
        </dgm:presLayoutVars>
      </dgm:prSet>
      <dgm:spPr/>
      <dgm:t>
        <a:bodyPr/>
        <a:lstStyle/>
        <a:p>
          <a:endParaRPr lang="zh-CN" altLang="en-US"/>
        </a:p>
      </dgm:t>
    </dgm:pt>
    <dgm:pt modelId="{F04B3D8B-39B1-9E43-9C34-D2E5391FEEFB}" type="pres">
      <dgm:prSet presAssocID="{950F82C2-0E15-5A47-AEBC-C01B79EEB8B2}" presName="rootComposite" presStyleCnt="0"/>
      <dgm:spPr/>
      <dgm:t>
        <a:bodyPr/>
        <a:lstStyle/>
        <a:p>
          <a:endParaRPr lang="zh-CN" altLang="en-US"/>
        </a:p>
      </dgm:t>
    </dgm:pt>
    <dgm:pt modelId="{B45F81FE-B8CD-D543-A68E-A406A36B397E}" type="pres">
      <dgm:prSet presAssocID="{950F82C2-0E15-5A47-AEBC-C01B79EEB8B2}" presName="rootText" presStyleLbl="node2" presStyleIdx="1" presStyleCnt="3" custScaleX="194407" custScaleY="178679">
        <dgm:presLayoutVars>
          <dgm:chPref val="3"/>
        </dgm:presLayoutVars>
      </dgm:prSet>
      <dgm:spPr/>
      <dgm:t>
        <a:bodyPr/>
        <a:lstStyle/>
        <a:p>
          <a:endParaRPr lang="zh-CN" altLang="en-US"/>
        </a:p>
      </dgm:t>
    </dgm:pt>
    <dgm:pt modelId="{02B3AAA3-D71A-F045-A642-AEEC53675195}" type="pres">
      <dgm:prSet presAssocID="{950F82C2-0E15-5A47-AEBC-C01B79EEB8B2}" presName="rootConnector" presStyleLbl="node2" presStyleIdx="1" presStyleCnt="3"/>
      <dgm:spPr/>
      <dgm:t>
        <a:bodyPr/>
        <a:lstStyle/>
        <a:p>
          <a:endParaRPr lang="zh-CN" altLang="en-US"/>
        </a:p>
      </dgm:t>
    </dgm:pt>
    <dgm:pt modelId="{308172C7-321B-3A44-8165-B40011A29AF2}" type="pres">
      <dgm:prSet presAssocID="{950F82C2-0E15-5A47-AEBC-C01B79EEB8B2}" presName="hierChild4" presStyleCnt="0"/>
      <dgm:spPr/>
      <dgm:t>
        <a:bodyPr/>
        <a:lstStyle/>
        <a:p>
          <a:endParaRPr lang="zh-CN" altLang="en-US"/>
        </a:p>
      </dgm:t>
    </dgm:pt>
    <dgm:pt modelId="{D6CF136A-EE45-4E4B-9D6F-70D22F6C4550}" type="pres">
      <dgm:prSet presAssocID="{2153E63C-DD18-4440-8E81-D59CE4F50305}" presName="Name64" presStyleLbl="parChTrans1D3" presStyleIdx="1" presStyleCnt="4"/>
      <dgm:spPr/>
      <dgm:t>
        <a:bodyPr/>
        <a:lstStyle/>
        <a:p>
          <a:endParaRPr lang="zh-CN" altLang="en-US"/>
        </a:p>
      </dgm:t>
    </dgm:pt>
    <dgm:pt modelId="{1ABF0037-79ED-EC45-A954-FA1D4C2FFFDF}" type="pres">
      <dgm:prSet presAssocID="{80D99E21-3CE7-1547-94CE-72CD31C9544F}" presName="hierRoot2" presStyleCnt="0">
        <dgm:presLayoutVars>
          <dgm:hierBranch val="init"/>
        </dgm:presLayoutVars>
      </dgm:prSet>
      <dgm:spPr/>
      <dgm:t>
        <a:bodyPr/>
        <a:lstStyle/>
        <a:p>
          <a:endParaRPr lang="zh-CN" altLang="en-US"/>
        </a:p>
      </dgm:t>
    </dgm:pt>
    <dgm:pt modelId="{C6C901DB-BE5C-BA47-A290-2A9EB203FEE1}" type="pres">
      <dgm:prSet presAssocID="{80D99E21-3CE7-1547-94CE-72CD31C9544F}" presName="rootComposite" presStyleCnt="0"/>
      <dgm:spPr/>
      <dgm:t>
        <a:bodyPr/>
        <a:lstStyle/>
        <a:p>
          <a:endParaRPr lang="zh-CN" altLang="en-US"/>
        </a:p>
      </dgm:t>
    </dgm:pt>
    <dgm:pt modelId="{318A2D60-04C4-6041-BF06-7FF6E1F02EF7}" type="pres">
      <dgm:prSet presAssocID="{80D99E21-3CE7-1547-94CE-72CD31C9544F}" presName="rootText" presStyleLbl="node3" presStyleIdx="1" presStyleCnt="4">
        <dgm:presLayoutVars>
          <dgm:chPref val="3"/>
        </dgm:presLayoutVars>
      </dgm:prSet>
      <dgm:spPr/>
      <dgm:t>
        <a:bodyPr/>
        <a:lstStyle/>
        <a:p>
          <a:endParaRPr lang="zh-CN" altLang="en-US"/>
        </a:p>
      </dgm:t>
    </dgm:pt>
    <dgm:pt modelId="{802B50B0-5301-A54D-92DC-E4BFB25286D7}" type="pres">
      <dgm:prSet presAssocID="{80D99E21-3CE7-1547-94CE-72CD31C9544F}" presName="rootConnector" presStyleLbl="node3" presStyleIdx="1" presStyleCnt="4"/>
      <dgm:spPr/>
      <dgm:t>
        <a:bodyPr/>
        <a:lstStyle/>
        <a:p>
          <a:endParaRPr lang="zh-CN" altLang="en-US"/>
        </a:p>
      </dgm:t>
    </dgm:pt>
    <dgm:pt modelId="{8E828C0D-0A21-AC4C-9A2E-8481EA5408D4}" type="pres">
      <dgm:prSet presAssocID="{80D99E21-3CE7-1547-94CE-72CD31C9544F}" presName="hierChild4" presStyleCnt="0"/>
      <dgm:spPr/>
      <dgm:t>
        <a:bodyPr/>
        <a:lstStyle/>
        <a:p>
          <a:endParaRPr lang="zh-CN" altLang="en-US"/>
        </a:p>
      </dgm:t>
    </dgm:pt>
    <dgm:pt modelId="{52306AD5-B8CF-E947-9396-56F6E5F06A94}" type="pres">
      <dgm:prSet presAssocID="{80D99E21-3CE7-1547-94CE-72CD31C9544F}" presName="hierChild5" presStyleCnt="0"/>
      <dgm:spPr/>
      <dgm:t>
        <a:bodyPr/>
        <a:lstStyle/>
        <a:p>
          <a:endParaRPr lang="zh-CN" altLang="en-US"/>
        </a:p>
      </dgm:t>
    </dgm:pt>
    <dgm:pt modelId="{F8478611-32E9-5D4B-A70F-646DBCCE2564}" type="pres">
      <dgm:prSet presAssocID="{74E3657D-3997-684A-9E36-0466A0A68B84}" presName="Name64" presStyleLbl="parChTrans1D3" presStyleIdx="2" presStyleCnt="4"/>
      <dgm:spPr/>
      <dgm:t>
        <a:bodyPr/>
        <a:lstStyle/>
        <a:p>
          <a:endParaRPr lang="zh-CN" altLang="en-US"/>
        </a:p>
      </dgm:t>
    </dgm:pt>
    <dgm:pt modelId="{0D30EEB2-A740-644D-A78D-BCEA0AD5D1ED}" type="pres">
      <dgm:prSet presAssocID="{BC540F6D-4667-E742-AF54-6AF7271C2E37}" presName="hierRoot2" presStyleCnt="0">
        <dgm:presLayoutVars>
          <dgm:hierBranch val="init"/>
        </dgm:presLayoutVars>
      </dgm:prSet>
      <dgm:spPr/>
      <dgm:t>
        <a:bodyPr/>
        <a:lstStyle/>
        <a:p>
          <a:endParaRPr lang="zh-CN" altLang="en-US"/>
        </a:p>
      </dgm:t>
    </dgm:pt>
    <dgm:pt modelId="{DB4CBF3A-DAC0-C642-8F4F-D193BF9C740F}" type="pres">
      <dgm:prSet presAssocID="{BC540F6D-4667-E742-AF54-6AF7271C2E37}" presName="rootComposite" presStyleCnt="0"/>
      <dgm:spPr/>
      <dgm:t>
        <a:bodyPr/>
        <a:lstStyle/>
        <a:p>
          <a:endParaRPr lang="zh-CN" altLang="en-US"/>
        </a:p>
      </dgm:t>
    </dgm:pt>
    <dgm:pt modelId="{F241EB6E-687D-2F4A-8ED4-5AAA2EC7373B}" type="pres">
      <dgm:prSet presAssocID="{BC540F6D-4667-E742-AF54-6AF7271C2E37}" presName="rootText" presStyleLbl="node3" presStyleIdx="2" presStyleCnt="4">
        <dgm:presLayoutVars>
          <dgm:chPref val="3"/>
        </dgm:presLayoutVars>
      </dgm:prSet>
      <dgm:spPr/>
      <dgm:t>
        <a:bodyPr/>
        <a:lstStyle/>
        <a:p>
          <a:endParaRPr lang="zh-CN" altLang="en-US"/>
        </a:p>
      </dgm:t>
    </dgm:pt>
    <dgm:pt modelId="{0FD600FA-BED2-3A4C-A42B-19DDE9544CD6}" type="pres">
      <dgm:prSet presAssocID="{BC540F6D-4667-E742-AF54-6AF7271C2E37}" presName="rootConnector" presStyleLbl="node3" presStyleIdx="2" presStyleCnt="4"/>
      <dgm:spPr/>
      <dgm:t>
        <a:bodyPr/>
        <a:lstStyle/>
        <a:p>
          <a:endParaRPr lang="zh-CN" altLang="en-US"/>
        </a:p>
      </dgm:t>
    </dgm:pt>
    <dgm:pt modelId="{432D1092-084E-DD47-A156-05B4484D02B1}" type="pres">
      <dgm:prSet presAssocID="{BC540F6D-4667-E742-AF54-6AF7271C2E37}" presName="hierChild4" presStyleCnt="0"/>
      <dgm:spPr/>
      <dgm:t>
        <a:bodyPr/>
        <a:lstStyle/>
        <a:p>
          <a:endParaRPr lang="zh-CN" altLang="en-US"/>
        </a:p>
      </dgm:t>
    </dgm:pt>
    <dgm:pt modelId="{A025C56C-9EE7-9845-9B71-75B9ED23D65B}" type="pres">
      <dgm:prSet presAssocID="{BC540F6D-4667-E742-AF54-6AF7271C2E37}" presName="hierChild5" presStyleCnt="0"/>
      <dgm:spPr/>
      <dgm:t>
        <a:bodyPr/>
        <a:lstStyle/>
        <a:p>
          <a:endParaRPr lang="zh-CN" altLang="en-US"/>
        </a:p>
      </dgm:t>
    </dgm:pt>
    <dgm:pt modelId="{F038EEA8-506B-C946-9E62-D052B688C7D0}" type="pres">
      <dgm:prSet presAssocID="{E3BA7BB6-4C15-FE47-BE8B-34FF8D92890E}" presName="Name64" presStyleLbl="parChTrans1D3" presStyleIdx="3" presStyleCnt="4"/>
      <dgm:spPr/>
      <dgm:t>
        <a:bodyPr/>
        <a:lstStyle/>
        <a:p>
          <a:endParaRPr lang="zh-CN" altLang="en-US"/>
        </a:p>
      </dgm:t>
    </dgm:pt>
    <dgm:pt modelId="{4C548441-E964-AE47-9F12-885AEED6A407}" type="pres">
      <dgm:prSet presAssocID="{1127C6FD-54E2-8B49-8589-B0C5AC44A9AA}" presName="hierRoot2" presStyleCnt="0">
        <dgm:presLayoutVars>
          <dgm:hierBranch val="init"/>
        </dgm:presLayoutVars>
      </dgm:prSet>
      <dgm:spPr/>
      <dgm:t>
        <a:bodyPr/>
        <a:lstStyle/>
        <a:p>
          <a:endParaRPr lang="zh-CN" altLang="en-US"/>
        </a:p>
      </dgm:t>
    </dgm:pt>
    <dgm:pt modelId="{BB0177D9-A0FE-874C-9548-29924AEEF9A6}" type="pres">
      <dgm:prSet presAssocID="{1127C6FD-54E2-8B49-8589-B0C5AC44A9AA}" presName="rootComposite" presStyleCnt="0"/>
      <dgm:spPr/>
      <dgm:t>
        <a:bodyPr/>
        <a:lstStyle/>
        <a:p>
          <a:endParaRPr lang="zh-CN" altLang="en-US"/>
        </a:p>
      </dgm:t>
    </dgm:pt>
    <dgm:pt modelId="{87D12591-E24C-5647-AF85-6639318690A0}" type="pres">
      <dgm:prSet presAssocID="{1127C6FD-54E2-8B49-8589-B0C5AC44A9AA}" presName="rootText" presStyleLbl="node3" presStyleIdx="3" presStyleCnt="4">
        <dgm:presLayoutVars>
          <dgm:chPref val="3"/>
        </dgm:presLayoutVars>
      </dgm:prSet>
      <dgm:spPr/>
      <dgm:t>
        <a:bodyPr/>
        <a:lstStyle/>
        <a:p>
          <a:endParaRPr lang="zh-CN" altLang="en-US"/>
        </a:p>
      </dgm:t>
    </dgm:pt>
    <dgm:pt modelId="{68DDBE5D-2297-F940-92C2-4F08146AAB00}" type="pres">
      <dgm:prSet presAssocID="{1127C6FD-54E2-8B49-8589-B0C5AC44A9AA}" presName="rootConnector" presStyleLbl="node3" presStyleIdx="3" presStyleCnt="4"/>
      <dgm:spPr/>
      <dgm:t>
        <a:bodyPr/>
        <a:lstStyle/>
        <a:p>
          <a:endParaRPr lang="zh-CN" altLang="en-US"/>
        </a:p>
      </dgm:t>
    </dgm:pt>
    <dgm:pt modelId="{48C364B8-6591-0A42-B4AA-DE34F3C9CEF7}" type="pres">
      <dgm:prSet presAssocID="{1127C6FD-54E2-8B49-8589-B0C5AC44A9AA}" presName="hierChild4" presStyleCnt="0"/>
      <dgm:spPr/>
      <dgm:t>
        <a:bodyPr/>
        <a:lstStyle/>
        <a:p>
          <a:endParaRPr lang="zh-CN" altLang="en-US"/>
        </a:p>
      </dgm:t>
    </dgm:pt>
    <dgm:pt modelId="{6B9602AC-D726-9747-8DD2-D59DBC2BAFDC}" type="pres">
      <dgm:prSet presAssocID="{1127C6FD-54E2-8B49-8589-B0C5AC44A9AA}" presName="hierChild5" presStyleCnt="0"/>
      <dgm:spPr/>
      <dgm:t>
        <a:bodyPr/>
        <a:lstStyle/>
        <a:p>
          <a:endParaRPr lang="zh-CN" altLang="en-US"/>
        </a:p>
      </dgm:t>
    </dgm:pt>
    <dgm:pt modelId="{2D513522-CA4B-2D49-885D-67318E28CA63}" type="pres">
      <dgm:prSet presAssocID="{950F82C2-0E15-5A47-AEBC-C01B79EEB8B2}" presName="hierChild5" presStyleCnt="0"/>
      <dgm:spPr/>
      <dgm:t>
        <a:bodyPr/>
        <a:lstStyle/>
        <a:p>
          <a:endParaRPr lang="zh-CN" altLang="en-US"/>
        </a:p>
      </dgm:t>
    </dgm:pt>
    <dgm:pt modelId="{BBE43C03-5B79-484F-91AB-0C27885FD2C4}" type="pres">
      <dgm:prSet presAssocID="{6DE3AB43-2568-6140-9B71-9EB7771D3CFA}" presName="Name64" presStyleLbl="parChTrans1D2" presStyleIdx="2" presStyleCnt="3"/>
      <dgm:spPr/>
      <dgm:t>
        <a:bodyPr/>
        <a:lstStyle/>
        <a:p>
          <a:endParaRPr lang="zh-CN" altLang="en-US"/>
        </a:p>
      </dgm:t>
    </dgm:pt>
    <dgm:pt modelId="{4DB8485B-8DFF-6143-BABD-C3FB3FC06C6E}" type="pres">
      <dgm:prSet presAssocID="{EE120E20-53F1-1545-A513-0950653872C9}" presName="hierRoot2" presStyleCnt="0">
        <dgm:presLayoutVars>
          <dgm:hierBranch val="init"/>
        </dgm:presLayoutVars>
      </dgm:prSet>
      <dgm:spPr/>
      <dgm:t>
        <a:bodyPr/>
        <a:lstStyle/>
        <a:p>
          <a:endParaRPr lang="zh-CN" altLang="en-US"/>
        </a:p>
      </dgm:t>
    </dgm:pt>
    <dgm:pt modelId="{960DC1E0-BDC3-8041-B8CD-DC8834155ECC}" type="pres">
      <dgm:prSet presAssocID="{EE120E20-53F1-1545-A513-0950653872C9}" presName="rootComposite" presStyleCnt="0"/>
      <dgm:spPr/>
      <dgm:t>
        <a:bodyPr/>
        <a:lstStyle/>
        <a:p>
          <a:endParaRPr lang="zh-CN" altLang="en-US"/>
        </a:p>
      </dgm:t>
    </dgm:pt>
    <dgm:pt modelId="{4B8D2A6F-36C3-9F44-9D04-0E141B7877E0}" type="pres">
      <dgm:prSet presAssocID="{EE120E20-53F1-1545-A513-0950653872C9}" presName="rootText" presStyleLbl="node2" presStyleIdx="2" presStyleCnt="3" custScaleX="155642" custScaleY="153524">
        <dgm:presLayoutVars>
          <dgm:chPref val="3"/>
        </dgm:presLayoutVars>
      </dgm:prSet>
      <dgm:spPr/>
      <dgm:t>
        <a:bodyPr/>
        <a:lstStyle/>
        <a:p>
          <a:endParaRPr lang="zh-CN" altLang="en-US"/>
        </a:p>
      </dgm:t>
    </dgm:pt>
    <dgm:pt modelId="{D11BA6CF-3A26-6C45-8918-6A2D365B3C38}" type="pres">
      <dgm:prSet presAssocID="{EE120E20-53F1-1545-A513-0950653872C9}" presName="rootConnector" presStyleLbl="node2" presStyleIdx="2" presStyleCnt="3"/>
      <dgm:spPr/>
      <dgm:t>
        <a:bodyPr/>
        <a:lstStyle/>
        <a:p>
          <a:endParaRPr lang="zh-CN" altLang="en-US"/>
        </a:p>
      </dgm:t>
    </dgm:pt>
    <dgm:pt modelId="{0B73A63E-9EA5-514C-A63C-85F216C2542E}" type="pres">
      <dgm:prSet presAssocID="{EE120E20-53F1-1545-A513-0950653872C9}" presName="hierChild4" presStyleCnt="0"/>
      <dgm:spPr/>
      <dgm:t>
        <a:bodyPr/>
        <a:lstStyle/>
        <a:p>
          <a:endParaRPr lang="zh-CN" altLang="en-US"/>
        </a:p>
      </dgm:t>
    </dgm:pt>
    <dgm:pt modelId="{93F00BFF-43DC-1E47-9ECA-06523C39019F}" type="pres">
      <dgm:prSet presAssocID="{EE120E20-53F1-1545-A513-0950653872C9}" presName="hierChild5" presStyleCnt="0"/>
      <dgm:spPr/>
      <dgm:t>
        <a:bodyPr/>
        <a:lstStyle/>
        <a:p>
          <a:endParaRPr lang="zh-CN" altLang="en-US"/>
        </a:p>
      </dgm:t>
    </dgm:pt>
    <dgm:pt modelId="{8CBC9F93-6B63-E145-8AEF-23C9CC42B187}" type="pres">
      <dgm:prSet presAssocID="{1842B863-7366-FC4F-A26A-DC75EEACDA1E}" presName="hierChild3" presStyleCnt="0"/>
      <dgm:spPr/>
      <dgm:t>
        <a:bodyPr/>
        <a:lstStyle/>
        <a:p>
          <a:endParaRPr lang="zh-CN" altLang="en-US"/>
        </a:p>
      </dgm:t>
    </dgm:pt>
  </dgm:ptLst>
  <dgm:cxnLst>
    <dgm:cxn modelId="{A26173E6-C1B0-214B-8634-FC73D613953C}" type="presOf" srcId="{950F82C2-0E15-5A47-AEBC-C01B79EEB8B2}" destId="{B45F81FE-B8CD-D543-A68E-A406A36B397E}" srcOrd="0" destOrd="0" presId="urn:microsoft.com/office/officeart/2009/3/layout/HorizontalOrganizationChart#393"/>
    <dgm:cxn modelId="{AFD93196-F05D-8C47-9237-50DC7E2A46BB}" type="presOf" srcId="{56441184-719C-A84C-B7C9-D422F24358B3}" destId="{7392DC8D-B4BF-4B4C-BB4F-B6B3D40341EF}" srcOrd="0" destOrd="0" presId="urn:microsoft.com/office/officeart/2009/3/layout/HorizontalOrganizationChart#393"/>
    <dgm:cxn modelId="{0C2F0665-7BE8-8945-8A64-B5B0E7586085}" type="presOf" srcId="{BC540F6D-4667-E742-AF54-6AF7271C2E37}" destId="{F241EB6E-687D-2F4A-8ED4-5AAA2EC7373B}" srcOrd="0" destOrd="0" presId="urn:microsoft.com/office/officeart/2009/3/layout/HorizontalOrganizationChart#393"/>
    <dgm:cxn modelId="{9FB5A5DD-FF2C-8949-943D-A6FB5EDA3D5F}" type="presOf" srcId="{1127C6FD-54E2-8B49-8589-B0C5AC44A9AA}" destId="{68DDBE5D-2297-F940-92C2-4F08146AAB00}" srcOrd="1" destOrd="0" presId="urn:microsoft.com/office/officeart/2009/3/layout/HorizontalOrganizationChart#393"/>
    <dgm:cxn modelId="{2FF1138A-9FD0-CB42-BC97-572B56EDE1E4}" type="presOf" srcId="{74E3657D-3997-684A-9E36-0466A0A68B84}" destId="{F8478611-32E9-5D4B-A70F-646DBCCE2564}" srcOrd="0" destOrd="0" presId="urn:microsoft.com/office/officeart/2009/3/layout/HorizontalOrganizationChart#393"/>
    <dgm:cxn modelId="{442573E2-CCAF-544F-B197-789444B30B57}" type="presOf" srcId="{80D99E21-3CE7-1547-94CE-72CD31C9544F}" destId="{318A2D60-04C4-6041-BF06-7FF6E1F02EF7}" srcOrd="0" destOrd="0" presId="urn:microsoft.com/office/officeart/2009/3/layout/HorizontalOrganizationChart#393"/>
    <dgm:cxn modelId="{7B6A7EB2-902C-A84C-9B5D-4073823C1A60}" type="presOf" srcId="{6DE3AB43-2568-6140-9B71-9EB7771D3CFA}" destId="{BBE43C03-5B79-484F-91AB-0C27885FD2C4}" srcOrd="0" destOrd="0" presId="urn:microsoft.com/office/officeart/2009/3/layout/HorizontalOrganizationChart#393"/>
    <dgm:cxn modelId="{33DEBC3C-5FE8-9E4E-81C8-43A5F6DE580E}" type="presOf" srcId="{E3BA7BB6-4C15-FE47-BE8B-34FF8D92890E}" destId="{F038EEA8-506B-C946-9E62-D052B688C7D0}" srcOrd="0" destOrd="0" presId="urn:microsoft.com/office/officeart/2009/3/layout/HorizontalOrganizationChart#393"/>
    <dgm:cxn modelId="{7B2E6910-DEC7-6F49-B18C-F6B07C43F3C4}" type="presOf" srcId="{BC540F6D-4667-E742-AF54-6AF7271C2E37}" destId="{0FD600FA-BED2-3A4C-A42B-19DDE9544CD6}" srcOrd="1" destOrd="0" presId="urn:microsoft.com/office/officeart/2009/3/layout/HorizontalOrganizationChart#393"/>
    <dgm:cxn modelId="{9953FE28-B780-0349-949B-5A0D3DF9B1C0}" srcId="{950F82C2-0E15-5A47-AEBC-C01B79EEB8B2}" destId="{BC540F6D-4667-E742-AF54-6AF7271C2E37}" srcOrd="1" destOrd="0" parTransId="{74E3657D-3997-684A-9E36-0466A0A68B84}" sibTransId="{FCF94B3C-335A-644C-BD2E-15805E92F921}"/>
    <dgm:cxn modelId="{399E6CBC-F320-B54D-8F67-F80092723A67}" type="presOf" srcId="{EE120E20-53F1-1545-A513-0950653872C9}" destId="{4B8D2A6F-36C3-9F44-9D04-0E141B7877E0}" srcOrd="0" destOrd="0" presId="urn:microsoft.com/office/officeart/2009/3/layout/HorizontalOrganizationChart#393"/>
    <dgm:cxn modelId="{257E2671-DBE8-B44D-AF0A-8C1D4E725E82}" type="presOf" srcId="{4FBBEAEC-08A8-CE48-BAF1-DF3D547339A7}" destId="{814D0D46-E082-7647-B90D-E5C41A602001}" srcOrd="0" destOrd="0" presId="urn:microsoft.com/office/officeart/2009/3/layout/HorizontalOrganizationChart#393"/>
    <dgm:cxn modelId="{C5C40A1C-6823-D541-A742-80BB305BA314}" type="presOf" srcId="{F2A09CD7-957A-D440-8392-DEDB44396445}" destId="{593561B4-DF1A-5542-B5F0-78CAF4BABC0C}" srcOrd="1" destOrd="0" presId="urn:microsoft.com/office/officeart/2009/3/layout/HorizontalOrganizationChart#393"/>
    <dgm:cxn modelId="{90213B05-E707-174E-9239-FA14EDF1CB8B}" srcId="{1842B863-7366-FC4F-A26A-DC75EEACDA1E}" destId="{EE120E20-53F1-1545-A513-0950653872C9}" srcOrd="2" destOrd="0" parTransId="{6DE3AB43-2568-6140-9B71-9EB7771D3CFA}" sibTransId="{1F346B6C-41AF-C14E-A7B6-860442D15341}"/>
    <dgm:cxn modelId="{4BB95168-DB69-1642-9BBB-9F307B6F32AA}" type="presOf" srcId="{EE120E20-53F1-1545-A513-0950653872C9}" destId="{D11BA6CF-3A26-6C45-8918-6A2D365B3C38}" srcOrd="1" destOrd="0" presId="urn:microsoft.com/office/officeart/2009/3/layout/HorizontalOrganizationChart#393"/>
    <dgm:cxn modelId="{D67C7236-1257-C14B-B6F2-4685DB80A989}" type="presOf" srcId="{4FBBEAEC-08A8-CE48-BAF1-DF3D547339A7}" destId="{A3F23737-A3BD-944B-93C0-B4A977E6FAAC}" srcOrd="1" destOrd="0" presId="urn:microsoft.com/office/officeart/2009/3/layout/HorizontalOrganizationChart#393"/>
    <dgm:cxn modelId="{628B047C-3AB4-8140-AB99-207F3D7A8E1A}" type="presOf" srcId="{F2A09CD7-957A-D440-8392-DEDB44396445}" destId="{59987C4A-2020-7441-8692-08F845B6E0B5}" srcOrd="0" destOrd="0" presId="urn:microsoft.com/office/officeart/2009/3/layout/HorizontalOrganizationChart#393"/>
    <dgm:cxn modelId="{81576A45-0123-0043-BE0A-D5867F90CB90}" type="presOf" srcId="{80D99E21-3CE7-1547-94CE-72CD31C9544F}" destId="{802B50B0-5301-A54D-92DC-E4BFB25286D7}" srcOrd="1" destOrd="0" presId="urn:microsoft.com/office/officeart/2009/3/layout/HorizontalOrganizationChart#393"/>
    <dgm:cxn modelId="{0B74B75D-560E-324A-BE4B-C237F026E77B}" type="presOf" srcId="{1842B863-7366-FC4F-A26A-DC75EEACDA1E}" destId="{C9F8FAA3-EE20-7248-A8AC-6D2216FFE960}" srcOrd="0" destOrd="0" presId="urn:microsoft.com/office/officeart/2009/3/layout/HorizontalOrganizationChart#393"/>
    <dgm:cxn modelId="{040E779D-E680-C14D-AA95-5C0B48D00116}" type="presOf" srcId="{2153E63C-DD18-4440-8E81-D59CE4F50305}" destId="{D6CF136A-EE45-4E4B-9D6F-70D22F6C4550}" srcOrd="0" destOrd="0" presId="urn:microsoft.com/office/officeart/2009/3/layout/HorizontalOrganizationChart#393"/>
    <dgm:cxn modelId="{84F4AC88-4099-884D-B0F6-0257A625ABD9}" type="presOf" srcId="{A08CF87E-4080-0940-9BC9-D03861F81051}" destId="{7B313AFC-E6CB-5F48-8952-410D0FA1A9D0}" srcOrd="0" destOrd="0" presId="urn:microsoft.com/office/officeart/2009/3/layout/HorizontalOrganizationChart#393"/>
    <dgm:cxn modelId="{83553F54-32EF-804A-B2A3-2CCD1F19DB68}" type="presOf" srcId="{950F82C2-0E15-5A47-AEBC-C01B79EEB8B2}" destId="{02B3AAA3-D71A-F045-A642-AEEC53675195}" srcOrd="1" destOrd="0" presId="urn:microsoft.com/office/officeart/2009/3/layout/HorizontalOrganizationChart#393"/>
    <dgm:cxn modelId="{C519B460-E47B-344E-A4B1-DE38A34A11D4}" srcId="{1842B863-7366-FC4F-A26A-DC75EEACDA1E}" destId="{950F82C2-0E15-5A47-AEBC-C01B79EEB8B2}" srcOrd="1" destOrd="0" parTransId="{584E67B9-1627-0F49-8805-F1AFC0B05983}" sibTransId="{4B5E9D38-85A1-1343-812B-DCE38AE6FC3F}"/>
    <dgm:cxn modelId="{09CEC182-9C51-1D44-8C65-7603B6381620}" type="presOf" srcId="{DE485FA1-D6BE-634C-B90A-F01D0594BC07}" destId="{686E9887-3A4E-924C-BFD9-F5553E0F9333}" srcOrd="0" destOrd="0" presId="urn:microsoft.com/office/officeart/2009/3/layout/HorizontalOrganizationChart#393"/>
    <dgm:cxn modelId="{35FA8F93-965A-C84A-8D6A-2E1D9A21C392}" type="presOf" srcId="{1842B863-7366-FC4F-A26A-DC75EEACDA1E}" destId="{FDDBA4E2-0D69-A844-8E3E-807F4C9042A8}" srcOrd="1" destOrd="0" presId="urn:microsoft.com/office/officeart/2009/3/layout/HorizontalOrganizationChart#393"/>
    <dgm:cxn modelId="{4B788BE0-C82E-9945-9BBE-F532A6A015D2}" srcId="{950F82C2-0E15-5A47-AEBC-C01B79EEB8B2}" destId="{1127C6FD-54E2-8B49-8589-B0C5AC44A9AA}" srcOrd="2" destOrd="0" parTransId="{E3BA7BB6-4C15-FE47-BE8B-34FF8D92890E}" sibTransId="{81909DB9-F66F-8C46-93D4-43F79D421953}"/>
    <dgm:cxn modelId="{51A424B4-E41F-F346-8A26-094236D3555E}" type="presOf" srcId="{584E67B9-1627-0F49-8805-F1AFC0B05983}" destId="{8439AA7D-870A-554A-800D-B5F968D43FED}" srcOrd="0" destOrd="0" presId="urn:microsoft.com/office/officeart/2009/3/layout/HorizontalOrganizationChart#393"/>
    <dgm:cxn modelId="{5AE0C971-6358-1845-9666-761A77E9C13A}" srcId="{A08CF87E-4080-0940-9BC9-D03861F81051}" destId="{1842B863-7366-FC4F-A26A-DC75EEACDA1E}" srcOrd="0" destOrd="0" parTransId="{CD88616A-BAF2-D144-AF03-9D390AFD9149}" sibTransId="{0A3619FD-D0AD-444F-9EFB-684BF928D479}"/>
    <dgm:cxn modelId="{43C9DCF2-6F5B-6F41-BA48-53D3DA9660AC}" srcId="{950F82C2-0E15-5A47-AEBC-C01B79EEB8B2}" destId="{80D99E21-3CE7-1547-94CE-72CD31C9544F}" srcOrd="0" destOrd="0" parTransId="{2153E63C-DD18-4440-8E81-D59CE4F50305}" sibTransId="{94C664DC-CDC4-FE47-A24F-3F023DDFA025}"/>
    <dgm:cxn modelId="{06D4697C-B189-DA40-8D24-2C2148B6EE48}" type="presOf" srcId="{1127C6FD-54E2-8B49-8589-B0C5AC44A9AA}" destId="{87D12591-E24C-5647-AF85-6639318690A0}" srcOrd="0" destOrd="0" presId="urn:microsoft.com/office/officeart/2009/3/layout/HorizontalOrganizationChart#393"/>
    <dgm:cxn modelId="{D06BB3E2-B174-2246-9A52-0C696185F68D}" srcId="{4FBBEAEC-08A8-CE48-BAF1-DF3D547339A7}" destId="{F2A09CD7-957A-D440-8392-DEDB44396445}" srcOrd="0" destOrd="0" parTransId="{56441184-719C-A84C-B7C9-D422F24358B3}" sibTransId="{33FB8FF2-5F93-514C-A1D4-F48DD5CE97AD}"/>
    <dgm:cxn modelId="{B9A57D42-7E25-BF4F-BA92-B177B76B496A}" srcId="{1842B863-7366-FC4F-A26A-DC75EEACDA1E}" destId="{4FBBEAEC-08A8-CE48-BAF1-DF3D547339A7}" srcOrd="0" destOrd="0" parTransId="{DE485FA1-D6BE-634C-B90A-F01D0594BC07}" sibTransId="{ABF1EA31-F76E-BC47-B7FA-CEEE076A4EE6}"/>
    <dgm:cxn modelId="{CF015063-2A4E-2F48-B67E-583A1F8D33AB}" type="presParOf" srcId="{7B313AFC-E6CB-5F48-8952-410D0FA1A9D0}" destId="{1B5330AE-D701-4246-B4B9-CDFD5B143648}" srcOrd="0" destOrd="0" presId="urn:microsoft.com/office/officeart/2009/3/layout/HorizontalOrganizationChart#393"/>
    <dgm:cxn modelId="{5ECDB097-C8E1-D44E-9828-59C8F5DF426E}" type="presParOf" srcId="{1B5330AE-D701-4246-B4B9-CDFD5B143648}" destId="{9A1F5C35-81B1-D441-86EC-99F960B1720A}" srcOrd="0" destOrd="0" presId="urn:microsoft.com/office/officeart/2009/3/layout/HorizontalOrganizationChart#393"/>
    <dgm:cxn modelId="{05A77D6F-C927-9A48-929A-9862AFEAAF68}" type="presParOf" srcId="{9A1F5C35-81B1-D441-86EC-99F960B1720A}" destId="{C9F8FAA3-EE20-7248-A8AC-6D2216FFE960}" srcOrd="0" destOrd="0" presId="urn:microsoft.com/office/officeart/2009/3/layout/HorizontalOrganizationChart#393"/>
    <dgm:cxn modelId="{E2766CD8-ABE7-2640-95FC-458FD2DD5F68}" type="presParOf" srcId="{9A1F5C35-81B1-D441-86EC-99F960B1720A}" destId="{FDDBA4E2-0D69-A844-8E3E-807F4C9042A8}" srcOrd="1" destOrd="0" presId="urn:microsoft.com/office/officeart/2009/3/layout/HorizontalOrganizationChart#393"/>
    <dgm:cxn modelId="{E915AACF-E1E9-CA4D-A2AB-60C48632FFF5}" type="presParOf" srcId="{1B5330AE-D701-4246-B4B9-CDFD5B143648}" destId="{26861134-C708-8645-AC1B-F89C791F3342}" srcOrd="1" destOrd="0" presId="urn:microsoft.com/office/officeart/2009/3/layout/HorizontalOrganizationChart#393"/>
    <dgm:cxn modelId="{EF60A77C-58CC-0F4B-80AA-862E0C930B73}" type="presParOf" srcId="{26861134-C708-8645-AC1B-F89C791F3342}" destId="{686E9887-3A4E-924C-BFD9-F5553E0F9333}" srcOrd="0" destOrd="0" presId="urn:microsoft.com/office/officeart/2009/3/layout/HorizontalOrganizationChart#393"/>
    <dgm:cxn modelId="{84E0028A-EAF5-3744-A329-1F5E16D65A78}" type="presParOf" srcId="{26861134-C708-8645-AC1B-F89C791F3342}" destId="{8E08DFFA-7418-974B-83E0-A1494B3BC555}" srcOrd="1" destOrd="0" presId="urn:microsoft.com/office/officeart/2009/3/layout/HorizontalOrganizationChart#393"/>
    <dgm:cxn modelId="{F4B69A9D-6E1A-EF4F-B1F4-BD16CB94C2F8}" type="presParOf" srcId="{8E08DFFA-7418-974B-83E0-A1494B3BC555}" destId="{2A4C2FD4-1EB4-6844-8ED0-A6D8D9DFBC8C}" srcOrd="0" destOrd="0" presId="urn:microsoft.com/office/officeart/2009/3/layout/HorizontalOrganizationChart#393"/>
    <dgm:cxn modelId="{BD1C0C78-EB8A-0848-97A0-0E4A0748AC85}" type="presParOf" srcId="{2A4C2FD4-1EB4-6844-8ED0-A6D8D9DFBC8C}" destId="{814D0D46-E082-7647-B90D-E5C41A602001}" srcOrd="0" destOrd="0" presId="urn:microsoft.com/office/officeart/2009/3/layout/HorizontalOrganizationChart#393"/>
    <dgm:cxn modelId="{FF3EC21E-A3CD-3944-9885-50829E8DAABE}" type="presParOf" srcId="{2A4C2FD4-1EB4-6844-8ED0-A6D8D9DFBC8C}" destId="{A3F23737-A3BD-944B-93C0-B4A977E6FAAC}" srcOrd="1" destOrd="0" presId="urn:microsoft.com/office/officeart/2009/3/layout/HorizontalOrganizationChart#393"/>
    <dgm:cxn modelId="{43E0D6A3-B28E-374C-B9F3-6CD994941A13}" type="presParOf" srcId="{8E08DFFA-7418-974B-83E0-A1494B3BC555}" destId="{63EDA9A3-1E0B-5F45-9208-99CAB934974B}" srcOrd="1" destOrd="0" presId="urn:microsoft.com/office/officeart/2009/3/layout/HorizontalOrganizationChart#393"/>
    <dgm:cxn modelId="{64EDBD9F-E30A-1D44-8041-308E2584B382}" type="presParOf" srcId="{63EDA9A3-1E0B-5F45-9208-99CAB934974B}" destId="{7392DC8D-B4BF-4B4C-BB4F-B6B3D40341EF}" srcOrd="0" destOrd="0" presId="urn:microsoft.com/office/officeart/2009/3/layout/HorizontalOrganizationChart#393"/>
    <dgm:cxn modelId="{09247690-CB75-DC44-AE08-1262A99534DB}" type="presParOf" srcId="{63EDA9A3-1E0B-5F45-9208-99CAB934974B}" destId="{5700B0C8-6F89-E842-A03C-01C2F9387739}" srcOrd="1" destOrd="0" presId="urn:microsoft.com/office/officeart/2009/3/layout/HorizontalOrganizationChart#393"/>
    <dgm:cxn modelId="{8D7B5916-E484-D341-8CC0-2D5FE21F6916}" type="presParOf" srcId="{5700B0C8-6F89-E842-A03C-01C2F9387739}" destId="{C568FE87-7AA1-2A4F-9268-3312332FCCA9}" srcOrd="0" destOrd="0" presId="urn:microsoft.com/office/officeart/2009/3/layout/HorizontalOrganizationChart#393"/>
    <dgm:cxn modelId="{EC3AA57B-BAAA-6D49-B675-6603FC9BF35A}" type="presParOf" srcId="{C568FE87-7AA1-2A4F-9268-3312332FCCA9}" destId="{59987C4A-2020-7441-8692-08F845B6E0B5}" srcOrd="0" destOrd="0" presId="urn:microsoft.com/office/officeart/2009/3/layout/HorizontalOrganizationChart#393"/>
    <dgm:cxn modelId="{D719AE2E-C4F6-5543-B0FB-2D4D9EAA8C7F}" type="presParOf" srcId="{C568FE87-7AA1-2A4F-9268-3312332FCCA9}" destId="{593561B4-DF1A-5542-B5F0-78CAF4BABC0C}" srcOrd="1" destOrd="0" presId="urn:microsoft.com/office/officeart/2009/3/layout/HorizontalOrganizationChart#393"/>
    <dgm:cxn modelId="{CA25C0D6-9128-E540-90B8-F785DD0AE38E}" type="presParOf" srcId="{5700B0C8-6F89-E842-A03C-01C2F9387739}" destId="{5D7DD181-0860-2840-9D96-30227315D660}" srcOrd="1" destOrd="0" presId="urn:microsoft.com/office/officeart/2009/3/layout/HorizontalOrganizationChart#393"/>
    <dgm:cxn modelId="{87848B97-220D-4444-85AE-377A74B74777}" type="presParOf" srcId="{5700B0C8-6F89-E842-A03C-01C2F9387739}" destId="{893A8763-CD28-F445-A739-AC22D4279747}" srcOrd="2" destOrd="0" presId="urn:microsoft.com/office/officeart/2009/3/layout/HorizontalOrganizationChart#393"/>
    <dgm:cxn modelId="{A1B4AFBC-2616-7140-BB25-3371FC45A86F}" type="presParOf" srcId="{8E08DFFA-7418-974B-83E0-A1494B3BC555}" destId="{86E66B42-3EC2-0B46-824A-73E017E0803C}" srcOrd="2" destOrd="0" presId="urn:microsoft.com/office/officeart/2009/3/layout/HorizontalOrganizationChart#393"/>
    <dgm:cxn modelId="{34989BC9-FD82-2342-AF42-9FB50241FB50}" type="presParOf" srcId="{26861134-C708-8645-AC1B-F89C791F3342}" destId="{8439AA7D-870A-554A-800D-B5F968D43FED}" srcOrd="2" destOrd="0" presId="urn:microsoft.com/office/officeart/2009/3/layout/HorizontalOrganizationChart#393"/>
    <dgm:cxn modelId="{5BCB8907-007D-294C-823F-AB786AA27F90}" type="presParOf" srcId="{26861134-C708-8645-AC1B-F89C791F3342}" destId="{D707F21D-2FD4-F44A-9DD4-3A4B3A01F13B}" srcOrd="3" destOrd="0" presId="urn:microsoft.com/office/officeart/2009/3/layout/HorizontalOrganizationChart#393"/>
    <dgm:cxn modelId="{3AB3118C-C180-FC45-ACCF-BD31DF3E0C79}" type="presParOf" srcId="{D707F21D-2FD4-F44A-9DD4-3A4B3A01F13B}" destId="{F04B3D8B-39B1-9E43-9C34-D2E5391FEEFB}" srcOrd="0" destOrd="0" presId="urn:microsoft.com/office/officeart/2009/3/layout/HorizontalOrganizationChart#393"/>
    <dgm:cxn modelId="{C930919B-2FC7-9640-A849-11A8243004B2}" type="presParOf" srcId="{F04B3D8B-39B1-9E43-9C34-D2E5391FEEFB}" destId="{B45F81FE-B8CD-D543-A68E-A406A36B397E}" srcOrd="0" destOrd="0" presId="urn:microsoft.com/office/officeart/2009/3/layout/HorizontalOrganizationChart#393"/>
    <dgm:cxn modelId="{9BEDFEAA-89FA-3347-B84E-17A58DAADA9C}" type="presParOf" srcId="{F04B3D8B-39B1-9E43-9C34-D2E5391FEEFB}" destId="{02B3AAA3-D71A-F045-A642-AEEC53675195}" srcOrd="1" destOrd="0" presId="urn:microsoft.com/office/officeart/2009/3/layout/HorizontalOrganizationChart#393"/>
    <dgm:cxn modelId="{D5BFD1BF-9812-4747-BCF3-9F1EF66AC507}" type="presParOf" srcId="{D707F21D-2FD4-F44A-9DD4-3A4B3A01F13B}" destId="{308172C7-321B-3A44-8165-B40011A29AF2}" srcOrd="1" destOrd="0" presId="urn:microsoft.com/office/officeart/2009/3/layout/HorizontalOrganizationChart#393"/>
    <dgm:cxn modelId="{D348D8E2-DB42-3F42-B12C-254160242D1B}" type="presParOf" srcId="{308172C7-321B-3A44-8165-B40011A29AF2}" destId="{D6CF136A-EE45-4E4B-9D6F-70D22F6C4550}" srcOrd="0" destOrd="0" presId="urn:microsoft.com/office/officeart/2009/3/layout/HorizontalOrganizationChart#393"/>
    <dgm:cxn modelId="{5BCCAAC1-A367-2B41-8303-B3A9B61FD41E}" type="presParOf" srcId="{308172C7-321B-3A44-8165-B40011A29AF2}" destId="{1ABF0037-79ED-EC45-A954-FA1D4C2FFFDF}" srcOrd="1" destOrd="0" presId="urn:microsoft.com/office/officeart/2009/3/layout/HorizontalOrganizationChart#393"/>
    <dgm:cxn modelId="{13EA04F2-0947-414A-96D6-CC07C01C5485}" type="presParOf" srcId="{1ABF0037-79ED-EC45-A954-FA1D4C2FFFDF}" destId="{C6C901DB-BE5C-BA47-A290-2A9EB203FEE1}" srcOrd="0" destOrd="0" presId="urn:microsoft.com/office/officeart/2009/3/layout/HorizontalOrganizationChart#393"/>
    <dgm:cxn modelId="{82701DC5-A11B-4143-A965-1D8C2863D830}" type="presParOf" srcId="{C6C901DB-BE5C-BA47-A290-2A9EB203FEE1}" destId="{318A2D60-04C4-6041-BF06-7FF6E1F02EF7}" srcOrd="0" destOrd="0" presId="urn:microsoft.com/office/officeart/2009/3/layout/HorizontalOrganizationChart#393"/>
    <dgm:cxn modelId="{2C6A0107-4D67-BE4A-8FC2-1E6ED6DAAEA5}" type="presParOf" srcId="{C6C901DB-BE5C-BA47-A290-2A9EB203FEE1}" destId="{802B50B0-5301-A54D-92DC-E4BFB25286D7}" srcOrd="1" destOrd="0" presId="urn:microsoft.com/office/officeart/2009/3/layout/HorizontalOrganizationChart#393"/>
    <dgm:cxn modelId="{F6582356-EADD-B048-BC12-D350CF2F8925}" type="presParOf" srcId="{1ABF0037-79ED-EC45-A954-FA1D4C2FFFDF}" destId="{8E828C0D-0A21-AC4C-9A2E-8481EA5408D4}" srcOrd="1" destOrd="0" presId="urn:microsoft.com/office/officeart/2009/3/layout/HorizontalOrganizationChart#393"/>
    <dgm:cxn modelId="{0DC7A10A-5F14-2F4D-95A2-A2EA5F48DAE8}" type="presParOf" srcId="{1ABF0037-79ED-EC45-A954-FA1D4C2FFFDF}" destId="{52306AD5-B8CF-E947-9396-56F6E5F06A94}" srcOrd="2" destOrd="0" presId="urn:microsoft.com/office/officeart/2009/3/layout/HorizontalOrganizationChart#393"/>
    <dgm:cxn modelId="{DFE1A0F5-A822-D94C-BF7E-7705E5BCF4A1}" type="presParOf" srcId="{308172C7-321B-3A44-8165-B40011A29AF2}" destId="{F8478611-32E9-5D4B-A70F-646DBCCE2564}" srcOrd="2" destOrd="0" presId="urn:microsoft.com/office/officeart/2009/3/layout/HorizontalOrganizationChart#393"/>
    <dgm:cxn modelId="{5C54BC6E-128E-AE44-860E-33B6DB41EEE2}" type="presParOf" srcId="{308172C7-321B-3A44-8165-B40011A29AF2}" destId="{0D30EEB2-A740-644D-A78D-BCEA0AD5D1ED}" srcOrd="3" destOrd="0" presId="urn:microsoft.com/office/officeart/2009/3/layout/HorizontalOrganizationChart#393"/>
    <dgm:cxn modelId="{7520ED23-3879-9D4C-AFFF-A1FBA0B69509}" type="presParOf" srcId="{0D30EEB2-A740-644D-A78D-BCEA0AD5D1ED}" destId="{DB4CBF3A-DAC0-C642-8F4F-D193BF9C740F}" srcOrd="0" destOrd="0" presId="urn:microsoft.com/office/officeart/2009/3/layout/HorizontalOrganizationChart#393"/>
    <dgm:cxn modelId="{F4B015AC-D331-DC49-8D80-B47FE59F75DB}" type="presParOf" srcId="{DB4CBF3A-DAC0-C642-8F4F-D193BF9C740F}" destId="{F241EB6E-687D-2F4A-8ED4-5AAA2EC7373B}" srcOrd="0" destOrd="0" presId="urn:microsoft.com/office/officeart/2009/3/layout/HorizontalOrganizationChart#393"/>
    <dgm:cxn modelId="{CA520573-31C0-AC4B-8460-95774E2C417B}" type="presParOf" srcId="{DB4CBF3A-DAC0-C642-8F4F-D193BF9C740F}" destId="{0FD600FA-BED2-3A4C-A42B-19DDE9544CD6}" srcOrd="1" destOrd="0" presId="urn:microsoft.com/office/officeart/2009/3/layout/HorizontalOrganizationChart#393"/>
    <dgm:cxn modelId="{CCB92F6C-CA2B-0B4E-85A0-9747A81FFA04}" type="presParOf" srcId="{0D30EEB2-A740-644D-A78D-BCEA0AD5D1ED}" destId="{432D1092-084E-DD47-A156-05B4484D02B1}" srcOrd="1" destOrd="0" presId="urn:microsoft.com/office/officeart/2009/3/layout/HorizontalOrganizationChart#393"/>
    <dgm:cxn modelId="{E522F0B8-BF55-C241-B849-89C9B5FC0083}" type="presParOf" srcId="{0D30EEB2-A740-644D-A78D-BCEA0AD5D1ED}" destId="{A025C56C-9EE7-9845-9B71-75B9ED23D65B}" srcOrd="2" destOrd="0" presId="urn:microsoft.com/office/officeart/2009/3/layout/HorizontalOrganizationChart#393"/>
    <dgm:cxn modelId="{8563F545-7A29-E542-843E-5C0CFECDC818}" type="presParOf" srcId="{308172C7-321B-3A44-8165-B40011A29AF2}" destId="{F038EEA8-506B-C946-9E62-D052B688C7D0}" srcOrd="4" destOrd="0" presId="urn:microsoft.com/office/officeart/2009/3/layout/HorizontalOrganizationChart#393"/>
    <dgm:cxn modelId="{8F4E5D70-52EA-5146-855E-75F1849DAD74}" type="presParOf" srcId="{308172C7-321B-3A44-8165-B40011A29AF2}" destId="{4C548441-E964-AE47-9F12-885AEED6A407}" srcOrd="5" destOrd="0" presId="urn:microsoft.com/office/officeart/2009/3/layout/HorizontalOrganizationChart#393"/>
    <dgm:cxn modelId="{72C4788A-40BB-7F4E-A809-E695E7729C3F}" type="presParOf" srcId="{4C548441-E964-AE47-9F12-885AEED6A407}" destId="{BB0177D9-A0FE-874C-9548-29924AEEF9A6}" srcOrd="0" destOrd="0" presId="urn:microsoft.com/office/officeart/2009/3/layout/HorizontalOrganizationChart#393"/>
    <dgm:cxn modelId="{F2C1300C-FB36-364D-ACC8-1A815594E270}" type="presParOf" srcId="{BB0177D9-A0FE-874C-9548-29924AEEF9A6}" destId="{87D12591-E24C-5647-AF85-6639318690A0}" srcOrd="0" destOrd="0" presId="urn:microsoft.com/office/officeart/2009/3/layout/HorizontalOrganizationChart#393"/>
    <dgm:cxn modelId="{51AEB91C-7FA8-2D4E-9397-B7460CB92FEF}" type="presParOf" srcId="{BB0177D9-A0FE-874C-9548-29924AEEF9A6}" destId="{68DDBE5D-2297-F940-92C2-4F08146AAB00}" srcOrd="1" destOrd="0" presId="urn:microsoft.com/office/officeart/2009/3/layout/HorizontalOrganizationChart#393"/>
    <dgm:cxn modelId="{27143088-5916-AD4A-AA65-9E8F6DF930BF}" type="presParOf" srcId="{4C548441-E964-AE47-9F12-885AEED6A407}" destId="{48C364B8-6591-0A42-B4AA-DE34F3C9CEF7}" srcOrd="1" destOrd="0" presId="urn:microsoft.com/office/officeart/2009/3/layout/HorizontalOrganizationChart#393"/>
    <dgm:cxn modelId="{D7E2E561-AFB2-DF42-87C6-FD29AAFFB6DD}" type="presParOf" srcId="{4C548441-E964-AE47-9F12-885AEED6A407}" destId="{6B9602AC-D726-9747-8DD2-D59DBC2BAFDC}" srcOrd="2" destOrd="0" presId="urn:microsoft.com/office/officeart/2009/3/layout/HorizontalOrganizationChart#393"/>
    <dgm:cxn modelId="{1D72990A-EDE2-864D-AFC2-4A13EBA9627F}" type="presParOf" srcId="{D707F21D-2FD4-F44A-9DD4-3A4B3A01F13B}" destId="{2D513522-CA4B-2D49-885D-67318E28CA63}" srcOrd="2" destOrd="0" presId="urn:microsoft.com/office/officeart/2009/3/layout/HorizontalOrganizationChart#393"/>
    <dgm:cxn modelId="{EFA1D702-CAC3-6542-91BF-76B8CCE09E5F}" type="presParOf" srcId="{26861134-C708-8645-AC1B-F89C791F3342}" destId="{BBE43C03-5B79-484F-91AB-0C27885FD2C4}" srcOrd="4" destOrd="0" presId="urn:microsoft.com/office/officeart/2009/3/layout/HorizontalOrganizationChart#393"/>
    <dgm:cxn modelId="{82166B0A-0DE9-D845-A7EC-D8208662998A}" type="presParOf" srcId="{26861134-C708-8645-AC1B-F89C791F3342}" destId="{4DB8485B-8DFF-6143-BABD-C3FB3FC06C6E}" srcOrd="5" destOrd="0" presId="urn:microsoft.com/office/officeart/2009/3/layout/HorizontalOrganizationChart#393"/>
    <dgm:cxn modelId="{98104459-941D-4D4B-ABFF-17E77F10E66E}" type="presParOf" srcId="{4DB8485B-8DFF-6143-BABD-C3FB3FC06C6E}" destId="{960DC1E0-BDC3-8041-B8CD-DC8834155ECC}" srcOrd="0" destOrd="0" presId="urn:microsoft.com/office/officeart/2009/3/layout/HorizontalOrganizationChart#393"/>
    <dgm:cxn modelId="{7C123520-ECA3-294B-B311-30017F0AC4F8}" type="presParOf" srcId="{960DC1E0-BDC3-8041-B8CD-DC8834155ECC}" destId="{4B8D2A6F-36C3-9F44-9D04-0E141B7877E0}" srcOrd="0" destOrd="0" presId="urn:microsoft.com/office/officeart/2009/3/layout/HorizontalOrganizationChart#393"/>
    <dgm:cxn modelId="{BAB0530D-AC0A-1B42-971B-04D2AFE9E3EE}" type="presParOf" srcId="{960DC1E0-BDC3-8041-B8CD-DC8834155ECC}" destId="{D11BA6CF-3A26-6C45-8918-6A2D365B3C38}" srcOrd="1" destOrd="0" presId="urn:microsoft.com/office/officeart/2009/3/layout/HorizontalOrganizationChart#393"/>
    <dgm:cxn modelId="{575B3B55-34C7-9E4D-BE2E-2BE9598B8C9C}" type="presParOf" srcId="{4DB8485B-8DFF-6143-BABD-C3FB3FC06C6E}" destId="{0B73A63E-9EA5-514C-A63C-85F216C2542E}" srcOrd="1" destOrd="0" presId="urn:microsoft.com/office/officeart/2009/3/layout/HorizontalOrganizationChart#393"/>
    <dgm:cxn modelId="{2BDD6D17-C76D-8546-97C1-0B640005FA5F}" type="presParOf" srcId="{4DB8485B-8DFF-6143-BABD-C3FB3FC06C6E}" destId="{93F00BFF-43DC-1E47-9ECA-06523C39019F}" srcOrd="2" destOrd="0" presId="urn:microsoft.com/office/officeart/2009/3/layout/HorizontalOrganizationChart#393"/>
    <dgm:cxn modelId="{B8F140A6-A3B0-B549-A0A5-62D154299996}" type="presParOf" srcId="{1B5330AE-D701-4246-B4B9-CDFD5B143648}" destId="{8CBC9F93-6B63-E145-8AEF-23C9CC42B187}" srcOrd="2" destOrd="0" presId="urn:microsoft.com/office/officeart/2009/3/layout/HorizontalOrganizationChart#39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A08CF87E-4080-0940-9BC9-D03861F81051}" type="doc">
      <dgm:prSet loTypeId="urn:microsoft.com/office/officeart/2009/3/layout/HorizontalOrganizationChart#394" loCatId="" qsTypeId="urn:microsoft.com/office/officeart/2005/8/quickstyle/simple1#423" qsCatId="simple" csTypeId="urn:microsoft.com/office/officeart/2005/8/colors/accent2_1#99" csCatId="accent2" phldr="1"/>
      <dgm:spPr/>
      <dgm:t>
        <a:bodyPr/>
        <a:lstStyle/>
        <a:p>
          <a:endParaRPr lang="zh-CN" altLang="en-US"/>
        </a:p>
      </dgm:t>
    </dgm:pt>
    <dgm:pt modelId="{1842B863-7366-FC4F-A26A-DC75EEACDA1E}">
      <dgm:prSet custT="1"/>
      <dgm:spPr/>
      <dgm:t>
        <a:bodyPr/>
        <a:lstStyle/>
        <a:p>
          <a:r>
            <a:rPr lang="zh-CN" altLang="en-US" sz="1400" smtClean="0">
              <a:latin typeface="微软雅黑" panose="020B0503020204020204" pitchFamily="34" charset="-122"/>
              <a:ea typeface="微软雅黑" panose="020B0503020204020204" pitchFamily="34" charset="-122"/>
              <a:cs typeface="微软雅黑" panose="020B0503020204020204" pitchFamily="34" charset="-122"/>
            </a:rPr>
            <a:t>价值增殖过程</a:t>
          </a:r>
          <a:endParaRPr lang="zh-CN" altLang="en-US" sz="1400" dirty="0">
            <a:latin typeface="微软雅黑" panose="020B0503020204020204" pitchFamily="34" charset="-122"/>
            <a:ea typeface="微软雅黑" panose="020B0503020204020204" pitchFamily="34" charset="-122"/>
            <a:cs typeface="微软雅黑" panose="020B0503020204020204" pitchFamily="34" charset="-122"/>
          </a:endParaRPr>
        </a:p>
      </dgm:t>
    </dgm:pt>
    <dgm:pt modelId="{CD88616A-BAF2-D144-AF03-9D390AFD9149}" cxnId="{5AE0C971-6358-1845-9666-761A77E9C13A}" type="parTrans">
      <dgm:prSet/>
      <dgm:spPr/>
      <dgm:t>
        <a:bodyPr/>
        <a:lstStyle/>
        <a:p>
          <a:endParaRPr lang="zh-CN" altLang="en-US" sz="1400"/>
        </a:p>
      </dgm:t>
    </dgm:pt>
    <dgm:pt modelId="{0A3619FD-D0AD-444F-9EFB-684BF928D479}" cxnId="{5AE0C971-6358-1845-9666-761A77E9C13A}" type="sibTrans">
      <dgm:prSet/>
      <dgm:spPr/>
      <dgm:t>
        <a:bodyPr/>
        <a:lstStyle/>
        <a:p>
          <a:endParaRPr lang="zh-CN" altLang="en-US" sz="1400"/>
        </a:p>
      </dgm:t>
    </dgm:pt>
    <dgm:pt modelId="{950F82C2-0E15-5A47-AEBC-C01B79EEB8B2}">
      <dgm:prSet custT="1"/>
      <dgm:spPr/>
      <dgm:t>
        <a:bodyPr/>
        <a:lstStyle/>
        <a:p>
          <a:r>
            <a:rPr lang="zh-CN" altLang="en-US" sz="1400" dirty="0" smtClean="0">
              <a:latin typeface="微软雅黑" panose="020B0503020204020204" pitchFamily="34" charset="-122"/>
              <a:ea typeface="微软雅黑" panose="020B0503020204020204" pitchFamily="34" charset="-122"/>
              <a:cs typeface="微软雅黑" panose="020B0503020204020204" pitchFamily="34" charset="-122"/>
            </a:rPr>
            <a:t>生产剩余价值的过程</a:t>
          </a:r>
          <a:endParaRPr lang="zh-CN" altLang="en-US" sz="1400" dirty="0">
            <a:latin typeface="微软雅黑" panose="020B0503020204020204" pitchFamily="34" charset="-122"/>
            <a:ea typeface="微软雅黑" panose="020B0503020204020204" pitchFamily="34" charset="-122"/>
            <a:cs typeface="微软雅黑" panose="020B0503020204020204" pitchFamily="34" charset="-122"/>
          </a:endParaRPr>
        </a:p>
      </dgm:t>
    </dgm:pt>
    <dgm:pt modelId="{584E67B9-1627-0F49-8805-F1AFC0B05983}" cxnId="{C519B460-E47B-344E-A4B1-DE38A34A11D4}" type="parTrans">
      <dgm:prSet/>
      <dgm:spPr/>
      <dgm:t>
        <a:bodyPr/>
        <a:lstStyle/>
        <a:p>
          <a:endParaRPr lang="zh-CN" altLang="en-US" sz="1400"/>
        </a:p>
      </dgm:t>
    </dgm:pt>
    <dgm:pt modelId="{4B5E9D38-85A1-1343-812B-DCE38AE6FC3F}" cxnId="{C519B460-E47B-344E-A4B1-DE38A34A11D4}" type="sibTrans">
      <dgm:prSet/>
      <dgm:spPr/>
      <dgm:t>
        <a:bodyPr/>
        <a:lstStyle/>
        <a:p>
          <a:endParaRPr lang="zh-CN" altLang="en-US" sz="1400"/>
        </a:p>
      </dgm:t>
    </dgm:pt>
    <dgm:pt modelId="{80D99E21-3CE7-1547-94CE-72CD31C9544F}">
      <dgm:prSet custT="1"/>
      <dgm:spPr>
        <a:solidFill>
          <a:srgbClr val="C00000"/>
        </a:solidFill>
      </dgm:spPr>
      <dgm:t>
        <a:bodyPr/>
        <a:lstStyle/>
        <a:p>
          <a:r>
            <a:rPr lang="zh-CN" altLang="en-US" sz="1400" dirty="0" smtClean="0">
              <a:latin typeface="微软雅黑" panose="020B0503020204020204" pitchFamily="34" charset="-122"/>
              <a:ea typeface="微软雅黑" panose="020B0503020204020204" pitchFamily="34" charset="-122"/>
              <a:cs typeface="微软雅黑" panose="020B0503020204020204" pitchFamily="34" charset="-122"/>
            </a:rPr>
            <a:t>绝对</a:t>
          </a:r>
          <a:endParaRPr lang="zh-CN" altLang="en-US" sz="1400" dirty="0">
            <a:latin typeface="微软雅黑" panose="020B0503020204020204" pitchFamily="34" charset="-122"/>
            <a:ea typeface="微软雅黑" panose="020B0503020204020204" pitchFamily="34" charset="-122"/>
            <a:cs typeface="微软雅黑" panose="020B0503020204020204" pitchFamily="34" charset="-122"/>
          </a:endParaRPr>
        </a:p>
      </dgm:t>
    </dgm:pt>
    <dgm:pt modelId="{2153E63C-DD18-4440-8E81-D59CE4F50305}" cxnId="{43C9DCF2-6F5B-6F41-BA48-53D3DA9660AC}" type="parTrans">
      <dgm:prSet/>
      <dgm:spPr/>
      <dgm:t>
        <a:bodyPr/>
        <a:lstStyle/>
        <a:p>
          <a:endParaRPr lang="zh-CN" altLang="en-US" sz="1400"/>
        </a:p>
      </dgm:t>
    </dgm:pt>
    <dgm:pt modelId="{94C664DC-CDC4-FE47-A24F-3F023DDFA025}" cxnId="{43C9DCF2-6F5B-6F41-BA48-53D3DA9660AC}" type="sibTrans">
      <dgm:prSet/>
      <dgm:spPr/>
      <dgm:t>
        <a:bodyPr/>
        <a:lstStyle/>
        <a:p>
          <a:endParaRPr lang="zh-CN" altLang="en-US" sz="1400"/>
        </a:p>
      </dgm:t>
    </dgm:pt>
    <dgm:pt modelId="{BC540F6D-4667-E742-AF54-6AF7271C2E37}">
      <dgm:prSet custT="1"/>
      <dgm:spPr/>
      <dgm:t>
        <a:bodyPr/>
        <a:lstStyle/>
        <a:p>
          <a:r>
            <a:rPr lang="zh-CN" altLang="en-US" sz="1400" dirty="0" smtClean="0">
              <a:latin typeface="微软雅黑" panose="020B0503020204020204" pitchFamily="34" charset="-122"/>
              <a:ea typeface="微软雅黑" panose="020B0503020204020204" pitchFamily="34" charset="-122"/>
              <a:cs typeface="微软雅黑" panose="020B0503020204020204" pitchFamily="34" charset="-122"/>
            </a:rPr>
            <a:t>超额</a:t>
          </a:r>
          <a:endParaRPr lang="zh-CN" altLang="en-US" sz="1400" dirty="0">
            <a:latin typeface="微软雅黑" panose="020B0503020204020204" pitchFamily="34" charset="-122"/>
            <a:ea typeface="微软雅黑" panose="020B0503020204020204" pitchFamily="34" charset="-122"/>
            <a:cs typeface="微软雅黑" panose="020B0503020204020204" pitchFamily="34" charset="-122"/>
          </a:endParaRPr>
        </a:p>
      </dgm:t>
    </dgm:pt>
    <dgm:pt modelId="{74E3657D-3997-684A-9E36-0466A0A68B84}" cxnId="{9953FE28-B780-0349-949B-5A0D3DF9B1C0}" type="parTrans">
      <dgm:prSet/>
      <dgm:spPr/>
      <dgm:t>
        <a:bodyPr/>
        <a:lstStyle/>
        <a:p>
          <a:endParaRPr lang="zh-CN" altLang="en-US" sz="1400"/>
        </a:p>
      </dgm:t>
    </dgm:pt>
    <dgm:pt modelId="{FCF94B3C-335A-644C-BD2E-15805E92F921}" cxnId="{9953FE28-B780-0349-949B-5A0D3DF9B1C0}" type="sibTrans">
      <dgm:prSet/>
      <dgm:spPr/>
      <dgm:t>
        <a:bodyPr/>
        <a:lstStyle/>
        <a:p>
          <a:endParaRPr lang="zh-CN" altLang="en-US" sz="1400"/>
        </a:p>
      </dgm:t>
    </dgm:pt>
    <dgm:pt modelId="{1127C6FD-54E2-8B49-8589-B0C5AC44A9AA}">
      <dgm:prSet custT="1"/>
      <dgm:spPr/>
      <dgm:t>
        <a:bodyPr/>
        <a:lstStyle/>
        <a:p>
          <a:r>
            <a:rPr lang="zh-CN" altLang="en-US" sz="1400" dirty="0" smtClean="0">
              <a:latin typeface="微软雅黑" panose="020B0503020204020204" pitchFamily="34" charset="-122"/>
              <a:ea typeface="微软雅黑" panose="020B0503020204020204" pitchFamily="34" charset="-122"/>
              <a:cs typeface="微软雅黑" panose="020B0503020204020204" pitchFamily="34" charset="-122"/>
            </a:rPr>
            <a:t>相对</a:t>
          </a:r>
          <a:endParaRPr lang="zh-CN" altLang="en-US" sz="1400" dirty="0">
            <a:latin typeface="微软雅黑" panose="020B0503020204020204" pitchFamily="34" charset="-122"/>
            <a:ea typeface="微软雅黑" panose="020B0503020204020204" pitchFamily="34" charset="-122"/>
            <a:cs typeface="微软雅黑" panose="020B0503020204020204" pitchFamily="34" charset="-122"/>
          </a:endParaRPr>
        </a:p>
      </dgm:t>
    </dgm:pt>
    <dgm:pt modelId="{E3BA7BB6-4C15-FE47-BE8B-34FF8D92890E}" cxnId="{4B788BE0-C82E-9945-9BBE-F532A6A015D2}" type="parTrans">
      <dgm:prSet/>
      <dgm:spPr/>
      <dgm:t>
        <a:bodyPr/>
        <a:lstStyle/>
        <a:p>
          <a:endParaRPr lang="zh-CN" altLang="en-US" sz="1400"/>
        </a:p>
      </dgm:t>
    </dgm:pt>
    <dgm:pt modelId="{81909DB9-F66F-8C46-93D4-43F79D421953}" cxnId="{4B788BE0-C82E-9945-9BBE-F532A6A015D2}" type="sibTrans">
      <dgm:prSet/>
      <dgm:spPr/>
      <dgm:t>
        <a:bodyPr/>
        <a:lstStyle/>
        <a:p>
          <a:endParaRPr lang="zh-CN" altLang="en-US" sz="1400"/>
        </a:p>
      </dgm:t>
    </dgm:pt>
    <dgm:pt modelId="{EE120E20-53F1-1545-A513-0950653872C9}">
      <dgm:prSet custT="1"/>
      <dgm:spPr/>
      <dgm:t>
        <a:bodyPr/>
        <a:lstStyle/>
        <a:p>
          <a:r>
            <a:rPr lang="zh-CN" altLang="en-US" sz="1400" dirty="0" smtClean="0">
              <a:latin typeface="微软雅黑" panose="020B0503020204020204" pitchFamily="34" charset="-122"/>
              <a:ea typeface="微软雅黑" panose="020B0503020204020204" pitchFamily="34" charset="-122"/>
              <a:cs typeface="微软雅黑" panose="020B0503020204020204" pitchFamily="34" charset="-122"/>
            </a:rPr>
            <a:t>资本的本质</a:t>
          </a:r>
          <a:endParaRPr lang="zh-CN" altLang="en-US" sz="1400" dirty="0">
            <a:latin typeface="微软雅黑" panose="020B0503020204020204" pitchFamily="34" charset="-122"/>
            <a:ea typeface="微软雅黑" panose="020B0503020204020204" pitchFamily="34" charset="-122"/>
            <a:cs typeface="微软雅黑" panose="020B0503020204020204" pitchFamily="34" charset="-122"/>
          </a:endParaRPr>
        </a:p>
      </dgm:t>
    </dgm:pt>
    <dgm:pt modelId="{6DE3AB43-2568-6140-9B71-9EB7771D3CFA}" cxnId="{90213B05-E707-174E-9239-FA14EDF1CB8B}" type="parTrans">
      <dgm:prSet/>
      <dgm:spPr/>
      <dgm:t>
        <a:bodyPr/>
        <a:lstStyle/>
        <a:p>
          <a:endParaRPr lang="zh-CN" altLang="en-US" sz="1400"/>
        </a:p>
      </dgm:t>
    </dgm:pt>
    <dgm:pt modelId="{1F346B6C-41AF-C14E-A7B6-860442D15341}" cxnId="{90213B05-E707-174E-9239-FA14EDF1CB8B}" type="sibTrans">
      <dgm:prSet/>
      <dgm:spPr/>
      <dgm:t>
        <a:bodyPr/>
        <a:lstStyle/>
        <a:p>
          <a:endParaRPr lang="zh-CN" altLang="en-US" sz="1400"/>
        </a:p>
      </dgm:t>
    </dgm:pt>
    <dgm:pt modelId="{4FBBEAEC-08A8-CE48-BAF1-DF3D547339A7}">
      <dgm:prSet custT="1"/>
      <dgm:spPr>
        <a:noFill/>
      </dgm:spPr>
      <dgm:t>
        <a:bodyPr/>
        <a:lstStyle/>
        <a:p>
          <a:r>
            <a:rPr lang="zh-CN" altLang="en-US" sz="1400" dirty="0" smtClean="0">
              <a:latin typeface="微软雅黑" panose="020B0503020204020204" pitchFamily="34" charset="-122"/>
              <a:ea typeface="微软雅黑" panose="020B0503020204020204" pitchFamily="34" charset="-122"/>
              <a:cs typeface="微软雅黑" panose="020B0503020204020204" pitchFamily="34" charset="-122"/>
            </a:rPr>
            <a:t>谁产生剩余价值</a:t>
          </a:r>
          <a:endParaRPr lang="zh-CN" altLang="en-US" sz="1400" dirty="0">
            <a:latin typeface="微软雅黑" panose="020B0503020204020204" pitchFamily="34" charset="-122"/>
            <a:ea typeface="微软雅黑" panose="020B0503020204020204" pitchFamily="34" charset="-122"/>
            <a:cs typeface="微软雅黑" panose="020B0503020204020204" pitchFamily="34" charset="-122"/>
          </a:endParaRPr>
        </a:p>
      </dgm:t>
    </dgm:pt>
    <dgm:pt modelId="{DE485FA1-D6BE-634C-B90A-F01D0594BC07}" cxnId="{B9A57D42-7E25-BF4F-BA92-B177B76B496A}" type="parTrans">
      <dgm:prSet/>
      <dgm:spPr/>
      <dgm:t>
        <a:bodyPr/>
        <a:lstStyle/>
        <a:p>
          <a:endParaRPr lang="zh-CN" altLang="en-US" sz="1400"/>
        </a:p>
      </dgm:t>
    </dgm:pt>
    <dgm:pt modelId="{ABF1EA31-F76E-BC47-B7FA-CEEE076A4EE6}" cxnId="{B9A57D42-7E25-BF4F-BA92-B177B76B496A}" type="sibTrans">
      <dgm:prSet/>
      <dgm:spPr/>
      <dgm:t>
        <a:bodyPr/>
        <a:lstStyle/>
        <a:p>
          <a:endParaRPr lang="zh-CN" altLang="en-US" sz="1400"/>
        </a:p>
      </dgm:t>
    </dgm:pt>
    <dgm:pt modelId="{F2A09CD7-957A-D440-8392-DEDB44396445}">
      <dgm:prSet custT="1"/>
      <dgm:spPr>
        <a:noFill/>
      </dgm:spPr>
      <dgm:t>
        <a:bodyPr/>
        <a:lstStyle/>
        <a:p>
          <a:r>
            <a:rPr lang="zh-CN" altLang="en-US" sz="1400" dirty="0" smtClean="0">
              <a:latin typeface="微软雅黑" panose="020B0503020204020204" pitchFamily="34" charset="-122"/>
              <a:ea typeface="微软雅黑" panose="020B0503020204020204" pitchFamily="34" charset="-122"/>
              <a:cs typeface="微软雅黑" panose="020B0503020204020204" pitchFamily="34" charset="-122"/>
            </a:rPr>
            <a:t>价值构成</a:t>
          </a:r>
          <a:endParaRPr lang="zh-CN" altLang="en-US" sz="1400" dirty="0">
            <a:latin typeface="微软雅黑" panose="020B0503020204020204" pitchFamily="34" charset="-122"/>
            <a:ea typeface="微软雅黑" panose="020B0503020204020204" pitchFamily="34" charset="-122"/>
            <a:cs typeface="微软雅黑" panose="020B0503020204020204" pitchFamily="34" charset="-122"/>
          </a:endParaRPr>
        </a:p>
      </dgm:t>
    </dgm:pt>
    <dgm:pt modelId="{56441184-719C-A84C-B7C9-D422F24358B3}" cxnId="{D06BB3E2-B174-2246-9A52-0C696185F68D}" type="parTrans">
      <dgm:prSet/>
      <dgm:spPr/>
      <dgm:t>
        <a:bodyPr/>
        <a:lstStyle/>
        <a:p>
          <a:endParaRPr lang="zh-CN" altLang="en-US" sz="1400"/>
        </a:p>
      </dgm:t>
    </dgm:pt>
    <dgm:pt modelId="{33FB8FF2-5F93-514C-A1D4-F48DD5CE97AD}" cxnId="{D06BB3E2-B174-2246-9A52-0C696185F68D}" type="sibTrans">
      <dgm:prSet/>
      <dgm:spPr/>
      <dgm:t>
        <a:bodyPr/>
        <a:lstStyle/>
        <a:p>
          <a:endParaRPr lang="zh-CN" altLang="en-US" sz="1400"/>
        </a:p>
      </dgm:t>
    </dgm:pt>
    <dgm:pt modelId="{7B313AFC-E6CB-5F48-8952-410D0FA1A9D0}" type="pres">
      <dgm:prSet presAssocID="{A08CF87E-4080-0940-9BC9-D03861F81051}" presName="hierChild1" presStyleCnt="0">
        <dgm:presLayoutVars>
          <dgm:orgChart val="1"/>
          <dgm:chPref val="1"/>
          <dgm:dir/>
          <dgm:animOne val="branch"/>
          <dgm:animLvl val="lvl"/>
          <dgm:resizeHandles/>
        </dgm:presLayoutVars>
      </dgm:prSet>
      <dgm:spPr/>
      <dgm:t>
        <a:bodyPr/>
        <a:lstStyle/>
        <a:p>
          <a:endParaRPr lang="zh-CN" altLang="en-US"/>
        </a:p>
      </dgm:t>
    </dgm:pt>
    <dgm:pt modelId="{1B5330AE-D701-4246-B4B9-CDFD5B143648}" type="pres">
      <dgm:prSet presAssocID="{1842B863-7366-FC4F-A26A-DC75EEACDA1E}" presName="hierRoot1" presStyleCnt="0">
        <dgm:presLayoutVars>
          <dgm:hierBranch val="init"/>
        </dgm:presLayoutVars>
      </dgm:prSet>
      <dgm:spPr/>
      <dgm:t>
        <a:bodyPr/>
        <a:lstStyle/>
        <a:p>
          <a:endParaRPr lang="zh-CN" altLang="en-US"/>
        </a:p>
      </dgm:t>
    </dgm:pt>
    <dgm:pt modelId="{9A1F5C35-81B1-D441-86EC-99F960B1720A}" type="pres">
      <dgm:prSet presAssocID="{1842B863-7366-FC4F-A26A-DC75EEACDA1E}" presName="rootComposite1" presStyleCnt="0"/>
      <dgm:spPr/>
      <dgm:t>
        <a:bodyPr/>
        <a:lstStyle/>
        <a:p>
          <a:endParaRPr lang="zh-CN" altLang="en-US"/>
        </a:p>
      </dgm:t>
    </dgm:pt>
    <dgm:pt modelId="{C9F8FAA3-EE20-7248-A8AC-6D2216FFE960}" type="pres">
      <dgm:prSet presAssocID="{1842B863-7366-FC4F-A26A-DC75EEACDA1E}" presName="rootText1" presStyleLbl="node0" presStyleIdx="0" presStyleCnt="1" custScaleX="155152" custScaleY="196813">
        <dgm:presLayoutVars>
          <dgm:chPref val="3"/>
        </dgm:presLayoutVars>
      </dgm:prSet>
      <dgm:spPr/>
      <dgm:t>
        <a:bodyPr/>
        <a:lstStyle/>
        <a:p>
          <a:endParaRPr lang="zh-CN" altLang="en-US"/>
        </a:p>
      </dgm:t>
    </dgm:pt>
    <dgm:pt modelId="{FDDBA4E2-0D69-A844-8E3E-807F4C9042A8}" type="pres">
      <dgm:prSet presAssocID="{1842B863-7366-FC4F-A26A-DC75EEACDA1E}" presName="rootConnector1" presStyleLbl="node1" presStyleIdx="0" presStyleCnt="0"/>
      <dgm:spPr/>
      <dgm:t>
        <a:bodyPr/>
        <a:lstStyle/>
        <a:p>
          <a:endParaRPr lang="zh-CN" altLang="en-US"/>
        </a:p>
      </dgm:t>
    </dgm:pt>
    <dgm:pt modelId="{26861134-C708-8645-AC1B-F89C791F3342}" type="pres">
      <dgm:prSet presAssocID="{1842B863-7366-FC4F-A26A-DC75EEACDA1E}" presName="hierChild2" presStyleCnt="0"/>
      <dgm:spPr/>
      <dgm:t>
        <a:bodyPr/>
        <a:lstStyle/>
        <a:p>
          <a:endParaRPr lang="zh-CN" altLang="en-US"/>
        </a:p>
      </dgm:t>
    </dgm:pt>
    <dgm:pt modelId="{686E9887-3A4E-924C-BFD9-F5553E0F9333}" type="pres">
      <dgm:prSet presAssocID="{DE485FA1-D6BE-634C-B90A-F01D0594BC07}" presName="Name64" presStyleLbl="parChTrans1D2" presStyleIdx="0" presStyleCnt="3"/>
      <dgm:spPr/>
      <dgm:t>
        <a:bodyPr/>
        <a:lstStyle/>
        <a:p>
          <a:endParaRPr lang="zh-CN" altLang="en-US"/>
        </a:p>
      </dgm:t>
    </dgm:pt>
    <dgm:pt modelId="{8E08DFFA-7418-974B-83E0-A1494B3BC555}" type="pres">
      <dgm:prSet presAssocID="{4FBBEAEC-08A8-CE48-BAF1-DF3D547339A7}" presName="hierRoot2" presStyleCnt="0">
        <dgm:presLayoutVars>
          <dgm:hierBranch val="init"/>
        </dgm:presLayoutVars>
      </dgm:prSet>
      <dgm:spPr/>
      <dgm:t>
        <a:bodyPr/>
        <a:lstStyle/>
        <a:p>
          <a:endParaRPr lang="zh-CN" altLang="en-US"/>
        </a:p>
      </dgm:t>
    </dgm:pt>
    <dgm:pt modelId="{2A4C2FD4-1EB4-6844-8ED0-A6D8D9DFBC8C}" type="pres">
      <dgm:prSet presAssocID="{4FBBEAEC-08A8-CE48-BAF1-DF3D547339A7}" presName="rootComposite" presStyleCnt="0"/>
      <dgm:spPr/>
      <dgm:t>
        <a:bodyPr/>
        <a:lstStyle/>
        <a:p>
          <a:endParaRPr lang="zh-CN" altLang="en-US"/>
        </a:p>
      </dgm:t>
    </dgm:pt>
    <dgm:pt modelId="{814D0D46-E082-7647-B90D-E5C41A602001}" type="pres">
      <dgm:prSet presAssocID="{4FBBEAEC-08A8-CE48-BAF1-DF3D547339A7}" presName="rootText" presStyleLbl="node2" presStyleIdx="0" presStyleCnt="3" custScaleX="172128" custScaleY="147660">
        <dgm:presLayoutVars>
          <dgm:chPref val="3"/>
        </dgm:presLayoutVars>
      </dgm:prSet>
      <dgm:spPr/>
      <dgm:t>
        <a:bodyPr/>
        <a:lstStyle/>
        <a:p>
          <a:endParaRPr lang="zh-CN" altLang="en-US"/>
        </a:p>
      </dgm:t>
    </dgm:pt>
    <dgm:pt modelId="{A3F23737-A3BD-944B-93C0-B4A977E6FAAC}" type="pres">
      <dgm:prSet presAssocID="{4FBBEAEC-08A8-CE48-BAF1-DF3D547339A7}" presName="rootConnector" presStyleLbl="node2" presStyleIdx="0" presStyleCnt="3"/>
      <dgm:spPr/>
      <dgm:t>
        <a:bodyPr/>
        <a:lstStyle/>
        <a:p>
          <a:endParaRPr lang="zh-CN" altLang="en-US"/>
        </a:p>
      </dgm:t>
    </dgm:pt>
    <dgm:pt modelId="{63EDA9A3-1E0B-5F45-9208-99CAB934974B}" type="pres">
      <dgm:prSet presAssocID="{4FBBEAEC-08A8-CE48-BAF1-DF3D547339A7}" presName="hierChild4" presStyleCnt="0"/>
      <dgm:spPr/>
      <dgm:t>
        <a:bodyPr/>
        <a:lstStyle/>
        <a:p>
          <a:endParaRPr lang="zh-CN" altLang="en-US"/>
        </a:p>
      </dgm:t>
    </dgm:pt>
    <dgm:pt modelId="{7392DC8D-B4BF-4B4C-BB4F-B6B3D40341EF}" type="pres">
      <dgm:prSet presAssocID="{56441184-719C-A84C-B7C9-D422F24358B3}" presName="Name64" presStyleLbl="parChTrans1D3" presStyleIdx="0" presStyleCnt="4"/>
      <dgm:spPr/>
      <dgm:t>
        <a:bodyPr/>
        <a:lstStyle/>
        <a:p>
          <a:endParaRPr lang="zh-CN" altLang="en-US"/>
        </a:p>
      </dgm:t>
    </dgm:pt>
    <dgm:pt modelId="{5700B0C8-6F89-E842-A03C-01C2F9387739}" type="pres">
      <dgm:prSet presAssocID="{F2A09CD7-957A-D440-8392-DEDB44396445}" presName="hierRoot2" presStyleCnt="0">
        <dgm:presLayoutVars>
          <dgm:hierBranch val="init"/>
        </dgm:presLayoutVars>
      </dgm:prSet>
      <dgm:spPr/>
      <dgm:t>
        <a:bodyPr/>
        <a:lstStyle/>
        <a:p>
          <a:endParaRPr lang="zh-CN" altLang="en-US"/>
        </a:p>
      </dgm:t>
    </dgm:pt>
    <dgm:pt modelId="{C568FE87-7AA1-2A4F-9268-3312332FCCA9}" type="pres">
      <dgm:prSet presAssocID="{F2A09CD7-957A-D440-8392-DEDB44396445}" presName="rootComposite" presStyleCnt="0"/>
      <dgm:spPr/>
      <dgm:t>
        <a:bodyPr/>
        <a:lstStyle/>
        <a:p>
          <a:endParaRPr lang="zh-CN" altLang="en-US"/>
        </a:p>
      </dgm:t>
    </dgm:pt>
    <dgm:pt modelId="{59987C4A-2020-7441-8692-08F845B6E0B5}" type="pres">
      <dgm:prSet presAssocID="{F2A09CD7-957A-D440-8392-DEDB44396445}" presName="rootText" presStyleLbl="node3" presStyleIdx="0" presStyleCnt="4">
        <dgm:presLayoutVars>
          <dgm:chPref val="3"/>
        </dgm:presLayoutVars>
      </dgm:prSet>
      <dgm:spPr/>
      <dgm:t>
        <a:bodyPr/>
        <a:lstStyle/>
        <a:p>
          <a:endParaRPr lang="zh-CN" altLang="en-US"/>
        </a:p>
      </dgm:t>
    </dgm:pt>
    <dgm:pt modelId="{593561B4-DF1A-5542-B5F0-78CAF4BABC0C}" type="pres">
      <dgm:prSet presAssocID="{F2A09CD7-957A-D440-8392-DEDB44396445}" presName="rootConnector" presStyleLbl="node3" presStyleIdx="0" presStyleCnt="4"/>
      <dgm:spPr/>
      <dgm:t>
        <a:bodyPr/>
        <a:lstStyle/>
        <a:p>
          <a:endParaRPr lang="zh-CN" altLang="en-US"/>
        </a:p>
      </dgm:t>
    </dgm:pt>
    <dgm:pt modelId="{5D7DD181-0860-2840-9D96-30227315D660}" type="pres">
      <dgm:prSet presAssocID="{F2A09CD7-957A-D440-8392-DEDB44396445}" presName="hierChild4" presStyleCnt="0"/>
      <dgm:spPr/>
      <dgm:t>
        <a:bodyPr/>
        <a:lstStyle/>
        <a:p>
          <a:endParaRPr lang="zh-CN" altLang="en-US"/>
        </a:p>
      </dgm:t>
    </dgm:pt>
    <dgm:pt modelId="{893A8763-CD28-F445-A739-AC22D4279747}" type="pres">
      <dgm:prSet presAssocID="{F2A09CD7-957A-D440-8392-DEDB44396445}" presName="hierChild5" presStyleCnt="0"/>
      <dgm:spPr/>
      <dgm:t>
        <a:bodyPr/>
        <a:lstStyle/>
        <a:p>
          <a:endParaRPr lang="zh-CN" altLang="en-US"/>
        </a:p>
      </dgm:t>
    </dgm:pt>
    <dgm:pt modelId="{86E66B42-3EC2-0B46-824A-73E017E0803C}" type="pres">
      <dgm:prSet presAssocID="{4FBBEAEC-08A8-CE48-BAF1-DF3D547339A7}" presName="hierChild5" presStyleCnt="0"/>
      <dgm:spPr/>
      <dgm:t>
        <a:bodyPr/>
        <a:lstStyle/>
        <a:p>
          <a:endParaRPr lang="zh-CN" altLang="en-US"/>
        </a:p>
      </dgm:t>
    </dgm:pt>
    <dgm:pt modelId="{8439AA7D-870A-554A-800D-B5F968D43FED}" type="pres">
      <dgm:prSet presAssocID="{584E67B9-1627-0F49-8805-F1AFC0B05983}" presName="Name64" presStyleLbl="parChTrans1D2" presStyleIdx="1" presStyleCnt="3"/>
      <dgm:spPr/>
      <dgm:t>
        <a:bodyPr/>
        <a:lstStyle/>
        <a:p>
          <a:endParaRPr lang="zh-CN" altLang="en-US"/>
        </a:p>
      </dgm:t>
    </dgm:pt>
    <dgm:pt modelId="{D707F21D-2FD4-F44A-9DD4-3A4B3A01F13B}" type="pres">
      <dgm:prSet presAssocID="{950F82C2-0E15-5A47-AEBC-C01B79EEB8B2}" presName="hierRoot2" presStyleCnt="0">
        <dgm:presLayoutVars>
          <dgm:hierBranch val="init"/>
        </dgm:presLayoutVars>
      </dgm:prSet>
      <dgm:spPr/>
      <dgm:t>
        <a:bodyPr/>
        <a:lstStyle/>
        <a:p>
          <a:endParaRPr lang="zh-CN" altLang="en-US"/>
        </a:p>
      </dgm:t>
    </dgm:pt>
    <dgm:pt modelId="{F04B3D8B-39B1-9E43-9C34-D2E5391FEEFB}" type="pres">
      <dgm:prSet presAssocID="{950F82C2-0E15-5A47-AEBC-C01B79EEB8B2}" presName="rootComposite" presStyleCnt="0"/>
      <dgm:spPr/>
      <dgm:t>
        <a:bodyPr/>
        <a:lstStyle/>
        <a:p>
          <a:endParaRPr lang="zh-CN" altLang="en-US"/>
        </a:p>
      </dgm:t>
    </dgm:pt>
    <dgm:pt modelId="{B45F81FE-B8CD-D543-A68E-A406A36B397E}" type="pres">
      <dgm:prSet presAssocID="{950F82C2-0E15-5A47-AEBC-C01B79EEB8B2}" presName="rootText" presStyleLbl="node2" presStyleIdx="1" presStyleCnt="3" custScaleX="194407" custScaleY="178679">
        <dgm:presLayoutVars>
          <dgm:chPref val="3"/>
        </dgm:presLayoutVars>
      </dgm:prSet>
      <dgm:spPr/>
      <dgm:t>
        <a:bodyPr/>
        <a:lstStyle/>
        <a:p>
          <a:endParaRPr lang="zh-CN" altLang="en-US"/>
        </a:p>
      </dgm:t>
    </dgm:pt>
    <dgm:pt modelId="{02B3AAA3-D71A-F045-A642-AEEC53675195}" type="pres">
      <dgm:prSet presAssocID="{950F82C2-0E15-5A47-AEBC-C01B79EEB8B2}" presName="rootConnector" presStyleLbl="node2" presStyleIdx="1" presStyleCnt="3"/>
      <dgm:spPr/>
      <dgm:t>
        <a:bodyPr/>
        <a:lstStyle/>
        <a:p>
          <a:endParaRPr lang="zh-CN" altLang="en-US"/>
        </a:p>
      </dgm:t>
    </dgm:pt>
    <dgm:pt modelId="{308172C7-321B-3A44-8165-B40011A29AF2}" type="pres">
      <dgm:prSet presAssocID="{950F82C2-0E15-5A47-AEBC-C01B79EEB8B2}" presName="hierChild4" presStyleCnt="0"/>
      <dgm:spPr/>
      <dgm:t>
        <a:bodyPr/>
        <a:lstStyle/>
        <a:p>
          <a:endParaRPr lang="zh-CN" altLang="en-US"/>
        </a:p>
      </dgm:t>
    </dgm:pt>
    <dgm:pt modelId="{D6CF136A-EE45-4E4B-9D6F-70D22F6C4550}" type="pres">
      <dgm:prSet presAssocID="{2153E63C-DD18-4440-8E81-D59CE4F50305}" presName="Name64" presStyleLbl="parChTrans1D3" presStyleIdx="1" presStyleCnt="4"/>
      <dgm:spPr/>
      <dgm:t>
        <a:bodyPr/>
        <a:lstStyle/>
        <a:p>
          <a:endParaRPr lang="zh-CN" altLang="en-US"/>
        </a:p>
      </dgm:t>
    </dgm:pt>
    <dgm:pt modelId="{1ABF0037-79ED-EC45-A954-FA1D4C2FFFDF}" type="pres">
      <dgm:prSet presAssocID="{80D99E21-3CE7-1547-94CE-72CD31C9544F}" presName="hierRoot2" presStyleCnt="0">
        <dgm:presLayoutVars>
          <dgm:hierBranch val="init"/>
        </dgm:presLayoutVars>
      </dgm:prSet>
      <dgm:spPr/>
      <dgm:t>
        <a:bodyPr/>
        <a:lstStyle/>
        <a:p>
          <a:endParaRPr lang="zh-CN" altLang="en-US"/>
        </a:p>
      </dgm:t>
    </dgm:pt>
    <dgm:pt modelId="{C6C901DB-BE5C-BA47-A290-2A9EB203FEE1}" type="pres">
      <dgm:prSet presAssocID="{80D99E21-3CE7-1547-94CE-72CD31C9544F}" presName="rootComposite" presStyleCnt="0"/>
      <dgm:spPr/>
      <dgm:t>
        <a:bodyPr/>
        <a:lstStyle/>
        <a:p>
          <a:endParaRPr lang="zh-CN" altLang="en-US"/>
        </a:p>
      </dgm:t>
    </dgm:pt>
    <dgm:pt modelId="{318A2D60-04C4-6041-BF06-7FF6E1F02EF7}" type="pres">
      <dgm:prSet presAssocID="{80D99E21-3CE7-1547-94CE-72CD31C9544F}" presName="rootText" presStyleLbl="node3" presStyleIdx="1" presStyleCnt="4">
        <dgm:presLayoutVars>
          <dgm:chPref val="3"/>
        </dgm:presLayoutVars>
      </dgm:prSet>
      <dgm:spPr/>
      <dgm:t>
        <a:bodyPr/>
        <a:lstStyle/>
        <a:p>
          <a:endParaRPr lang="zh-CN" altLang="en-US"/>
        </a:p>
      </dgm:t>
    </dgm:pt>
    <dgm:pt modelId="{802B50B0-5301-A54D-92DC-E4BFB25286D7}" type="pres">
      <dgm:prSet presAssocID="{80D99E21-3CE7-1547-94CE-72CD31C9544F}" presName="rootConnector" presStyleLbl="node3" presStyleIdx="1" presStyleCnt="4"/>
      <dgm:spPr/>
      <dgm:t>
        <a:bodyPr/>
        <a:lstStyle/>
        <a:p>
          <a:endParaRPr lang="zh-CN" altLang="en-US"/>
        </a:p>
      </dgm:t>
    </dgm:pt>
    <dgm:pt modelId="{8E828C0D-0A21-AC4C-9A2E-8481EA5408D4}" type="pres">
      <dgm:prSet presAssocID="{80D99E21-3CE7-1547-94CE-72CD31C9544F}" presName="hierChild4" presStyleCnt="0"/>
      <dgm:spPr/>
      <dgm:t>
        <a:bodyPr/>
        <a:lstStyle/>
        <a:p>
          <a:endParaRPr lang="zh-CN" altLang="en-US"/>
        </a:p>
      </dgm:t>
    </dgm:pt>
    <dgm:pt modelId="{52306AD5-B8CF-E947-9396-56F6E5F06A94}" type="pres">
      <dgm:prSet presAssocID="{80D99E21-3CE7-1547-94CE-72CD31C9544F}" presName="hierChild5" presStyleCnt="0"/>
      <dgm:spPr/>
      <dgm:t>
        <a:bodyPr/>
        <a:lstStyle/>
        <a:p>
          <a:endParaRPr lang="zh-CN" altLang="en-US"/>
        </a:p>
      </dgm:t>
    </dgm:pt>
    <dgm:pt modelId="{F8478611-32E9-5D4B-A70F-646DBCCE2564}" type="pres">
      <dgm:prSet presAssocID="{74E3657D-3997-684A-9E36-0466A0A68B84}" presName="Name64" presStyleLbl="parChTrans1D3" presStyleIdx="2" presStyleCnt="4"/>
      <dgm:spPr/>
      <dgm:t>
        <a:bodyPr/>
        <a:lstStyle/>
        <a:p>
          <a:endParaRPr lang="zh-CN" altLang="en-US"/>
        </a:p>
      </dgm:t>
    </dgm:pt>
    <dgm:pt modelId="{0D30EEB2-A740-644D-A78D-BCEA0AD5D1ED}" type="pres">
      <dgm:prSet presAssocID="{BC540F6D-4667-E742-AF54-6AF7271C2E37}" presName="hierRoot2" presStyleCnt="0">
        <dgm:presLayoutVars>
          <dgm:hierBranch val="init"/>
        </dgm:presLayoutVars>
      </dgm:prSet>
      <dgm:spPr/>
      <dgm:t>
        <a:bodyPr/>
        <a:lstStyle/>
        <a:p>
          <a:endParaRPr lang="zh-CN" altLang="en-US"/>
        </a:p>
      </dgm:t>
    </dgm:pt>
    <dgm:pt modelId="{DB4CBF3A-DAC0-C642-8F4F-D193BF9C740F}" type="pres">
      <dgm:prSet presAssocID="{BC540F6D-4667-E742-AF54-6AF7271C2E37}" presName="rootComposite" presStyleCnt="0"/>
      <dgm:spPr/>
      <dgm:t>
        <a:bodyPr/>
        <a:lstStyle/>
        <a:p>
          <a:endParaRPr lang="zh-CN" altLang="en-US"/>
        </a:p>
      </dgm:t>
    </dgm:pt>
    <dgm:pt modelId="{F241EB6E-687D-2F4A-8ED4-5AAA2EC7373B}" type="pres">
      <dgm:prSet presAssocID="{BC540F6D-4667-E742-AF54-6AF7271C2E37}" presName="rootText" presStyleLbl="node3" presStyleIdx="2" presStyleCnt="4">
        <dgm:presLayoutVars>
          <dgm:chPref val="3"/>
        </dgm:presLayoutVars>
      </dgm:prSet>
      <dgm:spPr/>
      <dgm:t>
        <a:bodyPr/>
        <a:lstStyle/>
        <a:p>
          <a:endParaRPr lang="zh-CN" altLang="en-US"/>
        </a:p>
      </dgm:t>
    </dgm:pt>
    <dgm:pt modelId="{0FD600FA-BED2-3A4C-A42B-19DDE9544CD6}" type="pres">
      <dgm:prSet presAssocID="{BC540F6D-4667-E742-AF54-6AF7271C2E37}" presName="rootConnector" presStyleLbl="node3" presStyleIdx="2" presStyleCnt="4"/>
      <dgm:spPr/>
      <dgm:t>
        <a:bodyPr/>
        <a:lstStyle/>
        <a:p>
          <a:endParaRPr lang="zh-CN" altLang="en-US"/>
        </a:p>
      </dgm:t>
    </dgm:pt>
    <dgm:pt modelId="{432D1092-084E-DD47-A156-05B4484D02B1}" type="pres">
      <dgm:prSet presAssocID="{BC540F6D-4667-E742-AF54-6AF7271C2E37}" presName="hierChild4" presStyleCnt="0"/>
      <dgm:spPr/>
      <dgm:t>
        <a:bodyPr/>
        <a:lstStyle/>
        <a:p>
          <a:endParaRPr lang="zh-CN" altLang="en-US"/>
        </a:p>
      </dgm:t>
    </dgm:pt>
    <dgm:pt modelId="{A025C56C-9EE7-9845-9B71-75B9ED23D65B}" type="pres">
      <dgm:prSet presAssocID="{BC540F6D-4667-E742-AF54-6AF7271C2E37}" presName="hierChild5" presStyleCnt="0"/>
      <dgm:spPr/>
      <dgm:t>
        <a:bodyPr/>
        <a:lstStyle/>
        <a:p>
          <a:endParaRPr lang="zh-CN" altLang="en-US"/>
        </a:p>
      </dgm:t>
    </dgm:pt>
    <dgm:pt modelId="{F038EEA8-506B-C946-9E62-D052B688C7D0}" type="pres">
      <dgm:prSet presAssocID="{E3BA7BB6-4C15-FE47-BE8B-34FF8D92890E}" presName="Name64" presStyleLbl="parChTrans1D3" presStyleIdx="3" presStyleCnt="4"/>
      <dgm:spPr/>
      <dgm:t>
        <a:bodyPr/>
        <a:lstStyle/>
        <a:p>
          <a:endParaRPr lang="zh-CN" altLang="en-US"/>
        </a:p>
      </dgm:t>
    </dgm:pt>
    <dgm:pt modelId="{4C548441-E964-AE47-9F12-885AEED6A407}" type="pres">
      <dgm:prSet presAssocID="{1127C6FD-54E2-8B49-8589-B0C5AC44A9AA}" presName="hierRoot2" presStyleCnt="0">
        <dgm:presLayoutVars>
          <dgm:hierBranch val="init"/>
        </dgm:presLayoutVars>
      </dgm:prSet>
      <dgm:spPr/>
      <dgm:t>
        <a:bodyPr/>
        <a:lstStyle/>
        <a:p>
          <a:endParaRPr lang="zh-CN" altLang="en-US"/>
        </a:p>
      </dgm:t>
    </dgm:pt>
    <dgm:pt modelId="{BB0177D9-A0FE-874C-9548-29924AEEF9A6}" type="pres">
      <dgm:prSet presAssocID="{1127C6FD-54E2-8B49-8589-B0C5AC44A9AA}" presName="rootComposite" presStyleCnt="0"/>
      <dgm:spPr/>
      <dgm:t>
        <a:bodyPr/>
        <a:lstStyle/>
        <a:p>
          <a:endParaRPr lang="zh-CN" altLang="en-US"/>
        </a:p>
      </dgm:t>
    </dgm:pt>
    <dgm:pt modelId="{87D12591-E24C-5647-AF85-6639318690A0}" type="pres">
      <dgm:prSet presAssocID="{1127C6FD-54E2-8B49-8589-B0C5AC44A9AA}" presName="rootText" presStyleLbl="node3" presStyleIdx="3" presStyleCnt="4">
        <dgm:presLayoutVars>
          <dgm:chPref val="3"/>
        </dgm:presLayoutVars>
      </dgm:prSet>
      <dgm:spPr/>
      <dgm:t>
        <a:bodyPr/>
        <a:lstStyle/>
        <a:p>
          <a:endParaRPr lang="zh-CN" altLang="en-US"/>
        </a:p>
      </dgm:t>
    </dgm:pt>
    <dgm:pt modelId="{68DDBE5D-2297-F940-92C2-4F08146AAB00}" type="pres">
      <dgm:prSet presAssocID="{1127C6FD-54E2-8B49-8589-B0C5AC44A9AA}" presName="rootConnector" presStyleLbl="node3" presStyleIdx="3" presStyleCnt="4"/>
      <dgm:spPr/>
      <dgm:t>
        <a:bodyPr/>
        <a:lstStyle/>
        <a:p>
          <a:endParaRPr lang="zh-CN" altLang="en-US"/>
        </a:p>
      </dgm:t>
    </dgm:pt>
    <dgm:pt modelId="{48C364B8-6591-0A42-B4AA-DE34F3C9CEF7}" type="pres">
      <dgm:prSet presAssocID="{1127C6FD-54E2-8B49-8589-B0C5AC44A9AA}" presName="hierChild4" presStyleCnt="0"/>
      <dgm:spPr/>
      <dgm:t>
        <a:bodyPr/>
        <a:lstStyle/>
        <a:p>
          <a:endParaRPr lang="zh-CN" altLang="en-US"/>
        </a:p>
      </dgm:t>
    </dgm:pt>
    <dgm:pt modelId="{6B9602AC-D726-9747-8DD2-D59DBC2BAFDC}" type="pres">
      <dgm:prSet presAssocID="{1127C6FD-54E2-8B49-8589-B0C5AC44A9AA}" presName="hierChild5" presStyleCnt="0"/>
      <dgm:spPr/>
      <dgm:t>
        <a:bodyPr/>
        <a:lstStyle/>
        <a:p>
          <a:endParaRPr lang="zh-CN" altLang="en-US"/>
        </a:p>
      </dgm:t>
    </dgm:pt>
    <dgm:pt modelId="{2D513522-CA4B-2D49-885D-67318E28CA63}" type="pres">
      <dgm:prSet presAssocID="{950F82C2-0E15-5A47-AEBC-C01B79EEB8B2}" presName="hierChild5" presStyleCnt="0"/>
      <dgm:spPr/>
      <dgm:t>
        <a:bodyPr/>
        <a:lstStyle/>
        <a:p>
          <a:endParaRPr lang="zh-CN" altLang="en-US"/>
        </a:p>
      </dgm:t>
    </dgm:pt>
    <dgm:pt modelId="{BBE43C03-5B79-484F-91AB-0C27885FD2C4}" type="pres">
      <dgm:prSet presAssocID="{6DE3AB43-2568-6140-9B71-9EB7771D3CFA}" presName="Name64" presStyleLbl="parChTrans1D2" presStyleIdx="2" presStyleCnt="3"/>
      <dgm:spPr/>
      <dgm:t>
        <a:bodyPr/>
        <a:lstStyle/>
        <a:p>
          <a:endParaRPr lang="zh-CN" altLang="en-US"/>
        </a:p>
      </dgm:t>
    </dgm:pt>
    <dgm:pt modelId="{4DB8485B-8DFF-6143-BABD-C3FB3FC06C6E}" type="pres">
      <dgm:prSet presAssocID="{EE120E20-53F1-1545-A513-0950653872C9}" presName="hierRoot2" presStyleCnt="0">
        <dgm:presLayoutVars>
          <dgm:hierBranch val="init"/>
        </dgm:presLayoutVars>
      </dgm:prSet>
      <dgm:spPr/>
      <dgm:t>
        <a:bodyPr/>
        <a:lstStyle/>
        <a:p>
          <a:endParaRPr lang="zh-CN" altLang="en-US"/>
        </a:p>
      </dgm:t>
    </dgm:pt>
    <dgm:pt modelId="{960DC1E0-BDC3-8041-B8CD-DC8834155ECC}" type="pres">
      <dgm:prSet presAssocID="{EE120E20-53F1-1545-A513-0950653872C9}" presName="rootComposite" presStyleCnt="0"/>
      <dgm:spPr/>
      <dgm:t>
        <a:bodyPr/>
        <a:lstStyle/>
        <a:p>
          <a:endParaRPr lang="zh-CN" altLang="en-US"/>
        </a:p>
      </dgm:t>
    </dgm:pt>
    <dgm:pt modelId="{4B8D2A6F-36C3-9F44-9D04-0E141B7877E0}" type="pres">
      <dgm:prSet presAssocID="{EE120E20-53F1-1545-A513-0950653872C9}" presName="rootText" presStyleLbl="node2" presStyleIdx="2" presStyleCnt="3" custScaleX="155642" custScaleY="153524">
        <dgm:presLayoutVars>
          <dgm:chPref val="3"/>
        </dgm:presLayoutVars>
      </dgm:prSet>
      <dgm:spPr/>
      <dgm:t>
        <a:bodyPr/>
        <a:lstStyle/>
        <a:p>
          <a:endParaRPr lang="zh-CN" altLang="en-US"/>
        </a:p>
      </dgm:t>
    </dgm:pt>
    <dgm:pt modelId="{D11BA6CF-3A26-6C45-8918-6A2D365B3C38}" type="pres">
      <dgm:prSet presAssocID="{EE120E20-53F1-1545-A513-0950653872C9}" presName="rootConnector" presStyleLbl="node2" presStyleIdx="2" presStyleCnt="3"/>
      <dgm:spPr/>
      <dgm:t>
        <a:bodyPr/>
        <a:lstStyle/>
        <a:p>
          <a:endParaRPr lang="zh-CN" altLang="en-US"/>
        </a:p>
      </dgm:t>
    </dgm:pt>
    <dgm:pt modelId="{0B73A63E-9EA5-514C-A63C-85F216C2542E}" type="pres">
      <dgm:prSet presAssocID="{EE120E20-53F1-1545-A513-0950653872C9}" presName="hierChild4" presStyleCnt="0"/>
      <dgm:spPr/>
      <dgm:t>
        <a:bodyPr/>
        <a:lstStyle/>
        <a:p>
          <a:endParaRPr lang="zh-CN" altLang="en-US"/>
        </a:p>
      </dgm:t>
    </dgm:pt>
    <dgm:pt modelId="{93F00BFF-43DC-1E47-9ECA-06523C39019F}" type="pres">
      <dgm:prSet presAssocID="{EE120E20-53F1-1545-A513-0950653872C9}" presName="hierChild5" presStyleCnt="0"/>
      <dgm:spPr/>
      <dgm:t>
        <a:bodyPr/>
        <a:lstStyle/>
        <a:p>
          <a:endParaRPr lang="zh-CN" altLang="en-US"/>
        </a:p>
      </dgm:t>
    </dgm:pt>
    <dgm:pt modelId="{8CBC9F93-6B63-E145-8AEF-23C9CC42B187}" type="pres">
      <dgm:prSet presAssocID="{1842B863-7366-FC4F-A26A-DC75EEACDA1E}" presName="hierChild3" presStyleCnt="0"/>
      <dgm:spPr/>
      <dgm:t>
        <a:bodyPr/>
        <a:lstStyle/>
        <a:p>
          <a:endParaRPr lang="zh-CN" altLang="en-US"/>
        </a:p>
      </dgm:t>
    </dgm:pt>
  </dgm:ptLst>
  <dgm:cxnLst>
    <dgm:cxn modelId="{74BF8663-789D-C24D-AEF8-568092BC8ABD}" type="presOf" srcId="{1127C6FD-54E2-8B49-8589-B0C5AC44A9AA}" destId="{68DDBE5D-2297-F940-92C2-4F08146AAB00}" srcOrd="1" destOrd="0" presId="urn:microsoft.com/office/officeart/2009/3/layout/HorizontalOrganizationChart#394"/>
    <dgm:cxn modelId="{5BFF733E-1CD4-E249-A7E4-F80B9939132B}" type="presOf" srcId="{950F82C2-0E15-5A47-AEBC-C01B79EEB8B2}" destId="{B45F81FE-B8CD-D543-A68E-A406A36B397E}" srcOrd="0" destOrd="0" presId="urn:microsoft.com/office/officeart/2009/3/layout/HorizontalOrganizationChart#394"/>
    <dgm:cxn modelId="{A1E9AC0C-ACEF-5443-B0B8-C8995EA7A943}" type="presOf" srcId="{950F82C2-0E15-5A47-AEBC-C01B79EEB8B2}" destId="{02B3AAA3-D71A-F045-A642-AEEC53675195}" srcOrd="1" destOrd="0" presId="urn:microsoft.com/office/officeart/2009/3/layout/HorizontalOrganizationChart#394"/>
    <dgm:cxn modelId="{0762C3DE-5DD8-0143-9A9D-2255C8080E7E}" type="presOf" srcId="{1127C6FD-54E2-8B49-8589-B0C5AC44A9AA}" destId="{87D12591-E24C-5647-AF85-6639318690A0}" srcOrd="0" destOrd="0" presId="urn:microsoft.com/office/officeart/2009/3/layout/HorizontalOrganizationChart#394"/>
    <dgm:cxn modelId="{F0316215-B513-454E-9C13-25689B2F7C5E}" type="presOf" srcId="{80D99E21-3CE7-1547-94CE-72CD31C9544F}" destId="{802B50B0-5301-A54D-92DC-E4BFB25286D7}" srcOrd="1" destOrd="0" presId="urn:microsoft.com/office/officeart/2009/3/layout/HorizontalOrganizationChart#394"/>
    <dgm:cxn modelId="{8CE508EB-4ADA-6843-8130-E46F3DD13A19}" type="presOf" srcId="{1842B863-7366-FC4F-A26A-DC75EEACDA1E}" destId="{C9F8FAA3-EE20-7248-A8AC-6D2216FFE960}" srcOrd="0" destOrd="0" presId="urn:microsoft.com/office/officeart/2009/3/layout/HorizontalOrganizationChart#394"/>
    <dgm:cxn modelId="{B4D7EA5C-A776-9A4A-AF80-B77AA64FF9EF}" type="presOf" srcId="{1842B863-7366-FC4F-A26A-DC75EEACDA1E}" destId="{FDDBA4E2-0D69-A844-8E3E-807F4C9042A8}" srcOrd="1" destOrd="0" presId="urn:microsoft.com/office/officeart/2009/3/layout/HorizontalOrganizationChart#394"/>
    <dgm:cxn modelId="{A0445E3B-DC20-1142-8E14-9C654E1423D1}" type="presOf" srcId="{4FBBEAEC-08A8-CE48-BAF1-DF3D547339A7}" destId="{A3F23737-A3BD-944B-93C0-B4A977E6FAAC}" srcOrd="1" destOrd="0" presId="urn:microsoft.com/office/officeart/2009/3/layout/HorizontalOrganizationChart#394"/>
    <dgm:cxn modelId="{9953FE28-B780-0349-949B-5A0D3DF9B1C0}" srcId="{950F82C2-0E15-5A47-AEBC-C01B79EEB8B2}" destId="{BC540F6D-4667-E742-AF54-6AF7271C2E37}" srcOrd="1" destOrd="0" parTransId="{74E3657D-3997-684A-9E36-0466A0A68B84}" sibTransId="{FCF94B3C-335A-644C-BD2E-15805E92F921}"/>
    <dgm:cxn modelId="{B034F682-640E-744F-B214-C3C917F27ECF}" type="presOf" srcId="{EE120E20-53F1-1545-A513-0950653872C9}" destId="{4B8D2A6F-36C3-9F44-9D04-0E141B7877E0}" srcOrd="0" destOrd="0" presId="urn:microsoft.com/office/officeart/2009/3/layout/HorizontalOrganizationChart#394"/>
    <dgm:cxn modelId="{90213B05-E707-174E-9239-FA14EDF1CB8B}" srcId="{1842B863-7366-FC4F-A26A-DC75EEACDA1E}" destId="{EE120E20-53F1-1545-A513-0950653872C9}" srcOrd="2" destOrd="0" parTransId="{6DE3AB43-2568-6140-9B71-9EB7771D3CFA}" sibTransId="{1F346B6C-41AF-C14E-A7B6-860442D15341}"/>
    <dgm:cxn modelId="{109050A2-44D1-4140-BE0C-4ED539F74F4D}" type="presOf" srcId="{DE485FA1-D6BE-634C-B90A-F01D0594BC07}" destId="{686E9887-3A4E-924C-BFD9-F5553E0F9333}" srcOrd="0" destOrd="0" presId="urn:microsoft.com/office/officeart/2009/3/layout/HorizontalOrganizationChart#394"/>
    <dgm:cxn modelId="{F2BE61AA-DDE1-4743-BDCE-3B0678DA7050}" type="presOf" srcId="{BC540F6D-4667-E742-AF54-6AF7271C2E37}" destId="{0FD600FA-BED2-3A4C-A42B-19DDE9544CD6}" srcOrd="1" destOrd="0" presId="urn:microsoft.com/office/officeart/2009/3/layout/HorizontalOrganizationChart#394"/>
    <dgm:cxn modelId="{55240E47-D53F-3043-BE29-69A9992586D6}" type="presOf" srcId="{E3BA7BB6-4C15-FE47-BE8B-34FF8D92890E}" destId="{F038EEA8-506B-C946-9E62-D052B688C7D0}" srcOrd="0" destOrd="0" presId="urn:microsoft.com/office/officeart/2009/3/layout/HorizontalOrganizationChart#394"/>
    <dgm:cxn modelId="{00933A2C-0CD8-5D45-89F7-A759775B0165}" type="presOf" srcId="{EE120E20-53F1-1545-A513-0950653872C9}" destId="{D11BA6CF-3A26-6C45-8918-6A2D365B3C38}" srcOrd="1" destOrd="0" presId="urn:microsoft.com/office/officeart/2009/3/layout/HorizontalOrganizationChart#394"/>
    <dgm:cxn modelId="{FB6A0139-7496-4B44-A3E6-77838BD016DE}" type="presOf" srcId="{F2A09CD7-957A-D440-8392-DEDB44396445}" destId="{59987C4A-2020-7441-8692-08F845B6E0B5}" srcOrd="0" destOrd="0" presId="urn:microsoft.com/office/officeart/2009/3/layout/HorizontalOrganizationChart#394"/>
    <dgm:cxn modelId="{C519B460-E47B-344E-A4B1-DE38A34A11D4}" srcId="{1842B863-7366-FC4F-A26A-DC75EEACDA1E}" destId="{950F82C2-0E15-5A47-AEBC-C01B79EEB8B2}" srcOrd="1" destOrd="0" parTransId="{584E67B9-1627-0F49-8805-F1AFC0B05983}" sibTransId="{4B5E9D38-85A1-1343-812B-DCE38AE6FC3F}"/>
    <dgm:cxn modelId="{18448CC7-ECAE-AD48-ABEE-679B7FDC36DE}" type="presOf" srcId="{6DE3AB43-2568-6140-9B71-9EB7771D3CFA}" destId="{BBE43C03-5B79-484F-91AB-0C27885FD2C4}" srcOrd="0" destOrd="0" presId="urn:microsoft.com/office/officeart/2009/3/layout/HorizontalOrganizationChart#394"/>
    <dgm:cxn modelId="{933B54B1-B6F4-BE43-A24E-2ADABAE2ADFE}" type="presOf" srcId="{80D99E21-3CE7-1547-94CE-72CD31C9544F}" destId="{318A2D60-04C4-6041-BF06-7FF6E1F02EF7}" srcOrd="0" destOrd="0" presId="urn:microsoft.com/office/officeart/2009/3/layout/HorizontalOrganizationChart#394"/>
    <dgm:cxn modelId="{549E2A65-645D-DE49-AC97-D989F53ED9A9}" type="presOf" srcId="{2153E63C-DD18-4440-8E81-D59CE4F50305}" destId="{D6CF136A-EE45-4E4B-9D6F-70D22F6C4550}" srcOrd="0" destOrd="0" presId="urn:microsoft.com/office/officeart/2009/3/layout/HorizontalOrganizationChart#394"/>
    <dgm:cxn modelId="{4B788BE0-C82E-9945-9BBE-F532A6A015D2}" srcId="{950F82C2-0E15-5A47-AEBC-C01B79EEB8B2}" destId="{1127C6FD-54E2-8B49-8589-B0C5AC44A9AA}" srcOrd="2" destOrd="0" parTransId="{E3BA7BB6-4C15-FE47-BE8B-34FF8D92890E}" sibTransId="{81909DB9-F66F-8C46-93D4-43F79D421953}"/>
    <dgm:cxn modelId="{5AE0C971-6358-1845-9666-761A77E9C13A}" srcId="{A08CF87E-4080-0940-9BC9-D03861F81051}" destId="{1842B863-7366-FC4F-A26A-DC75EEACDA1E}" srcOrd="0" destOrd="0" parTransId="{CD88616A-BAF2-D144-AF03-9D390AFD9149}" sibTransId="{0A3619FD-D0AD-444F-9EFB-684BF928D479}"/>
    <dgm:cxn modelId="{394B687A-8EA5-7848-B66A-DC005E2E3982}" type="presOf" srcId="{BC540F6D-4667-E742-AF54-6AF7271C2E37}" destId="{F241EB6E-687D-2F4A-8ED4-5AAA2EC7373B}" srcOrd="0" destOrd="0" presId="urn:microsoft.com/office/officeart/2009/3/layout/HorizontalOrganizationChart#394"/>
    <dgm:cxn modelId="{43C9DCF2-6F5B-6F41-BA48-53D3DA9660AC}" srcId="{950F82C2-0E15-5A47-AEBC-C01B79EEB8B2}" destId="{80D99E21-3CE7-1547-94CE-72CD31C9544F}" srcOrd="0" destOrd="0" parTransId="{2153E63C-DD18-4440-8E81-D59CE4F50305}" sibTransId="{94C664DC-CDC4-FE47-A24F-3F023DDFA025}"/>
    <dgm:cxn modelId="{0BA55AC7-B5AF-0140-A794-CE39B559BAAC}" type="presOf" srcId="{584E67B9-1627-0F49-8805-F1AFC0B05983}" destId="{8439AA7D-870A-554A-800D-B5F968D43FED}" srcOrd="0" destOrd="0" presId="urn:microsoft.com/office/officeart/2009/3/layout/HorizontalOrganizationChart#394"/>
    <dgm:cxn modelId="{D06BB3E2-B174-2246-9A52-0C696185F68D}" srcId="{4FBBEAEC-08A8-CE48-BAF1-DF3D547339A7}" destId="{F2A09CD7-957A-D440-8392-DEDB44396445}" srcOrd="0" destOrd="0" parTransId="{56441184-719C-A84C-B7C9-D422F24358B3}" sibTransId="{33FB8FF2-5F93-514C-A1D4-F48DD5CE97AD}"/>
    <dgm:cxn modelId="{EBE20AA2-EA16-904A-BE92-71FA47705CFD}" type="presOf" srcId="{74E3657D-3997-684A-9E36-0466A0A68B84}" destId="{F8478611-32E9-5D4B-A70F-646DBCCE2564}" srcOrd="0" destOrd="0" presId="urn:microsoft.com/office/officeart/2009/3/layout/HorizontalOrganizationChart#394"/>
    <dgm:cxn modelId="{043C7C2F-0EB2-F441-8E46-6DB9ECDB402C}" type="presOf" srcId="{A08CF87E-4080-0940-9BC9-D03861F81051}" destId="{7B313AFC-E6CB-5F48-8952-410D0FA1A9D0}" srcOrd="0" destOrd="0" presId="urn:microsoft.com/office/officeart/2009/3/layout/HorizontalOrganizationChart#394"/>
    <dgm:cxn modelId="{B9A57D42-7E25-BF4F-BA92-B177B76B496A}" srcId="{1842B863-7366-FC4F-A26A-DC75EEACDA1E}" destId="{4FBBEAEC-08A8-CE48-BAF1-DF3D547339A7}" srcOrd="0" destOrd="0" parTransId="{DE485FA1-D6BE-634C-B90A-F01D0594BC07}" sibTransId="{ABF1EA31-F76E-BC47-B7FA-CEEE076A4EE6}"/>
    <dgm:cxn modelId="{2DC86C5B-9E18-F940-9EE0-D8D9A1307B53}" type="presOf" srcId="{F2A09CD7-957A-D440-8392-DEDB44396445}" destId="{593561B4-DF1A-5542-B5F0-78CAF4BABC0C}" srcOrd="1" destOrd="0" presId="urn:microsoft.com/office/officeart/2009/3/layout/HorizontalOrganizationChart#394"/>
    <dgm:cxn modelId="{79BFA7C3-9F15-ED47-B583-0906FA0B929A}" type="presOf" srcId="{56441184-719C-A84C-B7C9-D422F24358B3}" destId="{7392DC8D-B4BF-4B4C-BB4F-B6B3D40341EF}" srcOrd="0" destOrd="0" presId="urn:microsoft.com/office/officeart/2009/3/layout/HorizontalOrganizationChart#394"/>
    <dgm:cxn modelId="{AD37A160-1357-7145-A4FC-744A6BB33081}" type="presOf" srcId="{4FBBEAEC-08A8-CE48-BAF1-DF3D547339A7}" destId="{814D0D46-E082-7647-B90D-E5C41A602001}" srcOrd="0" destOrd="0" presId="urn:microsoft.com/office/officeart/2009/3/layout/HorizontalOrganizationChart#394"/>
    <dgm:cxn modelId="{A8A9A476-8403-C443-850A-E8293D29D6CD}" type="presParOf" srcId="{7B313AFC-E6CB-5F48-8952-410D0FA1A9D0}" destId="{1B5330AE-D701-4246-B4B9-CDFD5B143648}" srcOrd="0" destOrd="0" presId="urn:microsoft.com/office/officeart/2009/3/layout/HorizontalOrganizationChart#394"/>
    <dgm:cxn modelId="{75DA73A2-71D4-0345-853E-67FBA8D0BF31}" type="presParOf" srcId="{1B5330AE-D701-4246-B4B9-CDFD5B143648}" destId="{9A1F5C35-81B1-D441-86EC-99F960B1720A}" srcOrd="0" destOrd="0" presId="urn:microsoft.com/office/officeart/2009/3/layout/HorizontalOrganizationChart#394"/>
    <dgm:cxn modelId="{52A36688-6E7D-B547-81D7-7FAC727DDC63}" type="presParOf" srcId="{9A1F5C35-81B1-D441-86EC-99F960B1720A}" destId="{C9F8FAA3-EE20-7248-A8AC-6D2216FFE960}" srcOrd="0" destOrd="0" presId="urn:microsoft.com/office/officeart/2009/3/layout/HorizontalOrganizationChart#394"/>
    <dgm:cxn modelId="{5E3F68DC-E622-604E-8792-58C7CBA7155C}" type="presParOf" srcId="{9A1F5C35-81B1-D441-86EC-99F960B1720A}" destId="{FDDBA4E2-0D69-A844-8E3E-807F4C9042A8}" srcOrd="1" destOrd="0" presId="urn:microsoft.com/office/officeart/2009/3/layout/HorizontalOrganizationChart#394"/>
    <dgm:cxn modelId="{EEF6A6CA-AD77-2542-94AB-8B107C16D24E}" type="presParOf" srcId="{1B5330AE-D701-4246-B4B9-CDFD5B143648}" destId="{26861134-C708-8645-AC1B-F89C791F3342}" srcOrd="1" destOrd="0" presId="urn:microsoft.com/office/officeart/2009/3/layout/HorizontalOrganizationChart#394"/>
    <dgm:cxn modelId="{70404E01-48A7-CD46-A6BA-67C08B81CC66}" type="presParOf" srcId="{26861134-C708-8645-AC1B-F89C791F3342}" destId="{686E9887-3A4E-924C-BFD9-F5553E0F9333}" srcOrd="0" destOrd="0" presId="urn:microsoft.com/office/officeart/2009/3/layout/HorizontalOrganizationChart#394"/>
    <dgm:cxn modelId="{C0C09FFC-B90C-9B46-91DA-7BB6DE37812D}" type="presParOf" srcId="{26861134-C708-8645-AC1B-F89C791F3342}" destId="{8E08DFFA-7418-974B-83E0-A1494B3BC555}" srcOrd="1" destOrd="0" presId="urn:microsoft.com/office/officeart/2009/3/layout/HorizontalOrganizationChart#394"/>
    <dgm:cxn modelId="{58210DC5-4C25-3843-9CFD-836F4CF253EC}" type="presParOf" srcId="{8E08DFFA-7418-974B-83E0-A1494B3BC555}" destId="{2A4C2FD4-1EB4-6844-8ED0-A6D8D9DFBC8C}" srcOrd="0" destOrd="0" presId="urn:microsoft.com/office/officeart/2009/3/layout/HorizontalOrganizationChart#394"/>
    <dgm:cxn modelId="{6A76AFEF-6D66-D049-B1F7-A7091A0B778F}" type="presParOf" srcId="{2A4C2FD4-1EB4-6844-8ED0-A6D8D9DFBC8C}" destId="{814D0D46-E082-7647-B90D-E5C41A602001}" srcOrd="0" destOrd="0" presId="urn:microsoft.com/office/officeart/2009/3/layout/HorizontalOrganizationChart#394"/>
    <dgm:cxn modelId="{4C6FBBDE-4D62-F243-AAD5-6155444EDF6A}" type="presParOf" srcId="{2A4C2FD4-1EB4-6844-8ED0-A6D8D9DFBC8C}" destId="{A3F23737-A3BD-944B-93C0-B4A977E6FAAC}" srcOrd="1" destOrd="0" presId="urn:microsoft.com/office/officeart/2009/3/layout/HorizontalOrganizationChart#394"/>
    <dgm:cxn modelId="{51FE78ED-17E9-9945-943F-05A4553488AE}" type="presParOf" srcId="{8E08DFFA-7418-974B-83E0-A1494B3BC555}" destId="{63EDA9A3-1E0B-5F45-9208-99CAB934974B}" srcOrd="1" destOrd="0" presId="urn:microsoft.com/office/officeart/2009/3/layout/HorizontalOrganizationChart#394"/>
    <dgm:cxn modelId="{8469B99C-3AA6-D847-B098-663486F28DB8}" type="presParOf" srcId="{63EDA9A3-1E0B-5F45-9208-99CAB934974B}" destId="{7392DC8D-B4BF-4B4C-BB4F-B6B3D40341EF}" srcOrd="0" destOrd="0" presId="urn:microsoft.com/office/officeart/2009/3/layout/HorizontalOrganizationChart#394"/>
    <dgm:cxn modelId="{5B3956E0-FEBF-3347-B0C1-88744EC896AC}" type="presParOf" srcId="{63EDA9A3-1E0B-5F45-9208-99CAB934974B}" destId="{5700B0C8-6F89-E842-A03C-01C2F9387739}" srcOrd="1" destOrd="0" presId="urn:microsoft.com/office/officeart/2009/3/layout/HorizontalOrganizationChart#394"/>
    <dgm:cxn modelId="{0C9AC306-0567-994C-BA01-5F7482B384AD}" type="presParOf" srcId="{5700B0C8-6F89-E842-A03C-01C2F9387739}" destId="{C568FE87-7AA1-2A4F-9268-3312332FCCA9}" srcOrd="0" destOrd="0" presId="urn:microsoft.com/office/officeart/2009/3/layout/HorizontalOrganizationChart#394"/>
    <dgm:cxn modelId="{B48C2543-57BE-E841-A330-E6738CA9A7AD}" type="presParOf" srcId="{C568FE87-7AA1-2A4F-9268-3312332FCCA9}" destId="{59987C4A-2020-7441-8692-08F845B6E0B5}" srcOrd="0" destOrd="0" presId="urn:microsoft.com/office/officeart/2009/3/layout/HorizontalOrganizationChart#394"/>
    <dgm:cxn modelId="{6F95B5E1-8C8E-AA41-A49B-F8440FBF6FDA}" type="presParOf" srcId="{C568FE87-7AA1-2A4F-9268-3312332FCCA9}" destId="{593561B4-DF1A-5542-B5F0-78CAF4BABC0C}" srcOrd="1" destOrd="0" presId="urn:microsoft.com/office/officeart/2009/3/layout/HorizontalOrganizationChart#394"/>
    <dgm:cxn modelId="{1208E922-4EF7-5442-B581-8047DD4C2AC9}" type="presParOf" srcId="{5700B0C8-6F89-E842-A03C-01C2F9387739}" destId="{5D7DD181-0860-2840-9D96-30227315D660}" srcOrd="1" destOrd="0" presId="urn:microsoft.com/office/officeart/2009/3/layout/HorizontalOrganizationChart#394"/>
    <dgm:cxn modelId="{6893A8DB-AB91-0240-82B1-912B6980C734}" type="presParOf" srcId="{5700B0C8-6F89-E842-A03C-01C2F9387739}" destId="{893A8763-CD28-F445-A739-AC22D4279747}" srcOrd="2" destOrd="0" presId="urn:microsoft.com/office/officeart/2009/3/layout/HorizontalOrganizationChart#394"/>
    <dgm:cxn modelId="{F407DBEE-9934-994B-BBEB-BCFEB279E4DD}" type="presParOf" srcId="{8E08DFFA-7418-974B-83E0-A1494B3BC555}" destId="{86E66B42-3EC2-0B46-824A-73E017E0803C}" srcOrd="2" destOrd="0" presId="urn:microsoft.com/office/officeart/2009/3/layout/HorizontalOrganizationChart#394"/>
    <dgm:cxn modelId="{D3703FA1-A60C-E644-8CEE-16537D962BAA}" type="presParOf" srcId="{26861134-C708-8645-AC1B-F89C791F3342}" destId="{8439AA7D-870A-554A-800D-B5F968D43FED}" srcOrd="2" destOrd="0" presId="urn:microsoft.com/office/officeart/2009/3/layout/HorizontalOrganizationChart#394"/>
    <dgm:cxn modelId="{B6A3A338-07E5-B640-8870-B8371C6F57AE}" type="presParOf" srcId="{26861134-C708-8645-AC1B-F89C791F3342}" destId="{D707F21D-2FD4-F44A-9DD4-3A4B3A01F13B}" srcOrd="3" destOrd="0" presId="urn:microsoft.com/office/officeart/2009/3/layout/HorizontalOrganizationChart#394"/>
    <dgm:cxn modelId="{ED65D8FF-D027-6F4B-AFA2-03C0EE10D74B}" type="presParOf" srcId="{D707F21D-2FD4-F44A-9DD4-3A4B3A01F13B}" destId="{F04B3D8B-39B1-9E43-9C34-D2E5391FEEFB}" srcOrd="0" destOrd="0" presId="urn:microsoft.com/office/officeart/2009/3/layout/HorizontalOrganizationChart#394"/>
    <dgm:cxn modelId="{39BFC209-0E93-2E40-BBB8-0FF28E47B83B}" type="presParOf" srcId="{F04B3D8B-39B1-9E43-9C34-D2E5391FEEFB}" destId="{B45F81FE-B8CD-D543-A68E-A406A36B397E}" srcOrd="0" destOrd="0" presId="urn:microsoft.com/office/officeart/2009/3/layout/HorizontalOrganizationChart#394"/>
    <dgm:cxn modelId="{BE0D592F-A4C6-724B-9746-194535F21991}" type="presParOf" srcId="{F04B3D8B-39B1-9E43-9C34-D2E5391FEEFB}" destId="{02B3AAA3-D71A-F045-A642-AEEC53675195}" srcOrd="1" destOrd="0" presId="urn:microsoft.com/office/officeart/2009/3/layout/HorizontalOrganizationChart#394"/>
    <dgm:cxn modelId="{08C61138-C8D8-0347-B141-6A39D51C1E5D}" type="presParOf" srcId="{D707F21D-2FD4-F44A-9DD4-3A4B3A01F13B}" destId="{308172C7-321B-3A44-8165-B40011A29AF2}" srcOrd="1" destOrd="0" presId="urn:microsoft.com/office/officeart/2009/3/layout/HorizontalOrganizationChart#394"/>
    <dgm:cxn modelId="{4658C754-70EB-3C4B-AA5B-E63F38E32693}" type="presParOf" srcId="{308172C7-321B-3A44-8165-B40011A29AF2}" destId="{D6CF136A-EE45-4E4B-9D6F-70D22F6C4550}" srcOrd="0" destOrd="0" presId="urn:microsoft.com/office/officeart/2009/3/layout/HorizontalOrganizationChart#394"/>
    <dgm:cxn modelId="{C4D762AB-1C50-1D49-A212-B0E23A999E87}" type="presParOf" srcId="{308172C7-321B-3A44-8165-B40011A29AF2}" destId="{1ABF0037-79ED-EC45-A954-FA1D4C2FFFDF}" srcOrd="1" destOrd="0" presId="urn:microsoft.com/office/officeart/2009/3/layout/HorizontalOrganizationChart#394"/>
    <dgm:cxn modelId="{011010DB-D677-2443-8755-FECA9FFFE1FA}" type="presParOf" srcId="{1ABF0037-79ED-EC45-A954-FA1D4C2FFFDF}" destId="{C6C901DB-BE5C-BA47-A290-2A9EB203FEE1}" srcOrd="0" destOrd="0" presId="urn:microsoft.com/office/officeart/2009/3/layout/HorizontalOrganizationChart#394"/>
    <dgm:cxn modelId="{751668E2-6AD6-E44C-AACB-5FB08C9DE7E4}" type="presParOf" srcId="{C6C901DB-BE5C-BA47-A290-2A9EB203FEE1}" destId="{318A2D60-04C4-6041-BF06-7FF6E1F02EF7}" srcOrd="0" destOrd="0" presId="urn:microsoft.com/office/officeart/2009/3/layout/HorizontalOrganizationChart#394"/>
    <dgm:cxn modelId="{B3F5429D-3029-1E47-BF1E-2855A1274C9F}" type="presParOf" srcId="{C6C901DB-BE5C-BA47-A290-2A9EB203FEE1}" destId="{802B50B0-5301-A54D-92DC-E4BFB25286D7}" srcOrd="1" destOrd="0" presId="urn:microsoft.com/office/officeart/2009/3/layout/HorizontalOrganizationChart#394"/>
    <dgm:cxn modelId="{5C92F0A8-A42D-414E-A634-796BCBD18988}" type="presParOf" srcId="{1ABF0037-79ED-EC45-A954-FA1D4C2FFFDF}" destId="{8E828C0D-0A21-AC4C-9A2E-8481EA5408D4}" srcOrd="1" destOrd="0" presId="urn:microsoft.com/office/officeart/2009/3/layout/HorizontalOrganizationChart#394"/>
    <dgm:cxn modelId="{5B1DEF4E-9887-2243-B4B0-4F2014168F5D}" type="presParOf" srcId="{1ABF0037-79ED-EC45-A954-FA1D4C2FFFDF}" destId="{52306AD5-B8CF-E947-9396-56F6E5F06A94}" srcOrd="2" destOrd="0" presId="urn:microsoft.com/office/officeart/2009/3/layout/HorizontalOrganizationChart#394"/>
    <dgm:cxn modelId="{921E861F-A8F7-9348-B206-F4751F4D13A3}" type="presParOf" srcId="{308172C7-321B-3A44-8165-B40011A29AF2}" destId="{F8478611-32E9-5D4B-A70F-646DBCCE2564}" srcOrd="2" destOrd="0" presId="urn:microsoft.com/office/officeart/2009/3/layout/HorizontalOrganizationChart#394"/>
    <dgm:cxn modelId="{1D9ABB4B-68A6-C145-9F2C-F772985C211D}" type="presParOf" srcId="{308172C7-321B-3A44-8165-B40011A29AF2}" destId="{0D30EEB2-A740-644D-A78D-BCEA0AD5D1ED}" srcOrd="3" destOrd="0" presId="urn:microsoft.com/office/officeart/2009/3/layout/HorizontalOrganizationChart#394"/>
    <dgm:cxn modelId="{148FFE5A-701B-7A4A-8BE1-19605FA78BE0}" type="presParOf" srcId="{0D30EEB2-A740-644D-A78D-BCEA0AD5D1ED}" destId="{DB4CBF3A-DAC0-C642-8F4F-D193BF9C740F}" srcOrd="0" destOrd="0" presId="urn:microsoft.com/office/officeart/2009/3/layout/HorizontalOrganizationChart#394"/>
    <dgm:cxn modelId="{C3BD52DA-A40A-164E-A9B9-CF822B67C4DB}" type="presParOf" srcId="{DB4CBF3A-DAC0-C642-8F4F-D193BF9C740F}" destId="{F241EB6E-687D-2F4A-8ED4-5AAA2EC7373B}" srcOrd="0" destOrd="0" presId="urn:microsoft.com/office/officeart/2009/3/layout/HorizontalOrganizationChart#394"/>
    <dgm:cxn modelId="{0318AE6C-0987-6A4E-B210-93E8D31F2A0B}" type="presParOf" srcId="{DB4CBF3A-DAC0-C642-8F4F-D193BF9C740F}" destId="{0FD600FA-BED2-3A4C-A42B-19DDE9544CD6}" srcOrd="1" destOrd="0" presId="urn:microsoft.com/office/officeart/2009/3/layout/HorizontalOrganizationChart#394"/>
    <dgm:cxn modelId="{53979D68-EEAE-9246-B725-F784E8BE4144}" type="presParOf" srcId="{0D30EEB2-A740-644D-A78D-BCEA0AD5D1ED}" destId="{432D1092-084E-DD47-A156-05B4484D02B1}" srcOrd="1" destOrd="0" presId="urn:microsoft.com/office/officeart/2009/3/layout/HorizontalOrganizationChart#394"/>
    <dgm:cxn modelId="{46586E6D-EA48-9841-AE99-E1B064156ABA}" type="presParOf" srcId="{0D30EEB2-A740-644D-A78D-BCEA0AD5D1ED}" destId="{A025C56C-9EE7-9845-9B71-75B9ED23D65B}" srcOrd="2" destOrd="0" presId="urn:microsoft.com/office/officeart/2009/3/layout/HorizontalOrganizationChart#394"/>
    <dgm:cxn modelId="{07852CB2-4031-AB4F-A5AD-92DCEC900851}" type="presParOf" srcId="{308172C7-321B-3A44-8165-B40011A29AF2}" destId="{F038EEA8-506B-C946-9E62-D052B688C7D0}" srcOrd="4" destOrd="0" presId="urn:microsoft.com/office/officeart/2009/3/layout/HorizontalOrganizationChart#394"/>
    <dgm:cxn modelId="{B408CA48-226A-0841-A924-AED3A1D34B48}" type="presParOf" srcId="{308172C7-321B-3A44-8165-B40011A29AF2}" destId="{4C548441-E964-AE47-9F12-885AEED6A407}" srcOrd="5" destOrd="0" presId="urn:microsoft.com/office/officeart/2009/3/layout/HorizontalOrganizationChart#394"/>
    <dgm:cxn modelId="{FE71644C-06BE-BE46-98CF-E1B518E57BF5}" type="presParOf" srcId="{4C548441-E964-AE47-9F12-885AEED6A407}" destId="{BB0177D9-A0FE-874C-9548-29924AEEF9A6}" srcOrd="0" destOrd="0" presId="urn:microsoft.com/office/officeart/2009/3/layout/HorizontalOrganizationChart#394"/>
    <dgm:cxn modelId="{5BEA0EFB-ADDD-8D4E-8821-E377B0E16838}" type="presParOf" srcId="{BB0177D9-A0FE-874C-9548-29924AEEF9A6}" destId="{87D12591-E24C-5647-AF85-6639318690A0}" srcOrd="0" destOrd="0" presId="urn:microsoft.com/office/officeart/2009/3/layout/HorizontalOrganizationChart#394"/>
    <dgm:cxn modelId="{338563B3-1848-2F4A-97F7-7C2CD4207B8F}" type="presParOf" srcId="{BB0177D9-A0FE-874C-9548-29924AEEF9A6}" destId="{68DDBE5D-2297-F940-92C2-4F08146AAB00}" srcOrd="1" destOrd="0" presId="urn:microsoft.com/office/officeart/2009/3/layout/HorizontalOrganizationChart#394"/>
    <dgm:cxn modelId="{4FDC7786-105F-0A48-B5EA-A745C249FBBD}" type="presParOf" srcId="{4C548441-E964-AE47-9F12-885AEED6A407}" destId="{48C364B8-6591-0A42-B4AA-DE34F3C9CEF7}" srcOrd="1" destOrd="0" presId="urn:microsoft.com/office/officeart/2009/3/layout/HorizontalOrganizationChart#394"/>
    <dgm:cxn modelId="{8D498334-8AF6-1243-BCCE-A913656C97CA}" type="presParOf" srcId="{4C548441-E964-AE47-9F12-885AEED6A407}" destId="{6B9602AC-D726-9747-8DD2-D59DBC2BAFDC}" srcOrd="2" destOrd="0" presId="urn:microsoft.com/office/officeart/2009/3/layout/HorizontalOrganizationChart#394"/>
    <dgm:cxn modelId="{062F1180-6754-A349-A08C-1837CA4470E5}" type="presParOf" srcId="{D707F21D-2FD4-F44A-9DD4-3A4B3A01F13B}" destId="{2D513522-CA4B-2D49-885D-67318E28CA63}" srcOrd="2" destOrd="0" presId="urn:microsoft.com/office/officeart/2009/3/layout/HorizontalOrganizationChart#394"/>
    <dgm:cxn modelId="{17056E05-C6D2-374D-9525-360F40AC7A88}" type="presParOf" srcId="{26861134-C708-8645-AC1B-F89C791F3342}" destId="{BBE43C03-5B79-484F-91AB-0C27885FD2C4}" srcOrd="4" destOrd="0" presId="urn:microsoft.com/office/officeart/2009/3/layout/HorizontalOrganizationChart#394"/>
    <dgm:cxn modelId="{BCD189AC-17E5-9840-A80A-63C56208E23D}" type="presParOf" srcId="{26861134-C708-8645-AC1B-F89C791F3342}" destId="{4DB8485B-8DFF-6143-BABD-C3FB3FC06C6E}" srcOrd="5" destOrd="0" presId="urn:microsoft.com/office/officeart/2009/3/layout/HorizontalOrganizationChart#394"/>
    <dgm:cxn modelId="{155A2BE0-DF54-4B46-924C-02A7479B8E6A}" type="presParOf" srcId="{4DB8485B-8DFF-6143-BABD-C3FB3FC06C6E}" destId="{960DC1E0-BDC3-8041-B8CD-DC8834155ECC}" srcOrd="0" destOrd="0" presId="urn:microsoft.com/office/officeart/2009/3/layout/HorizontalOrganizationChart#394"/>
    <dgm:cxn modelId="{2DD719DA-17C0-7D48-8876-F4905B7AF121}" type="presParOf" srcId="{960DC1E0-BDC3-8041-B8CD-DC8834155ECC}" destId="{4B8D2A6F-36C3-9F44-9D04-0E141B7877E0}" srcOrd="0" destOrd="0" presId="urn:microsoft.com/office/officeart/2009/3/layout/HorizontalOrganizationChart#394"/>
    <dgm:cxn modelId="{454DBE0E-2F0E-2A4E-AE08-3094C73DA13A}" type="presParOf" srcId="{960DC1E0-BDC3-8041-B8CD-DC8834155ECC}" destId="{D11BA6CF-3A26-6C45-8918-6A2D365B3C38}" srcOrd="1" destOrd="0" presId="urn:microsoft.com/office/officeart/2009/3/layout/HorizontalOrganizationChart#394"/>
    <dgm:cxn modelId="{F7EC197F-EFB6-ED44-9DAF-8E4BD63A2B12}" type="presParOf" srcId="{4DB8485B-8DFF-6143-BABD-C3FB3FC06C6E}" destId="{0B73A63E-9EA5-514C-A63C-85F216C2542E}" srcOrd="1" destOrd="0" presId="urn:microsoft.com/office/officeart/2009/3/layout/HorizontalOrganizationChart#394"/>
    <dgm:cxn modelId="{29A8C1FA-5365-9A40-8F6D-368797715BE5}" type="presParOf" srcId="{4DB8485B-8DFF-6143-BABD-C3FB3FC06C6E}" destId="{93F00BFF-43DC-1E47-9ECA-06523C39019F}" srcOrd="2" destOrd="0" presId="urn:microsoft.com/office/officeart/2009/3/layout/HorizontalOrganizationChart#394"/>
    <dgm:cxn modelId="{401790EC-D7F2-D148-B31E-68BA6E3170B9}" type="presParOf" srcId="{1B5330AE-D701-4246-B4B9-CDFD5B143648}" destId="{8CBC9F93-6B63-E145-8AEF-23C9CC42B187}" srcOrd="2" destOrd="0" presId="urn:microsoft.com/office/officeart/2009/3/layout/HorizontalOrganizationChart#394"/>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A08CF87E-4080-0940-9BC9-D03861F81051}" type="doc">
      <dgm:prSet loTypeId="urn:microsoft.com/office/officeart/2009/3/layout/HorizontalOrganizationChart#395" loCatId="" qsTypeId="urn:microsoft.com/office/officeart/2005/8/quickstyle/simple1#424" qsCatId="simple" csTypeId="urn:microsoft.com/office/officeart/2005/8/colors/accent2_1#100" csCatId="accent2" phldr="1"/>
      <dgm:spPr/>
      <dgm:t>
        <a:bodyPr/>
        <a:lstStyle/>
        <a:p>
          <a:endParaRPr lang="zh-CN" altLang="en-US"/>
        </a:p>
      </dgm:t>
    </dgm:pt>
    <dgm:pt modelId="{1842B863-7366-FC4F-A26A-DC75EEACDA1E}">
      <dgm:prSet custT="1"/>
      <dgm:spPr/>
      <dgm:t>
        <a:bodyPr/>
        <a:lstStyle/>
        <a:p>
          <a:r>
            <a:rPr lang="zh-CN" altLang="en-US" sz="1400" smtClean="0">
              <a:latin typeface="微软雅黑" panose="020B0503020204020204" pitchFamily="34" charset="-122"/>
              <a:ea typeface="微软雅黑" panose="020B0503020204020204" pitchFamily="34" charset="-122"/>
              <a:cs typeface="微软雅黑" panose="020B0503020204020204" pitchFamily="34" charset="-122"/>
            </a:rPr>
            <a:t>价值增殖过程</a:t>
          </a:r>
          <a:endParaRPr lang="zh-CN" altLang="en-US" sz="1400" dirty="0">
            <a:latin typeface="微软雅黑" panose="020B0503020204020204" pitchFamily="34" charset="-122"/>
            <a:ea typeface="微软雅黑" panose="020B0503020204020204" pitchFamily="34" charset="-122"/>
            <a:cs typeface="微软雅黑" panose="020B0503020204020204" pitchFamily="34" charset="-122"/>
          </a:endParaRPr>
        </a:p>
      </dgm:t>
    </dgm:pt>
    <dgm:pt modelId="{CD88616A-BAF2-D144-AF03-9D390AFD9149}" cxnId="{5AE0C971-6358-1845-9666-761A77E9C13A}" type="parTrans">
      <dgm:prSet/>
      <dgm:spPr/>
      <dgm:t>
        <a:bodyPr/>
        <a:lstStyle/>
        <a:p>
          <a:endParaRPr lang="zh-CN" altLang="en-US" sz="1400"/>
        </a:p>
      </dgm:t>
    </dgm:pt>
    <dgm:pt modelId="{0A3619FD-D0AD-444F-9EFB-684BF928D479}" cxnId="{5AE0C971-6358-1845-9666-761A77E9C13A}" type="sibTrans">
      <dgm:prSet/>
      <dgm:spPr/>
      <dgm:t>
        <a:bodyPr/>
        <a:lstStyle/>
        <a:p>
          <a:endParaRPr lang="zh-CN" altLang="en-US" sz="1400"/>
        </a:p>
      </dgm:t>
    </dgm:pt>
    <dgm:pt modelId="{950F82C2-0E15-5A47-AEBC-C01B79EEB8B2}">
      <dgm:prSet custT="1"/>
      <dgm:spPr/>
      <dgm:t>
        <a:bodyPr/>
        <a:lstStyle/>
        <a:p>
          <a:r>
            <a:rPr lang="zh-CN" altLang="en-US" sz="1400" dirty="0" smtClean="0">
              <a:latin typeface="微软雅黑" panose="020B0503020204020204" pitchFamily="34" charset="-122"/>
              <a:ea typeface="微软雅黑" panose="020B0503020204020204" pitchFamily="34" charset="-122"/>
              <a:cs typeface="微软雅黑" panose="020B0503020204020204" pitchFamily="34" charset="-122"/>
            </a:rPr>
            <a:t>生产剩余价值的过程</a:t>
          </a:r>
          <a:endParaRPr lang="zh-CN" altLang="en-US" sz="1400" dirty="0">
            <a:latin typeface="微软雅黑" panose="020B0503020204020204" pitchFamily="34" charset="-122"/>
            <a:ea typeface="微软雅黑" panose="020B0503020204020204" pitchFamily="34" charset="-122"/>
            <a:cs typeface="微软雅黑" panose="020B0503020204020204" pitchFamily="34" charset="-122"/>
          </a:endParaRPr>
        </a:p>
      </dgm:t>
    </dgm:pt>
    <dgm:pt modelId="{584E67B9-1627-0F49-8805-F1AFC0B05983}" cxnId="{C519B460-E47B-344E-A4B1-DE38A34A11D4}" type="parTrans">
      <dgm:prSet/>
      <dgm:spPr/>
      <dgm:t>
        <a:bodyPr/>
        <a:lstStyle/>
        <a:p>
          <a:endParaRPr lang="zh-CN" altLang="en-US" sz="1400"/>
        </a:p>
      </dgm:t>
    </dgm:pt>
    <dgm:pt modelId="{4B5E9D38-85A1-1343-812B-DCE38AE6FC3F}" cxnId="{C519B460-E47B-344E-A4B1-DE38A34A11D4}" type="sibTrans">
      <dgm:prSet/>
      <dgm:spPr/>
      <dgm:t>
        <a:bodyPr/>
        <a:lstStyle/>
        <a:p>
          <a:endParaRPr lang="zh-CN" altLang="en-US" sz="1400"/>
        </a:p>
      </dgm:t>
    </dgm:pt>
    <dgm:pt modelId="{80D99E21-3CE7-1547-94CE-72CD31C9544F}">
      <dgm:prSet custT="1"/>
      <dgm:spPr>
        <a:noFill/>
      </dgm:spPr>
      <dgm:t>
        <a:bodyPr/>
        <a:lstStyle/>
        <a:p>
          <a:r>
            <a:rPr lang="zh-CN" altLang="en-US" sz="1400" dirty="0" smtClean="0">
              <a:latin typeface="微软雅黑" panose="020B0503020204020204" pitchFamily="34" charset="-122"/>
              <a:ea typeface="微软雅黑" panose="020B0503020204020204" pitchFamily="34" charset="-122"/>
              <a:cs typeface="微软雅黑" panose="020B0503020204020204" pitchFamily="34" charset="-122"/>
            </a:rPr>
            <a:t>绝对</a:t>
          </a:r>
          <a:endParaRPr lang="zh-CN" altLang="en-US" sz="1400" dirty="0">
            <a:latin typeface="微软雅黑" panose="020B0503020204020204" pitchFamily="34" charset="-122"/>
            <a:ea typeface="微软雅黑" panose="020B0503020204020204" pitchFamily="34" charset="-122"/>
            <a:cs typeface="微软雅黑" panose="020B0503020204020204" pitchFamily="34" charset="-122"/>
          </a:endParaRPr>
        </a:p>
      </dgm:t>
    </dgm:pt>
    <dgm:pt modelId="{2153E63C-DD18-4440-8E81-D59CE4F50305}" cxnId="{43C9DCF2-6F5B-6F41-BA48-53D3DA9660AC}" type="parTrans">
      <dgm:prSet/>
      <dgm:spPr/>
      <dgm:t>
        <a:bodyPr/>
        <a:lstStyle/>
        <a:p>
          <a:endParaRPr lang="zh-CN" altLang="en-US" sz="1400"/>
        </a:p>
      </dgm:t>
    </dgm:pt>
    <dgm:pt modelId="{94C664DC-CDC4-FE47-A24F-3F023DDFA025}" cxnId="{43C9DCF2-6F5B-6F41-BA48-53D3DA9660AC}" type="sibTrans">
      <dgm:prSet/>
      <dgm:spPr/>
      <dgm:t>
        <a:bodyPr/>
        <a:lstStyle/>
        <a:p>
          <a:endParaRPr lang="zh-CN" altLang="en-US" sz="1400"/>
        </a:p>
      </dgm:t>
    </dgm:pt>
    <dgm:pt modelId="{BC540F6D-4667-E742-AF54-6AF7271C2E37}">
      <dgm:prSet custT="1"/>
      <dgm:spPr>
        <a:solidFill>
          <a:srgbClr val="C00000"/>
        </a:solidFill>
      </dgm:spPr>
      <dgm:t>
        <a:bodyPr/>
        <a:lstStyle/>
        <a:p>
          <a:r>
            <a:rPr lang="zh-CN" altLang="en-US" sz="1400" dirty="0" smtClean="0">
              <a:latin typeface="微软雅黑" panose="020B0503020204020204" pitchFamily="34" charset="-122"/>
              <a:ea typeface="微软雅黑" panose="020B0503020204020204" pitchFamily="34" charset="-122"/>
              <a:cs typeface="微软雅黑" panose="020B0503020204020204" pitchFamily="34" charset="-122"/>
            </a:rPr>
            <a:t>超额</a:t>
          </a:r>
          <a:endParaRPr lang="zh-CN" altLang="en-US" sz="1400" dirty="0">
            <a:latin typeface="微软雅黑" panose="020B0503020204020204" pitchFamily="34" charset="-122"/>
            <a:ea typeface="微软雅黑" panose="020B0503020204020204" pitchFamily="34" charset="-122"/>
            <a:cs typeface="微软雅黑" panose="020B0503020204020204" pitchFamily="34" charset="-122"/>
          </a:endParaRPr>
        </a:p>
      </dgm:t>
    </dgm:pt>
    <dgm:pt modelId="{74E3657D-3997-684A-9E36-0466A0A68B84}" cxnId="{9953FE28-B780-0349-949B-5A0D3DF9B1C0}" type="parTrans">
      <dgm:prSet/>
      <dgm:spPr/>
      <dgm:t>
        <a:bodyPr/>
        <a:lstStyle/>
        <a:p>
          <a:endParaRPr lang="zh-CN" altLang="en-US" sz="1400"/>
        </a:p>
      </dgm:t>
    </dgm:pt>
    <dgm:pt modelId="{FCF94B3C-335A-644C-BD2E-15805E92F921}" cxnId="{9953FE28-B780-0349-949B-5A0D3DF9B1C0}" type="sibTrans">
      <dgm:prSet/>
      <dgm:spPr/>
      <dgm:t>
        <a:bodyPr/>
        <a:lstStyle/>
        <a:p>
          <a:endParaRPr lang="zh-CN" altLang="en-US" sz="1400"/>
        </a:p>
      </dgm:t>
    </dgm:pt>
    <dgm:pt modelId="{1127C6FD-54E2-8B49-8589-B0C5AC44A9AA}">
      <dgm:prSet custT="1"/>
      <dgm:spPr/>
      <dgm:t>
        <a:bodyPr/>
        <a:lstStyle/>
        <a:p>
          <a:r>
            <a:rPr lang="zh-CN" altLang="en-US" sz="1400" dirty="0" smtClean="0">
              <a:latin typeface="微软雅黑" panose="020B0503020204020204" pitchFamily="34" charset="-122"/>
              <a:ea typeface="微软雅黑" panose="020B0503020204020204" pitchFamily="34" charset="-122"/>
              <a:cs typeface="微软雅黑" panose="020B0503020204020204" pitchFamily="34" charset="-122"/>
            </a:rPr>
            <a:t>相对</a:t>
          </a:r>
          <a:endParaRPr lang="zh-CN" altLang="en-US" sz="1400" dirty="0">
            <a:latin typeface="微软雅黑" panose="020B0503020204020204" pitchFamily="34" charset="-122"/>
            <a:ea typeface="微软雅黑" panose="020B0503020204020204" pitchFamily="34" charset="-122"/>
            <a:cs typeface="微软雅黑" panose="020B0503020204020204" pitchFamily="34" charset="-122"/>
          </a:endParaRPr>
        </a:p>
      </dgm:t>
    </dgm:pt>
    <dgm:pt modelId="{E3BA7BB6-4C15-FE47-BE8B-34FF8D92890E}" cxnId="{4B788BE0-C82E-9945-9BBE-F532A6A015D2}" type="parTrans">
      <dgm:prSet/>
      <dgm:spPr/>
      <dgm:t>
        <a:bodyPr/>
        <a:lstStyle/>
        <a:p>
          <a:endParaRPr lang="zh-CN" altLang="en-US" sz="1400"/>
        </a:p>
      </dgm:t>
    </dgm:pt>
    <dgm:pt modelId="{81909DB9-F66F-8C46-93D4-43F79D421953}" cxnId="{4B788BE0-C82E-9945-9BBE-F532A6A015D2}" type="sibTrans">
      <dgm:prSet/>
      <dgm:spPr/>
      <dgm:t>
        <a:bodyPr/>
        <a:lstStyle/>
        <a:p>
          <a:endParaRPr lang="zh-CN" altLang="en-US" sz="1400"/>
        </a:p>
      </dgm:t>
    </dgm:pt>
    <dgm:pt modelId="{EE120E20-53F1-1545-A513-0950653872C9}">
      <dgm:prSet custT="1"/>
      <dgm:spPr/>
      <dgm:t>
        <a:bodyPr/>
        <a:lstStyle/>
        <a:p>
          <a:r>
            <a:rPr lang="zh-CN" altLang="en-US" sz="1400" dirty="0" smtClean="0">
              <a:latin typeface="微软雅黑" panose="020B0503020204020204" pitchFamily="34" charset="-122"/>
              <a:ea typeface="微软雅黑" panose="020B0503020204020204" pitchFamily="34" charset="-122"/>
              <a:cs typeface="微软雅黑" panose="020B0503020204020204" pitchFamily="34" charset="-122"/>
            </a:rPr>
            <a:t>资本的本质</a:t>
          </a:r>
          <a:endParaRPr lang="zh-CN" altLang="en-US" sz="1400" dirty="0">
            <a:latin typeface="微软雅黑" panose="020B0503020204020204" pitchFamily="34" charset="-122"/>
            <a:ea typeface="微软雅黑" panose="020B0503020204020204" pitchFamily="34" charset="-122"/>
            <a:cs typeface="微软雅黑" panose="020B0503020204020204" pitchFamily="34" charset="-122"/>
          </a:endParaRPr>
        </a:p>
      </dgm:t>
    </dgm:pt>
    <dgm:pt modelId="{6DE3AB43-2568-6140-9B71-9EB7771D3CFA}" cxnId="{90213B05-E707-174E-9239-FA14EDF1CB8B}" type="parTrans">
      <dgm:prSet/>
      <dgm:spPr/>
      <dgm:t>
        <a:bodyPr/>
        <a:lstStyle/>
        <a:p>
          <a:endParaRPr lang="zh-CN" altLang="en-US" sz="1400"/>
        </a:p>
      </dgm:t>
    </dgm:pt>
    <dgm:pt modelId="{1F346B6C-41AF-C14E-A7B6-860442D15341}" cxnId="{90213B05-E707-174E-9239-FA14EDF1CB8B}" type="sibTrans">
      <dgm:prSet/>
      <dgm:spPr/>
      <dgm:t>
        <a:bodyPr/>
        <a:lstStyle/>
        <a:p>
          <a:endParaRPr lang="zh-CN" altLang="en-US" sz="1400"/>
        </a:p>
      </dgm:t>
    </dgm:pt>
    <dgm:pt modelId="{4FBBEAEC-08A8-CE48-BAF1-DF3D547339A7}">
      <dgm:prSet custT="1"/>
      <dgm:spPr>
        <a:noFill/>
      </dgm:spPr>
      <dgm:t>
        <a:bodyPr/>
        <a:lstStyle/>
        <a:p>
          <a:r>
            <a:rPr lang="zh-CN" altLang="en-US" sz="1400" dirty="0" smtClean="0">
              <a:latin typeface="微软雅黑" panose="020B0503020204020204" pitchFamily="34" charset="-122"/>
              <a:ea typeface="微软雅黑" panose="020B0503020204020204" pitchFamily="34" charset="-122"/>
              <a:cs typeface="微软雅黑" panose="020B0503020204020204" pitchFamily="34" charset="-122"/>
            </a:rPr>
            <a:t>谁产生剩余价值</a:t>
          </a:r>
          <a:endParaRPr lang="zh-CN" altLang="en-US" sz="1400" dirty="0">
            <a:latin typeface="微软雅黑" panose="020B0503020204020204" pitchFamily="34" charset="-122"/>
            <a:ea typeface="微软雅黑" panose="020B0503020204020204" pitchFamily="34" charset="-122"/>
            <a:cs typeface="微软雅黑" panose="020B0503020204020204" pitchFamily="34" charset="-122"/>
          </a:endParaRPr>
        </a:p>
      </dgm:t>
    </dgm:pt>
    <dgm:pt modelId="{DE485FA1-D6BE-634C-B90A-F01D0594BC07}" cxnId="{B9A57D42-7E25-BF4F-BA92-B177B76B496A}" type="parTrans">
      <dgm:prSet/>
      <dgm:spPr/>
      <dgm:t>
        <a:bodyPr/>
        <a:lstStyle/>
        <a:p>
          <a:endParaRPr lang="zh-CN" altLang="en-US" sz="1400"/>
        </a:p>
      </dgm:t>
    </dgm:pt>
    <dgm:pt modelId="{ABF1EA31-F76E-BC47-B7FA-CEEE076A4EE6}" cxnId="{B9A57D42-7E25-BF4F-BA92-B177B76B496A}" type="sibTrans">
      <dgm:prSet/>
      <dgm:spPr/>
      <dgm:t>
        <a:bodyPr/>
        <a:lstStyle/>
        <a:p>
          <a:endParaRPr lang="zh-CN" altLang="en-US" sz="1400"/>
        </a:p>
      </dgm:t>
    </dgm:pt>
    <dgm:pt modelId="{F2A09CD7-957A-D440-8392-DEDB44396445}">
      <dgm:prSet custT="1"/>
      <dgm:spPr>
        <a:noFill/>
      </dgm:spPr>
      <dgm:t>
        <a:bodyPr/>
        <a:lstStyle/>
        <a:p>
          <a:r>
            <a:rPr lang="zh-CN" altLang="en-US" sz="1400" dirty="0" smtClean="0">
              <a:latin typeface="微软雅黑" panose="020B0503020204020204" pitchFamily="34" charset="-122"/>
              <a:ea typeface="微软雅黑" panose="020B0503020204020204" pitchFamily="34" charset="-122"/>
              <a:cs typeface="微软雅黑" panose="020B0503020204020204" pitchFamily="34" charset="-122"/>
            </a:rPr>
            <a:t>价值构成</a:t>
          </a:r>
          <a:endParaRPr lang="zh-CN" altLang="en-US" sz="1400" dirty="0">
            <a:latin typeface="微软雅黑" panose="020B0503020204020204" pitchFamily="34" charset="-122"/>
            <a:ea typeface="微软雅黑" panose="020B0503020204020204" pitchFamily="34" charset="-122"/>
            <a:cs typeface="微软雅黑" panose="020B0503020204020204" pitchFamily="34" charset="-122"/>
          </a:endParaRPr>
        </a:p>
      </dgm:t>
    </dgm:pt>
    <dgm:pt modelId="{56441184-719C-A84C-B7C9-D422F24358B3}" cxnId="{D06BB3E2-B174-2246-9A52-0C696185F68D}" type="parTrans">
      <dgm:prSet/>
      <dgm:spPr/>
      <dgm:t>
        <a:bodyPr/>
        <a:lstStyle/>
        <a:p>
          <a:endParaRPr lang="zh-CN" altLang="en-US" sz="1400"/>
        </a:p>
      </dgm:t>
    </dgm:pt>
    <dgm:pt modelId="{33FB8FF2-5F93-514C-A1D4-F48DD5CE97AD}" cxnId="{D06BB3E2-B174-2246-9A52-0C696185F68D}" type="sibTrans">
      <dgm:prSet/>
      <dgm:spPr/>
      <dgm:t>
        <a:bodyPr/>
        <a:lstStyle/>
        <a:p>
          <a:endParaRPr lang="zh-CN" altLang="en-US" sz="1400"/>
        </a:p>
      </dgm:t>
    </dgm:pt>
    <dgm:pt modelId="{7B313AFC-E6CB-5F48-8952-410D0FA1A9D0}" type="pres">
      <dgm:prSet presAssocID="{A08CF87E-4080-0940-9BC9-D03861F81051}" presName="hierChild1" presStyleCnt="0">
        <dgm:presLayoutVars>
          <dgm:orgChart val="1"/>
          <dgm:chPref val="1"/>
          <dgm:dir/>
          <dgm:animOne val="branch"/>
          <dgm:animLvl val="lvl"/>
          <dgm:resizeHandles/>
        </dgm:presLayoutVars>
      </dgm:prSet>
      <dgm:spPr/>
      <dgm:t>
        <a:bodyPr/>
        <a:lstStyle/>
        <a:p>
          <a:endParaRPr lang="zh-CN" altLang="en-US"/>
        </a:p>
      </dgm:t>
    </dgm:pt>
    <dgm:pt modelId="{1B5330AE-D701-4246-B4B9-CDFD5B143648}" type="pres">
      <dgm:prSet presAssocID="{1842B863-7366-FC4F-A26A-DC75EEACDA1E}" presName="hierRoot1" presStyleCnt="0">
        <dgm:presLayoutVars>
          <dgm:hierBranch val="init"/>
        </dgm:presLayoutVars>
      </dgm:prSet>
      <dgm:spPr/>
      <dgm:t>
        <a:bodyPr/>
        <a:lstStyle/>
        <a:p>
          <a:endParaRPr lang="zh-CN" altLang="en-US"/>
        </a:p>
      </dgm:t>
    </dgm:pt>
    <dgm:pt modelId="{9A1F5C35-81B1-D441-86EC-99F960B1720A}" type="pres">
      <dgm:prSet presAssocID="{1842B863-7366-FC4F-A26A-DC75EEACDA1E}" presName="rootComposite1" presStyleCnt="0"/>
      <dgm:spPr/>
      <dgm:t>
        <a:bodyPr/>
        <a:lstStyle/>
        <a:p>
          <a:endParaRPr lang="zh-CN" altLang="en-US"/>
        </a:p>
      </dgm:t>
    </dgm:pt>
    <dgm:pt modelId="{C9F8FAA3-EE20-7248-A8AC-6D2216FFE960}" type="pres">
      <dgm:prSet presAssocID="{1842B863-7366-FC4F-A26A-DC75EEACDA1E}" presName="rootText1" presStyleLbl="node0" presStyleIdx="0" presStyleCnt="1" custScaleX="155152" custScaleY="196813">
        <dgm:presLayoutVars>
          <dgm:chPref val="3"/>
        </dgm:presLayoutVars>
      </dgm:prSet>
      <dgm:spPr/>
      <dgm:t>
        <a:bodyPr/>
        <a:lstStyle/>
        <a:p>
          <a:endParaRPr lang="zh-CN" altLang="en-US"/>
        </a:p>
      </dgm:t>
    </dgm:pt>
    <dgm:pt modelId="{FDDBA4E2-0D69-A844-8E3E-807F4C9042A8}" type="pres">
      <dgm:prSet presAssocID="{1842B863-7366-FC4F-A26A-DC75EEACDA1E}" presName="rootConnector1" presStyleLbl="node1" presStyleIdx="0" presStyleCnt="0"/>
      <dgm:spPr/>
      <dgm:t>
        <a:bodyPr/>
        <a:lstStyle/>
        <a:p>
          <a:endParaRPr lang="zh-CN" altLang="en-US"/>
        </a:p>
      </dgm:t>
    </dgm:pt>
    <dgm:pt modelId="{26861134-C708-8645-AC1B-F89C791F3342}" type="pres">
      <dgm:prSet presAssocID="{1842B863-7366-FC4F-A26A-DC75EEACDA1E}" presName="hierChild2" presStyleCnt="0"/>
      <dgm:spPr/>
      <dgm:t>
        <a:bodyPr/>
        <a:lstStyle/>
        <a:p>
          <a:endParaRPr lang="zh-CN" altLang="en-US"/>
        </a:p>
      </dgm:t>
    </dgm:pt>
    <dgm:pt modelId="{686E9887-3A4E-924C-BFD9-F5553E0F9333}" type="pres">
      <dgm:prSet presAssocID="{DE485FA1-D6BE-634C-B90A-F01D0594BC07}" presName="Name64" presStyleLbl="parChTrans1D2" presStyleIdx="0" presStyleCnt="3"/>
      <dgm:spPr/>
      <dgm:t>
        <a:bodyPr/>
        <a:lstStyle/>
        <a:p>
          <a:endParaRPr lang="zh-CN" altLang="en-US"/>
        </a:p>
      </dgm:t>
    </dgm:pt>
    <dgm:pt modelId="{8E08DFFA-7418-974B-83E0-A1494B3BC555}" type="pres">
      <dgm:prSet presAssocID="{4FBBEAEC-08A8-CE48-BAF1-DF3D547339A7}" presName="hierRoot2" presStyleCnt="0">
        <dgm:presLayoutVars>
          <dgm:hierBranch val="init"/>
        </dgm:presLayoutVars>
      </dgm:prSet>
      <dgm:spPr/>
      <dgm:t>
        <a:bodyPr/>
        <a:lstStyle/>
        <a:p>
          <a:endParaRPr lang="zh-CN" altLang="en-US"/>
        </a:p>
      </dgm:t>
    </dgm:pt>
    <dgm:pt modelId="{2A4C2FD4-1EB4-6844-8ED0-A6D8D9DFBC8C}" type="pres">
      <dgm:prSet presAssocID="{4FBBEAEC-08A8-CE48-BAF1-DF3D547339A7}" presName="rootComposite" presStyleCnt="0"/>
      <dgm:spPr/>
      <dgm:t>
        <a:bodyPr/>
        <a:lstStyle/>
        <a:p>
          <a:endParaRPr lang="zh-CN" altLang="en-US"/>
        </a:p>
      </dgm:t>
    </dgm:pt>
    <dgm:pt modelId="{814D0D46-E082-7647-B90D-E5C41A602001}" type="pres">
      <dgm:prSet presAssocID="{4FBBEAEC-08A8-CE48-BAF1-DF3D547339A7}" presName="rootText" presStyleLbl="node2" presStyleIdx="0" presStyleCnt="3" custScaleX="172128" custScaleY="147660">
        <dgm:presLayoutVars>
          <dgm:chPref val="3"/>
        </dgm:presLayoutVars>
      </dgm:prSet>
      <dgm:spPr/>
      <dgm:t>
        <a:bodyPr/>
        <a:lstStyle/>
        <a:p>
          <a:endParaRPr lang="zh-CN" altLang="en-US"/>
        </a:p>
      </dgm:t>
    </dgm:pt>
    <dgm:pt modelId="{A3F23737-A3BD-944B-93C0-B4A977E6FAAC}" type="pres">
      <dgm:prSet presAssocID="{4FBBEAEC-08A8-CE48-BAF1-DF3D547339A7}" presName="rootConnector" presStyleLbl="node2" presStyleIdx="0" presStyleCnt="3"/>
      <dgm:spPr/>
      <dgm:t>
        <a:bodyPr/>
        <a:lstStyle/>
        <a:p>
          <a:endParaRPr lang="zh-CN" altLang="en-US"/>
        </a:p>
      </dgm:t>
    </dgm:pt>
    <dgm:pt modelId="{63EDA9A3-1E0B-5F45-9208-99CAB934974B}" type="pres">
      <dgm:prSet presAssocID="{4FBBEAEC-08A8-CE48-BAF1-DF3D547339A7}" presName="hierChild4" presStyleCnt="0"/>
      <dgm:spPr/>
      <dgm:t>
        <a:bodyPr/>
        <a:lstStyle/>
        <a:p>
          <a:endParaRPr lang="zh-CN" altLang="en-US"/>
        </a:p>
      </dgm:t>
    </dgm:pt>
    <dgm:pt modelId="{7392DC8D-B4BF-4B4C-BB4F-B6B3D40341EF}" type="pres">
      <dgm:prSet presAssocID="{56441184-719C-A84C-B7C9-D422F24358B3}" presName="Name64" presStyleLbl="parChTrans1D3" presStyleIdx="0" presStyleCnt="4"/>
      <dgm:spPr/>
      <dgm:t>
        <a:bodyPr/>
        <a:lstStyle/>
        <a:p>
          <a:endParaRPr lang="zh-CN" altLang="en-US"/>
        </a:p>
      </dgm:t>
    </dgm:pt>
    <dgm:pt modelId="{5700B0C8-6F89-E842-A03C-01C2F9387739}" type="pres">
      <dgm:prSet presAssocID="{F2A09CD7-957A-D440-8392-DEDB44396445}" presName="hierRoot2" presStyleCnt="0">
        <dgm:presLayoutVars>
          <dgm:hierBranch val="init"/>
        </dgm:presLayoutVars>
      </dgm:prSet>
      <dgm:spPr/>
      <dgm:t>
        <a:bodyPr/>
        <a:lstStyle/>
        <a:p>
          <a:endParaRPr lang="zh-CN" altLang="en-US"/>
        </a:p>
      </dgm:t>
    </dgm:pt>
    <dgm:pt modelId="{C568FE87-7AA1-2A4F-9268-3312332FCCA9}" type="pres">
      <dgm:prSet presAssocID="{F2A09CD7-957A-D440-8392-DEDB44396445}" presName="rootComposite" presStyleCnt="0"/>
      <dgm:spPr/>
      <dgm:t>
        <a:bodyPr/>
        <a:lstStyle/>
        <a:p>
          <a:endParaRPr lang="zh-CN" altLang="en-US"/>
        </a:p>
      </dgm:t>
    </dgm:pt>
    <dgm:pt modelId="{59987C4A-2020-7441-8692-08F845B6E0B5}" type="pres">
      <dgm:prSet presAssocID="{F2A09CD7-957A-D440-8392-DEDB44396445}" presName="rootText" presStyleLbl="node3" presStyleIdx="0" presStyleCnt="4">
        <dgm:presLayoutVars>
          <dgm:chPref val="3"/>
        </dgm:presLayoutVars>
      </dgm:prSet>
      <dgm:spPr/>
      <dgm:t>
        <a:bodyPr/>
        <a:lstStyle/>
        <a:p>
          <a:endParaRPr lang="zh-CN" altLang="en-US"/>
        </a:p>
      </dgm:t>
    </dgm:pt>
    <dgm:pt modelId="{593561B4-DF1A-5542-B5F0-78CAF4BABC0C}" type="pres">
      <dgm:prSet presAssocID="{F2A09CD7-957A-D440-8392-DEDB44396445}" presName="rootConnector" presStyleLbl="node3" presStyleIdx="0" presStyleCnt="4"/>
      <dgm:spPr/>
      <dgm:t>
        <a:bodyPr/>
        <a:lstStyle/>
        <a:p>
          <a:endParaRPr lang="zh-CN" altLang="en-US"/>
        </a:p>
      </dgm:t>
    </dgm:pt>
    <dgm:pt modelId="{5D7DD181-0860-2840-9D96-30227315D660}" type="pres">
      <dgm:prSet presAssocID="{F2A09CD7-957A-D440-8392-DEDB44396445}" presName="hierChild4" presStyleCnt="0"/>
      <dgm:spPr/>
      <dgm:t>
        <a:bodyPr/>
        <a:lstStyle/>
        <a:p>
          <a:endParaRPr lang="zh-CN" altLang="en-US"/>
        </a:p>
      </dgm:t>
    </dgm:pt>
    <dgm:pt modelId="{893A8763-CD28-F445-A739-AC22D4279747}" type="pres">
      <dgm:prSet presAssocID="{F2A09CD7-957A-D440-8392-DEDB44396445}" presName="hierChild5" presStyleCnt="0"/>
      <dgm:spPr/>
      <dgm:t>
        <a:bodyPr/>
        <a:lstStyle/>
        <a:p>
          <a:endParaRPr lang="zh-CN" altLang="en-US"/>
        </a:p>
      </dgm:t>
    </dgm:pt>
    <dgm:pt modelId="{86E66B42-3EC2-0B46-824A-73E017E0803C}" type="pres">
      <dgm:prSet presAssocID="{4FBBEAEC-08A8-CE48-BAF1-DF3D547339A7}" presName="hierChild5" presStyleCnt="0"/>
      <dgm:spPr/>
      <dgm:t>
        <a:bodyPr/>
        <a:lstStyle/>
        <a:p>
          <a:endParaRPr lang="zh-CN" altLang="en-US"/>
        </a:p>
      </dgm:t>
    </dgm:pt>
    <dgm:pt modelId="{8439AA7D-870A-554A-800D-B5F968D43FED}" type="pres">
      <dgm:prSet presAssocID="{584E67B9-1627-0F49-8805-F1AFC0B05983}" presName="Name64" presStyleLbl="parChTrans1D2" presStyleIdx="1" presStyleCnt="3"/>
      <dgm:spPr/>
      <dgm:t>
        <a:bodyPr/>
        <a:lstStyle/>
        <a:p>
          <a:endParaRPr lang="zh-CN" altLang="en-US"/>
        </a:p>
      </dgm:t>
    </dgm:pt>
    <dgm:pt modelId="{D707F21D-2FD4-F44A-9DD4-3A4B3A01F13B}" type="pres">
      <dgm:prSet presAssocID="{950F82C2-0E15-5A47-AEBC-C01B79EEB8B2}" presName="hierRoot2" presStyleCnt="0">
        <dgm:presLayoutVars>
          <dgm:hierBranch val="init"/>
        </dgm:presLayoutVars>
      </dgm:prSet>
      <dgm:spPr/>
      <dgm:t>
        <a:bodyPr/>
        <a:lstStyle/>
        <a:p>
          <a:endParaRPr lang="zh-CN" altLang="en-US"/>
        </a:p>
      </dgm:t>
    </dgm:pt>
    <dgm:pt modelId="{F04B3D8B-39B1-9E43-9C34-D2E5391FEEFB}" type="pres">
      <dgm:prSet presAssocID="{950F82C2-0E15-5A47-AEBC-C01B79EEB8B2}" presName="rootComposite" presStyleCnt="0"/>
      <dgm:spPr/>
      <dgm:t>
        <a:bodyPr/>
        <a:lstStyle/>
        <a:p>
          <a:endParaRPr lang="zh-CN" altLang="en-US"/>
        </a:p>
      </dgm:t>
    </dgm:pt>
    <dgm:pt modelId="{B45F81FE-B8CD-D543-A68E-A406A36B397E}" type="pres">
      <dgm:prSet presAssocID="{950F82C2-0E15-5A47-AEBC-C01B79EEB8B2}" presName="rootText" presStyleLbl="node2" presStyleIdx="1" presStyleCnt="3" custScaleX="194407" custScaleY="178679">
        <dgm:presLayoutVars>
          <dgm:chPref val="3"/>
        </dgm:presLayoutVars>
      </dgm:prSet>
      <dgm:spPr/>
      <dgm:t>
        <a:bodyPr/>
        <a:lstStyle/>
        <a:p>
          <a:endParaRPr lang="zh-CN" altLang="en-US"/>
        </a:p>
      </dgm:t>
    </dgm:pt>
    <dgm:pt modelId="{02B3AAA3-D71A-F045-A642-AEEC53675195}" type="pres">
      <dgm:prSet presAssocID="{950F82C2-0E15-5A47-AEBC-C01B79EEB8B2}" presName="rootConnector" presStyleLbl="node2" presStyleIdx="1" presStyleCnt="3"/>
      <dgm:spPr/>
      <dgm:t>
        <a:bodyPr/>
        <a:lstStyle/>
        <a:p>
          <a:endParaRPr lang="zh-CN" altLang="en-US"/>
        </a:p>
      </dgm:t>
    </dgm:pt>
    <dgm:pt modelId="{308172C7-321B-3A44-8165-B40011A29AF2}" type="pres">
      <dgm:prSet presAssocID="{950F82C2-0E15-5A47-AEBC-C01B79EEB8B2}" presName="hierChild4" presStyleCnt="0"/>
      <dgm:spPr/>
      <dgm:t>
        <a:bodyPr/>
        <a:lstStyle/>
        <a:p>
          <a:endParaRPr lang="zh-CN" altLang="en-US"/>
        </a:p>
      </dgm:t>
    </dgm:pt>
    <dgm:pt modelId="{D6CF136A-EE45-4E4B-9D6F-70D22F6C4550}" type="pres">
      <dgm:prSet presAssocID="{2153E63C-DD18-4440-8E81-D59CE4F50305}" presName="Name64" presStyleLbl="parChTrans1D3" presStyleIdx="1" presStyleCnt="4"/>
      <dgm:spPr/>
      <dgm:t>
        <a:bodyPr/>
        <a:lstStyle/>
        <a:p>
          <a:endParaRPr lang="zh-CN" altLang="en-US"/>
        </a:p>
      </dgm:t>
    </dgm:pt>
    <dgm:pt modelId="{1ABF0037-79ED-EC45-A954-FA1D4C2FFFDF}" type="pres">
      <dgm:prSet presAssocID="{80D99E21-3CE7-1547-94CE-72CD31C9544F}" presName="hierRoot2" presStyleCnt="0">
        <dgm:presLayoutVars>
          <dgm:hierBranch val="init"/>
        </dgm:presLayoutVars>
      </dgm:prSet>
      <dgm:spPr/>
      <dgm:t>
        <a:bodyPr/>
        <a:lstStyle/>
        <a:p>
          <a:endParaRPr lang="zh-CN" altLang="en-US"/>
        </a:p>
      </dgm:t>
    </dgm:pt>
    <dgm:pt modelId="{C6C901DB-BE5C-BA47-A290-2A9EB203FEE1}" type="pres">
      <dgm:prSet presAssocID="{80D99E21-3CE7-1547-94CE-72CD31C9544F}" presName="rootComposite" presStyleCnt="0"/>
      <dgm:spPr/>
      <dgm:t>
        <a:bodyPr/>
        <a:lstStyle/>
        <a:p>
          <a:endParaRPr lang="zh-CN" altLang="en-US"/>
        </a:p>
      </dgm:t>
    </dgm:pt>
    <dgm:pt modelId="{318A2D60-04C4-6041-BF06-7FF6E1F02EF7}" type="pres">
      <dgm:prSet presAssocID="{80D99E21-3CE7-1547-94CE-72CD31C9544F}" presName="rootText" presStyleLbl="node3" presStyleIdx="1" presStyleCnt="4">
        <dgm:presLayoutVars>
          <dgm:chPref val="3"/>
        </dgm:presLayoutVars>
      </dgm:prSet>
      <dgm:spPr/>
      <dgm:t>
        <a:bodyPr/>
        <a:lstStyle/>
        <a:p>
          <a:endParaRPr lang="zh-CN" altLang="en-US"/>
        </a:p>
      </dgm:t>
    </dgm:pt>
    <dgm:pt modelId="{802B50B0-5301-A54D-92DC-E4BFB25286D7}" type="pres">
      <dgm:prSet presAssocID="{80D99E21-3CE7-1547-94CE-72CD31C9544F}" presName="rootConnector" presStyleLbl="node3" presStyleIdx="1" presStyleCnt="4"/>
      <dgm:spPr/>
      <dgm:t>
        <a:bodyPr/>
        <a:lstStyle/>
        <a:p>
          <a:endParaRPr lang="zh-CN" altLang="en-US"/>
        </a:p>
      </dgm:t>
    </dgm:pt>
    <dgm:pt modelId="{8E828C0D-0A21-AC4C-9A2E-8481EA5408D4}" type="pres">
      <dgm:prSet presAssocID="{80D99E21-3CE7-1547-94CE-72CD31C9544F}" presName="hierChild4" presStyleCnt="0"/>
      <dgm:spPr/>
      <dgm:t>
        <a:bodyPr/>
        <a:lstStyle/>
        <a:p>
          <a:endParaRPr lang="zh-CN" altLang="en-US"/>
        </a:p>
      </dgm:t>
    </dgm:pt>
    <dgm:pt modelId="{52306AD5-B8CF-E947-9396-56F6E5F06A94}" type="pres">
      <dgm:prSet presAssocID="{80D99E21-3CE7-1547-94CE-72CD31C9544F}" presName="hierChild5" presStyleCnt="0"/>
      <dgm:spPr/>
      <dgm:t>
        <a:bodyPr/>
        <a:lstStyle/>
        <a:p>
          <a:endParaRPr lang="zh-CN" altLang="en-US"/>
        </a:p>
      </dgm:t>
    </dgm:pt>
    <dgm:pt modelId="{F8478611-32E9-5D4B-A70F-646DBCCE2564}" type="pres">
      <dgm:prSet presAssocID="{74E3657D-3997-684A-9E36-0466A0A68B84}" presName="Name64" presStyleLbl="parChTrans1D3" presStyleIdx="2" presStyleCnt="4"/>
      <dgm:spPr/>
      <dgm:t>
        <a:bodyPr/>
        <a:lstStyle/>
        <a:p>
          <a:endParaRPr lang="zh-CN" altLang="en-US"/>
        </a:p>
      </dgm:t>
    </dgm:pt>
    <dgm:pt modelId="{0D30EEB2-A740-644D-A78D-BCEA0AD5D1ED}" type="pres">
      <dgm:prSet presAssocID="{BC540F6D-4667-E742-AF54-6AF7271C2E37}" presName="hierRoot2" presStyleCnt="0">
        <dgm:presLayoutVars>
          <dgm:hierBranch val="init"/>
        </dgm:presLayoutVars>
      </dgm:prSet>
      <dgm:spPr/>
      <dgm:t>
        <a:bodyPr/>
        <a:lstStyle/>
        <a:p>
          <a:endParaRPr lang="zh-CN" altLang="en-US"/>
        </a:p>
      </dgm:t>
    </dgm:pt>
    <dgm:pt modelId="{DB4CBF3A-DAC0-C642-8F4F-D193BF9C740F}" type="pres">
      <dgm:prSet presAssocID="{BC540F6D-4667-E742-AF54-6AF7271C2E37}" presName="rootComposite" presStyleCnt="0"/>
      <dgm:spPr/>
      <dgm:t>
        <a:bodyPr/>
        <a:lstStyle/>
        <a:p>
          <a:endParaRPr lang="zh-CN" altLang="en-US"/>
        </a:p>
      </dgm:t>
    </dgm:pt>
    <dgm:pt modelId="{F241EB6E-687D-2F4A-8ED4-5AAA2EC7373B}" type="pres">
      <dgm:prSet presAssocID="{BC540F6D-4667-E742-AF54-6AF7271C2E37}" presName="rootText" presStyleLbl="node3" presStyleIdx="2" presStyleCnt="4">
        <dgm:presLayoutVars>
          <dgm:chPref val="3"/>
        </dgm:presLayoutVars>
      </dgm:prSet>
      <dgm:spPr/>
      <dgm:t>
        <a:bodyPr/>
        <a:lstStyle/>
        <a:p>
          <a:endParaRPr lang="zh-CN" altLang="en-US"/>
        </a:p>
      </dgm:t>
    </dgm:pt>
    <dgm:pt modelId="{0FD600FA-BED2-3A4C-A42B-19DDE9544CD6}" type="pres">
      <dgm:prSet presAssocID="{BC540F6D-4667-E742-AF54-6AF7271C2E37}" presName="rootConnector" presStyleLbl="node3" presStyleIdx="2" presStyleCnt="4"/>
      <dgm:spPr/>
      <dgm:t>
        <a:bodyPr/>
        <a:lstStyle/>
        <a:p>
          <a:endParaRPr lang="zh-CN" altLang="en-US"/>
        </a:p>
      </dgm:t>
    </dgm:pt>
    <dgm:pt modelId="{432D1092-084E-DD47-A156-05B4484D02B1}" type="pres">
      <dgm:prSet presAssocID="{BC540F6D-4667-E742-AF54-6AF7271C2E37}" presName="hierChild4" presStyleCnt="0"/>
      <dgm:spPr/>
      <dgm:t>
        <a:bodyPr/>
        <a:lstStyle/>
        <a:p>
          <a:endParaRPr lang="zh-CN" altLang="en-US"/>
        </a:p>
      </dgm:t>
    </dgm:pt>
    <dgm:pt modelId="{A025C56C-9EE7-9845-9B71-75B9ED23D65B}" type="pres">
      <dgm:prSet presAssocID="{BC540F6D-4667-E742-AF54-6AF7271C2E37}" presName="hierChild5" presStyleCnt="0"/>
      <dgm:spPr/>
      <dgm:t>
        <a:bodyPr/>
        <a:lstStyle/>
        <a:p>
          <a:endParaRPr lang="zh-CN" altLang="en-US"/>
        </a:p>
      </dgm:t>
    </dgm:pt>
    <dgm:pt modelId="{F038EEA8-506B-C946-9E62-D052B688C7D0}" type="pres">
      <dgm:prSet presAssocID="{E3BA7BB6-4C15-FE47-BE8B-34FF8D92890E}" presName="Name64" presStyleLbl="parChTrans1D3" presStyleIdx="3" presStyleCnt="4"/>
      <dgm:spPr/>
      <dgm:t>
        <a:bodyPr/>
        <a:lstStyle/>
        <a:p>
          <a:endParaRPr lang="zh-CN" altLang="en-US"/>
        </a:p>
      </dgm:t>
    </dgm:pt>
    <dgm:pt modelId="{4C548441-E964-AE47-9F12-885AEED6A407}" type="pres">
      <dgm:prSet presAssocID="{1127C6FD-54E2-8B49-8589-B0C5AC44A9AA}" presName="hierRoot2" presStyleCnt="0">
        <dgm:presLayoutVars>
          <dgm:hierBranch val="init"/>
        </dgm:presLayoutVars>
      </dgm:prSet>
      <dgm:spPr/>
      <dgm:t>
        <a:bodyPr/>
        <a:lstStyle/>
        <a:p>
          <a:endParaRPr lang="zh-CN" altLang="en-US"/>
        </a:p>
      </dgm:t>
    </dgm:pt>
    <dgm:pt modelId="{BB0177D9-A0FE-874C-9548-29924AEEF9A6}" type="pres">
      <dgm:prSet presAssocID="{1127C6FD-54E2-8B49-8589-B0C5AC44A9AA}" presName="rootComposite" presStyleCnt="0"/>
      <dgm:spPr/>
      <dgm:t>
        <a:bodyPr/>
        <a:lstStyle/>
        <a:p>
          <a:endParaRPr lang="zh-CN" altLang="en-US"/>
        </a:p>
      </dgm:t>
    </dgm:pt>
    <dgm:pt modelId="{87D12591-E24C-5647-AF85-6639318690A0}" type="pres">
      <dgm:prSet presAssocID="{1127C6FD-54E2-8B49-8589-B0C5AC44A9AA}" presName="rootText" presStyleLbl="node3" presStyleIdx="3" presStyleCnt="4">
        <dgm:presLayoutVars>
          <dgm:chPref val="3"/>
        </dgm:presLayoutVars>
      </dgm:prSet>
      <dgm:spPr/>
      <dgm:t>
        <a:bodyPr/>
        <a:lstStyle/>
        <a:p>
          <a:endParaRPr lang="zh-CN" altLang="en-US"/>
        </a:p>
      </dgm:t>
    </dgm:pt>
    <dgm:pt modelId="{68DDBE5D-2297-F940-92C2-4F08146AAB00}" type="pres">
      <dgm:prSet presAssocID="{1127C6FD-54E2-8B49-8589-B0C5AC44A9AA}" presName="rootConnector" presStyleLbl="node3" presStyleIdx="3" presStyleCnt="4"/>
      <dgm:spPr/>
      <dgm:t>
        <a:bodyPr/>
        <a:lstStyle/>
        <a:p>
          <a:endParaRPr lang="zh-CN" altLang="en-US"/>
        </a:p>
      </dgm:t>
    </dgm:pt>
    <dgm:pt modelId="{48C364B8-6591-0A42-B4AA-DE34F3C9CEF7}" type="pres">
      <dgm:prSet presAssocID="{1127C6FD-54E2-8B49-8589-B0C5AC44A9AA}" presName="hierChild4" presStyleCnt="0"/>
      <dgm:spPr/>
      <dgm:t>
        <a:bodyPr/>
        <a:lstStyle/>
        <a:p>
          <a:endParaRPr lang="zh-CN" altLang="en-US"/>
        </a:p>
      </dgm:t>
    </dgm:pt>
    <dgm:pt modelId="{6B9602AC-D726-9747-8DD2-D59DBC2BAFDC}" type="pres">
      <dgm:prSet presAssocID="{1127C6FD-54E2-8B49-8589-B0C5AC44A9AA}" presName="hierChild5" presStyleCnt="0"/>
      <dgm:spPr/>
      <dgm:t>
        <a:bodyPr/>
        <a:lstStyle/>
        <a:p>
          <a:endParaRPr lang="zh-CN" altLang="en-US"/>
        </a:p>
      </dgm:t>
    </dgm:pt>
    <dgm:pt modelId="{2D513522-CA4B-2D49-885D-67318E28CA63}" type="pres">
      <dgm:prSet presAssocID="{950F82C2-0E15-5A47-AEBC-C01B79EEB8B2}" presName="hierChild5" presStyleCnt="0"/>
      <dgm:spPr/>
      <dgm:t>
        <a:bodyPr/>
        <a:lstStyle/>
        <a:p>
          <a:endParaRPr lang="zh-CN" altLang="en-US"/>
        </a:p>
      </dgm:t>
    </dgm:pt>
    <dgm:pt modelId="{BBE43C03-5B79-484F-91AB-0C27885FD2C4}" type="pres">
      <dgm:prSet presAssocID="{6DE3AB43-2568-6140-9B71-9EB7771D3CFA}" presName="Name64" presStyleLbl="parChTrans1D2" presStyleIdx="2" presStyleCnt="3"/>
      <dgm:spPr/>
      <dgm:t>
        <a:bodyPr/>
        <a:lstStyle/>
        <a:p>
          <a:endParaRPr lang="zh-CN" altLang="en-US"/>
        </a:p>
      </dgm:t>
    </dgm:pt>
    <dgm:pt modelId="{4DB8485B-8DFF-6143-BABD-C3FB3FC06C6E}" type="pres">
      <dgm:prSet presAssocID="{EE120E20-53F1-1545-A513-0950653872C9}" presName="hierRoot2" presStyleCnt="0">
        <dgm:presLayoutVars>
          <dgm:hierBranch val="init"/>
        </dgm:presLayoutVars>
      </dgm:prSet>
      <dgm:spPr/>
      <dgm:t>
        <a:bodyPr/>
        <a:lstStyle/>
        <a:p>
          <a:endParaRPr lang="zh-CN" altLang="en-US"/>
        </a:p>
      </dgm:t>
    </dgm:pt>
    <dgm:pt modelId="{960DC1E0-BDC3-8041-B8CD-DC8834155ECC}" type="pres">
      <dgm:prSet presAssocID="{EE120E20-53F1-1545-A513-0950653872C9}" presName="rootComposite" presStyleCnt="0"/>
      <dgm:spPr/>
      <dgm:t>
        <a:bodyPr/>
        <a:lstStyle/>
        <a:p>
          <a:endParaRPr lang="zh-CN" altLang="en-US"/>
        </a:p>
      </dgm:t>
    </dgm:pt>
    <dgm:pt modelId="{4B8D2A6F-36C3-9F44-9D04-0E141B7877E0}" type="pres">
      <dgm:prSet presAssocID="{EE120E20-53F1-1545-A513-0950653872C9}" presName="rootText" presStyleLbl="node2" presStyleIdx="2" presStyleCnt="3" custScaleX="155642" custScaleY="153524">
        <dgm:presLayoutVars>
          <dgm:chPref val="3"/>
        </dgm:presLayoutVars>
      </dgm:prSet>
      <dgm:spPr/>
      <dgm:t>
        <a:bodyPr/>
        <a:lstStyle/>
        <a:p>
          <a:endParaRPr lang="zh-CN" altLang="en-US"/>
        </a:p>
      </dgm:t>
    </dgm:pt>
    <dgm:pt modelId="{D11BA6CF-3A26-6C45-8918-6A2D365B3C38}" type="pres">
      <dgm:prSet presAssocID="{EE120E20-53F1-1545-A513-0950653872C9}" presName="rootConnector" presStyleLbl="node2" presStyleIdx="2" presStyleCnt="3"/>
      <dgm:spPr/>
      <dgm:t>
        <a:bodyPr/>
        <a:lstStyle/>
        <a:p>
          <a:endParaRPr lang="zh-CN" altLang="en-US"/>
        </a:p>
      </dgm:t>
    </dgm:pt>
    <dgm:pt modelId="{0B73A63E-9EA5-514C-A63C-85F216C2542E}" type="pres">
      <dgm:prSet presAssocID="{EE120E20-53F1-1545-A513-0950653872C9}" presName="hierChild4" presStyleCnt="0"/>
      <dgm:spPr/>
      <dgm:t>
        <a:bodyPr/>
        <a:lstStyle/>
        <a:p>
          <a:endParaRPr lang="zh-CN" altLang="en-US"/>
        </a:p>
      </dgm:t>
    </dgm:pt>
    <dgm:pt modelId="{93F00BFF-43DC-1E47-9ECA-06523C39019F}" type="pres">
      <dgm:prSet presAssocID="{EE120E20-53F1-1545-A513-0950653872C9}" presName="hierChild5" presStyleCnt="0"/>
      <dgm:spPr/>
      <dgm:t>
        <a:bodyPr/>
        <a:lstStyle/>
        <a:p>
          <a:endParaRPr lang="zh-CN" altLang="en-US"/>
        </a:p>
      </dgm:t>
    </dgm:pt>
    <dgm:pt modelId="{8CBC9F93-6B63-E145-8AEF-23C9CC42B187}" type="pres">
      <dgm:prSet presAssocID="{1842B863-7366-FC4F-A26A-DC75EEACDA1E}" presName="hierChild3" presStyleCnt="0"/>
      <dgm:spPr/>
      <dgm:t>
        <a:bodyPr/>
        <a:lstStyle/>
        <a:p>
          <a:endParaRPr lang="zh-CN" altLang="en-US"/>
        </a:p>
      </dgm:t>
    </dgm:pt>
  </dgm:ptLst>
  <dgm:cxnLst>
    <dgm:cxn modelId="{2F81BB47-D58E-914E-87D8-2B993EAE2AE8}" type="presOf" srcId="{DE485FA1-D6BE-634C-B90A-F01D0594BC07}" destId="{686E9887-3A4E-924C-BFD9-F5553E0F9333}" srcOrd="0" destOrd="0" presId="urn:microsoft.com/office/officeart/2009/3/layout/HorizontalOrganizationChart#395"/>
    <dgm:cxn modelId="{EE626490-D61D-DE4F-B800-56494162D6C3}" type="presOf" srcId="{950F82C2-0E15-5A47-AEBC-C01B79EEB8B2}" destId="{B45F81FE-B8CD-D543-A68E-A406A36B397E}" srcOrd="0" destOrd="0" presId="urn:microsoft.com/office/officeart/2009/3/layout/HorizontalOrganizationChart#395"/>
    <dgm:cxn modelId="{2127D63E-10D3-5546-A718-5B0981B8C168}" type="presOf" srcId="{1842B863-7366-FC4F-A26A-DC75EEACDA1E}" destId="{FDDBA4E2-0D69-A844-8E3E-807F4C9042A8}" srcOrd="1" destOrd="0" presId="urn:microsoft.com/office/officeart/2009/3/layout/HorizontalOrganizationChart#395"/>
    <dgm:cxn modelId="{B340641D-CCAF-F848-A6A1-867CE7E8D654}" type="presOf" srcId="{F2A09CD7-957A-D440-8392-DEDB44396445}" destId="{59987C4A-2020-7441-8692-08F845B6E0B5}" srcOrd="0" destOrd="0" presId="urn:microsoft.com/office/officeart/2009/3/layout/HorizontalOrganizationChart#395"/>
    <dgm:cxn modelId="{02B1CB53-6E16-A243-BBC6-844D0FC4A8F2}" type="presOf" srcId="{2153E63C-DD18-4440-8E81-D59CE4F50305}" destId="{D6CF136A-EE45-4E4B-9D6F-70D22F6C4550}" srcOrd="0" destOrd="0" presId="urn:microsoft.com/office/officeart/2009/3/layout/HorizontalOrganizationChart#395"/>
    <dgm:cxn modelId="{9953FE28-B780-0349-949B-5A0D3DF9B1C0}" srcId="{950F82C2-0E15-5A47-AEBC-C01B79EEB8B2}" destId="{BC540F6D-4667-E742-AF54-6AF7271C2E37}" srcOrd="1" destOrd="0" parTransId="{74E3657D-3997-684A-9E36-0466A0A68B84}" sibTransId="{FCF94B3C-335A-644C-BD2E-15805E92F921}"/>
    <dgm:cxn modelId="{5C2012CD-B53A-B04E-89F1-C1AB2170CB95}" type="presOf" srcId="{4FBBEAEC-08A8-CE48-BAF1-DF3D547339A7}" destId="{A3F23737-A3BD-944B-93C0-B4A977E6FAAC}" srcOrd="1" destOrd="0" presId="urn:microsoft.com/office/officeart/2009/3/layout/HorizontalOrganizationChart#395"/>
    <dgm:cxn modelId="{8B398F2B-9686-2144-93A2-B6B721618824}" type="presOf" srcId="{56441184-719C-A84C-B7C9-D422F24358B3}" destId="{7392DC8D-B4BF-4B4C-BB4F-B6B3D40341EF}" srcOrd="0" destOrd="0" presId="urn:microsoft.com/office/officeart/2009/3/layout/HorizontalOrganizationChart#395"/>
    <dgm:cxn modelId="{732C9A8A-5E82-EE4F-9961-611B7E8AACA2}" type="presOf" srcId="{BC540F6D-4667-E742-AF54-6AF7271C2E37}" destId="{F241EB6E-687D-2F4A-8ED4-5AAA2EC7373B}" srcOrd="0" destOrd="0" presId="urn:microsoft.com/office/officeart/2009/3/layout/HorizontalOrganizationChart#395"/>
    <dgm:cxn modelId="{C1E5F5AB-181E-CE47-83E9-1BE325936C62}" type="presOf" srcId="{80D99E21-3CE7-1547-94CE-72CD31C9544F}" destId="{318A2D60-04C4-6041-BF06-7FF6E1F02EF7}" srcOrd="0" destOrd="0" presId="urn:microsoft.com/office/officeart/2009/3/layout/HorizontalOrganizationChart#395"/>
    <dgm:cxn modelId="{90213B05-E707-174E-9239-FA14EDF1CB8B}" srcId="{1842B863-7366-FC4F-A26A-DC75EEACDA1E}" destId="{EE120E20-53F1-1545-A513-0950653872C9}" srcOrd="2" destOrd="0" parTransId="{6DE3AB43-2568-6140-9B71-9EB7771D3CFA}" sibTransId="{1F346B6C-41AF-C14E-A7B6-860442D15341}"/>
    <dgm:cxn modelId="{E91E1E8F-58C6-6E4D-90C4-628D589B6EF4}" type="presOf" srcId="{1842B863-7366-FC4F-A26A-DC75EEACDA1E}" destId="{C9F8FAA3-EE20-7248-A8AC-6D2216FFE960}" srcOrd="0" destOrd="0" presId="urn:microsoft.com/office/officeart/2009/3/layout/HorizontalOrganizationChart#395"/>
    <dgm:cxn modelId="{04F341F4-3909-2645-B502-55844196349E}" type="presOf" srcId="{950F82C2-0E15-5A47-AEBC-C01B79EEB8B2}" destId="{02B3AAA3-D71A-F045-A642-AEEC53675195}" srcOrd="1" destOrd="0" presId="urn:microsoft.com/office/officeart/2009/3/layout/HorizontalOrganizationChart#395"/>
    <dgm:cxn modelId="{F39BE52F-1BF9-AD44-8352-2627318FFD84}" type="presOf" srcId="{1127C6FD-54E2-8B49-8589-B0C5AC44A9AA}" destId="{87D12591-E24C-5647-AF85-6639318690A0}" srcOrd="0" destOrd="0" presId="urn:microsoft.com/office/officeart/2009/3/layout/HorizontalOrganizationChart#395"/>
    <dgm:cxn modelId="{EFFAB1FF-6443-C54A-8E53-C6278C71533E}" type="presOf" srcId="{80D99E21-3CE7-1547-94CE-72CD31C9544F}" destId="{802B50B0-5301-A54D-92DC-E4BFB25286D7}" srcOrd="1" destOrd="0" presId="urn:microsoft.com/office/officeart/2009/3/layout/HorizontalOrganizationChart#395"/>
    <dgm:cxn modelId="{C519B460-E47B-344E-A4B1-DE38A34A11D4}" srcId="{1842B863-7366-FC4F-A26A-DC75EEACDA1E}" destId="{950F82C2-0E15-5A47-AEBC-C01B79EEB8B2}" srcOrd="1" destOrd="0" parTransId="{584E67B9-1627-0F49-8805-F1AFC0B05983}" sibTransId="{4B5E9D38-85A1-1343-812B-DCE38AE6FC3F}"/>
    <dgm:cxn modelId="{4A75604F-103E-DE4D-8C06-3A636FF72B65}" type="presOf" srcId="{BC540F6D-4667-E742-AF54-6AF7271C2E37}" destId="{0FD600FA-BED2-3A4C-A42B-19DDE9544CD6}" srcOrd="1" destOrd="0" presId="urn:microsoft.com/office/officeart/2009/3/layout/HorizontalOrganizationChart#395"/>
    <dgm:cxn modelId="{65BDF9AB-545E-4A4C-9A1E-780F9206676F}" type="presOf" srcId="{6DE3AB43-2568-6140-9B71-9EB7771D3CFA}" destId="{BBE43C03-5B79-484F-91AB-0C27885FD2C4}" srcOrd="0" destOrd="0" presId="urn:microsoft.com/office/officeart/2009/3/layout/HorizontalOrganizationChart#395"/>
    <dgm:cxn modelId="{787CF2E7-1DF8-2243-B44C-FF05C011700A}" type="presOf" srcId="{74E3657D-3997-684A-9E36-0466A0A68B84}" destId="{F8478611-32E9-5D4B-A70F-646DBCCE2564}" srcOrd="0" destOrd="0" presId="urn:microsoft.com/office/officeart/2009/3/layout/HorizontalOrganizationChart#395"/>
    <dgm:cxn modelId="{D116E1C1-14C4-B04A-BB2E-285EB3B98393}" type="presOf" srcId="{EE120E20-53F1-1545-A513-0950653872C9}" destId="{4B8D2A6F-36C3-9F44-9D04-0E141B7877E0}" srcOrd="0" destOrd="0" presId="urn:microsoft.com/office/officeart/2009/3/layout/HorizontalOrganizationChart#395"/>
    <dgm:cxn modelId="{9BE8E4C1-ED0B-8A4B-BDEE-6052E749A833}" type="presOf" srcId="{1127C6FD-54E2-8B49-8589-B0C5AC44A9AA}" destId="{68DDBE5D-2297-F940-92C2-4F08146AAB00}" srcOrd="1" destOrd="0" presId="urn:microsoft.com/office/officeart/2009/3/layout/HorizontalOrganizationChart#395"/>
    <dgm:cxn modelId="{4B788BE0-C82E-9945-9BBE-F532A6A015D2}" srcId="{950F82C2-0E15-5A47-AEBC-C01B79EEB8B2}" destId="{1127C6FD-54E2-8B49-8589-B0C5AC44A9AA}" srcOrd="2" destOrd="0" parTransId="{E3BA7BB6-4C15-FE47-BE8B-34FF8D92890E}" sibTransId="{81909DB9-F66F-8C46-93D4-43F79D421953}"/>
    <dgm:cxn modelId="{5AE0C971-6358-1845-9666-761A77E9C13A}" srcId="{A08CF87E-4080-0940-9BC9-D03861F81051}" destId="{1842B863-7366-FC4F-A26A-DC75EEACDA1E}" srcOrd="0" destOrd="0" parTransId="{CD88616A-BAF2-D144-AF03-9D390AFD9149}" sibTransId="{0A3619FD-D0AD-444F-9EFB-684BF928D479}"/>
    <dgm:cxn modelId="{43C9DCF2-6F5B-6F41-BA48-53D3DA9660AC}" srcId="{950F82C2-0E15-5A47-AEBC-C01B79EEB8B2}" destId="{80D99E21-3CE7-1547-94CE-72CD31C9544F}" srcOrd="0" destOrd="0" parTransId="{2153E63C-DD18-4440-8E81-D59CE4F50305}" sibTransId="{94C664DC-CDC4-FE47-A24F-3F023DDFA025}"/>
    <dgm:cxn modelId="{A41B4583-45A5-374F-A283-D655B4EF48F1}" type="presOf" srcId="{F2A09CD7-957A-D440-8392-DEDB44396445}" destId="{593561B4-DF1A-5542-B5F0-78CAF4BABC0C}" srcOrd="1" destOrd="0" presId="urn:microsoft.com/office/officeart/2009/3/layout/HorizontalOrganizationChart#395"/>
    <dgm:cxn modelId="{068EC3C8-C991-A544-8459-C36EF522C3B9}" type="presOf" srcId="{E3BA7BB6-4C15-FE47-BE8B-34FF8D92890E}" destId="{F038EEA8-506B-C946-9E62-D052B688C7D0}" srcOrd="0" destOrd="0" presId="urn:microsoft.com/office/officeart/2009/3/layout/HorizontalOrganizationChart#395"/>
    <dgm:cxn modelId="{BA600B9A-366A-3542-BECD-00A0406D65B4}" type="presOf" srcId="{4FBBEAEC-08A8-CE48-BAF1-DF3D547339A7}" destId="{814D0D46-E082-7647-B90D-E5C41A602001}" srcOrd="0" destOrd="0" presId="urn:microsoft.com/office/officeart/2009/3/layout/HorizontalOrganizationChart#395"/>
    <dgm:cxn modelId="{D0D1CB0C-2461-9E4C-B3B3-8EABAB48973F}" type="presOf" srcId="{584E67B9-1627-0F49-8805-F1AFC0B05983}" destId="{8439AA7D-870A-554A-800D-B5F968D43FED}" srcOrd="0" destOrd="0" presId="urn:microsoft.com/office/officeart/2009/3/layout/HorizontalOrganizationChart#395"/>
    <dgm:cxn modelId="{2606800D-94E0-3C4E-9FA8-E8DA08AF13C4}" type="presOf" srcId="{A08CF87E-4080-0940-9BC9-D03861F81051}" destId="{7B313AFC-E6CB-5F48-8952-410D0FA1A9D0}" srcOrd="0" destOrd="0" presId="urn:microsoft.com/office/officeart/2009/3/layout/HorizontalOrganizationChart#395"/>
    <dgm:cxn modelId="{3C5F112A-A933-BB49-A380-E7EE661F14B5}" type="presOf" srcId="{EE120E20-53F1-1545-A513-0950653872C9}" destId="{D11BA6CF-3A26-6C45-8918-6A2D365B3C38}" srcOrd="1" destOrd="0" presId="urn:microsoft.com/office/officeart/2009/3/layout/HorizontalOrganizationChart#395"/>
    <dgm:cxn modelId="{D06BB3E2-B174-2246-9A52-0C696185F68D}" srcId="{4FBBEAEC-08A8-CE48-BAF1-DF3D547339A7}" destId="{F2A09CD7-957A-D440-8392-DEDB44396445}" srcOrd="0" destOrd="0" parTransId="{56441184-719C-A84C-B7C9-D422F24358B3}" sibTransId="{33FB8FF2-5F93-514C-A1D4-F48DD5CE97AD}"/>
    <dgm:cxn modelId="{B9A57D42-7E25-BF4F-BA92-B177B76B496A}" srcId="{1842B863-7366-FC4F-A26A-DC75EEACDA1E}" destId="{4FBBEAEC-08A8-CE48-BAF1-DF3D547339A7}" srcOrd="0" destOrd="0" parTransId="{DE485FA1-D6BE-634C-B90A-F01D0594BC07}" sibTransId="{ABF1EA31-F76E-BC47-B7FA-CEEE076A4EE6}"/>
    <dgm:cxn modelId="{7F3E9670-6E6D-9340-AA29-14BB1910182C}" type="presParOf" srcId="{7B313AFC-E6CB-5F48-8952-410D0FA1A9D0}" destId="{1B5330AE-D701-4246-B4B9-CDFD5B143648}" srcOrd="0" destOrd="0" presId="urn:microsoft.com/office/officeart/2009/3/layout/HorizontalOrganizationChart#395"/>
    <dgm:cxn modelId="{3A8ED72B-CD47-7C41-8EFF-881A1ABD90EA}" type="presParOf" srcId="{1B5330AE-D701-4246-B4B9-CDFD5B143648}" destId="{9A1F5C35-81B1-D441-86EC-99F960B1720A}" srcOrd="0" destOrd="0" presId="urn:microsoft.com/office/officeart/2009/3/layout/HorizontalOrganizationChart#395"/>
    <dgm:cxn modelId="{1C1E230C-850B-CF47-A435-3F659BE74117}" type="presParOf" srcId="{9A1F5C35-81B1-D441-86EC-99F960B1720A}" destId="{C9F8FAA3-EE20-7248-A8AC-6D2216FFE960}" srcOrd="0" destOrd="0" presId="urn:microsoft.com/office/officeart/2009/3/layout/HorizontalOrganizationChart#395"/>
    <dgm:cxn modelId="{65140E84-6029-C441-B5F8-1A113D130698}" type="presParOf" srcId="{9A1F5C35-81B1-D441-86EC-99F960B1720A}" destId="{FDDBA4E2-0D69-A844-8E3E-807F4C9042A8}" srcOrd="1" destOrd="0" presId="urn:microsoft.com/office/officeart/2009/3/layout/HorizontalOrganizationChart#395"/>
    <dgm:cxn modelId="{5B8D3E5B-4E8A-4444-9BE4-6A8E7F21CF76}" type="presParOf" srcId="{1B5330AE-D701-4246-B4B9-CDFD5B143648}" destId="{26861134-C708-8645-AC1B-F89C791F3342}" srcOrd="1" destOrd="0" presId="urn:microsoft.com/office/officeart/2009/3/layout/HorizontalOrganizationChart#395"/>
    <dgm:cxn modelId="{48A43932-027C-224F-A213-0549D0CCC70A}" type="presParOf" srcId="{26861134-C708-8645-AC1B-F89C791F3342}" destId="{686E9887-3A4E-924C-BFD9-F5553E0F9333}" srcOrd="0" destOrd="0" presId="urn:microsoft.com/office/officeart/2009/3/layout/HorizontalOrganizationChart#395"/>
    <dgm:cxn modelId="{BDF9E5E4-7F5C-CB4C-8CF0-B12E9786448C}" type="presParOf" srcId="{26861134-C708-8645-AC1B-F89C791F3342}" destId="{8E08DFFA-7418-974B-83E0-A1494B3BC555}" srcOrd="1" destOrd="0" presId="urn:microsoft.com/office/officeart/2009/3/layout/HorizontalOrganizationChart#395"/>
    <dgm:cxn modelId="{20B93CD2-B278-4E46-8A8B-100AE852BFCA}" type="presParOf" srcId="{8E08DFFA-7418-974B-83E0-A1494B3BC555}" destId="{2A4C2FD4-1EB4-6844-8ED0-A6D8D9DFBC8C}" srcOrd="0" destOrd="0" presId="urn:microsoft.com/office/officeart/2009/3/layout/HorizontalOrganizationChart#395"/>
    <dgm:cxn modelId="{9BC81210-FCF5-CF49-9397-8E7B5464D328}" type="presParOf" srcId="{2A4C2FD4-1EB4-6844-8ED0-A6D8D9DFBC8C}" destId="{814D0D46-E082-7647-B90D-E5C41A602001}" srcOrd="0" destOrd="0" presId="urn:microsoft.com/office/officeart/2009/3/layout/HorizontalOrganizationChart#395"/>
    <dgm:cxn modelId="{DB82E36F-2A96-D445-BBE8-662516AEAE4C}" type="presParOf" srcId="{2A4C2FD4-1EB4-6844-8ED0-A6D8D9DFBC8C}" destId="{A3F23737-A3BD-944B-93C0-B4A977E6FAAC}" srcOrd="1" destOrd="0" presId="urn:microsoft.com/office/officeart/2009/3/layout/HorizontalOrganizationChart#395"/>
    <dgm:cxn modelId="{BCBF1D13-7269-9543-9C7A-388834C60050}" type="presParOf" srcId="{8E08DFFA-7418-974B-83E0-A1494B3BC555}" destId="{63EDA9A3-1E0B-5F45-9208-99CAB934974B}" srcOrd="1" destOrd="0" presId="urn:microsoft.com/office/officeart/2009/3/layout/HorizontalOrganizationChart#395"/>
    <dgm:cxn modelId="{B962C162-2771-0D45-B700-B0239CD78C5A}" type="presParOf" srcId="{63EDA9A3-1E0B-5F45-9208-99CAB934974B}" destId="{7392DC8D-B4BF-4B4C-BB4F-B6B3D40341EF}" srcOrd="0" destOrd="0" presId="urn:microsoft.com/office/officeart/2009/3/layout/HorizontalOrganizationChart#395"/>
    <dgm:cxn modelId="{CCF7121A-762A-8F4D-9A14-BC53442FE817}" type="presParOf" srcId="{63EDA9A3-1E0B-5F45-9208-99CAB934974B}" destId="{5700B0C8-6F89-E842-A03C-01C2F9387739}" srcOrd="1" destOrd="0" presId="urn:microsoft.com/office/officeart/2009/3/layout/HorizontalOrganizationChart#395"/>
    <dgm:cxn modelId="{BA130D32-30F6-7F4E-AF01-00399D903DB4}" type="presParOf" srcId="{5700B0C8-6F89-E842-A03C-01C2F9387739}" destId="{C568FE87-7AA1-2A4F-9268-3312332FCCA9}" srcOrd="0" destOrd="0" presId="urn:microsoft.com/office/officeart/2009/3/layout/HorizontalOrganizationChart#395"/>
    <dgm:cxn modelId="{2D05AE45-BC5E-E847-BE97-647E8EF6548D}" type="presParOf" srcId="{C568FE87-7AA1-2A4F-9268-3312332FCCA9}" destId="{59987C4A-2020-7441-8692-08F845B6E0B5}" srcOrd="0" destOrd="0" presId="urn:microsoft.com/office/officeart/2009/3/layout/HorizontalOrganizationChart#395"/>
    <dgm:cxn modelId="{C82635EB-13D4-7A43-9A22-9E482D3DEE95}" type="presParOf" srcId="{C568FE87-7AA1-2A4F-9268-3312332FCCA9}" destId="{593561B4-DF1A-5542-B5F0-78CAF4BABC0C}" srcOrd="1" destOrd="0" presId="urn:microsoft.com/office/officeart/2009/3/layout/HorizontalOrganizationChart#395"/>
    <dgm:cxn modelId="{0A57A9E5-9C56-2140-84E5-6617B4813F9E}" type="presParOf" srcId="{5700B0C8-6F89-E842-A03C-01C2F9387739}" destId="{5D7DD181-0860-2840-9D96-30227315D660}" srcOrd="1" destOrd="0" presId="urn:microsoft.com/office/officeart/2009/3/layout/HorizontalOrganizationChart#395"/>
    <dgm:cxn modelId="{A0BD55D4-2C64-134C-964A-CE8BD7143724}" type="presParOf" srcId="{5700B0C8-6F89-E842-A03C-01C2F9387739}" destId="{893A8763-CD28-F445-A739-AC22D4279747}" srcOrd="2" destOrd="0" presId="urn:microsoft.com/office/officeart/2009/3/layout/HorizontalOrganizationChart#395"/>
    <dgm:cxn modelId="{A96B3741-9F84-6240-8C0D-E206CDF09504}" type="presParOf" srcId="{8E08DFFA-7418-974B-83E0-A1494B3BC555}" destId="{86E66B42-3EC2-0B46-824A-73E017E0803C}" srcOrd="2" destOrd="0" presId="urn:microsoft.com/office/officeart/2009/3/layout/HorizontalOrganizationChart#395"/>
    <dgm:cxn modelId="{F5E84383-A813-9F4D-BF25-1E8585BFBF41}" type="presParOf" srcId="{26861134-C708-8645-AC1B-F89C791F3342}" destId="{8439AA7D-870A-554A-800D-B5F968D43FED}" srcOrd="2" destOrd="0" presId="urn:microsoft.com/office/officeart/2009/3/layout/HorizontalOrganizationChart#395"/>
    <dgm:cxn modelId="{BE36A6AD-D115-C94F-88DA-20F576655F3B}" type="presParOf" srcId="{26861134-C708-8645-AC1B-F89C791F3342}" destId="{D707F21D-2FD4-F44A-9DD4-3A4B3A01F13B}" srcOrd="3" destOrd="0" presId="urn:microsoft.com/office/officeart/2009/3/layout/HorizontalOrganizationChart#395"/>
    <dgm:cxn modelId="{F18A44DC-02E0-5C42-B23E-D3508B2A8E25}" type="presParOf" srcId="{D707F21D-2FD4-F44A-9DD4-3A4B3A01F13B}" destId="{F04B3D8B-39B1-9E43-9C34-D2E5391FEEFB}" srcOrd="0" destOrd="0" presId="urn:microsoft.com/office/officeart/2009/3/layout/HorizontalOrganizationChart#395"/>
    <dgm:cxn modelId="{CCDA5833-15A1-4749-AD3D-4362AB911BDC}" type="presParOf" srcId="{F04B3D8B-39B1-9E43-9C34-D2E5391FEEFB}" destId="{B45F81FE-B8CD-D543-A68E-A406A36B397E}" srcOrd="0" destOrd="0" presId="urn:microsoft.com/office/officeart/2009/3/layout/HorizontalOrganizationChart#395"/>
    <dgm:cxn modelId="{F6CD53CD-7BD5-1E4D-B227-464876405C2D}" type="presParOf" srcId="{F04B3D8B-39B1-9E43-9C34-D2E5391FEEFB}" destId="{02B3AAA3-D71A-F045-A642-AEEC53675195}" srcOrd="1" destOrd="0" presId="urn:microsoft.com/office/officeart/2009/3/layout/HorizontalOrganizationChart#395"/>
    <dgm:cxn modelId="{F84FB56C-F918-6B43-8209-76FD70CAE3F1}" type="presParOf" srcId="{D707F21D-2FD4-F44A-9DD4-3A4B3A01F13B}" destId="{308172C7-321B-3A44-8165-B40011A29AF2}" srcOrd="1" destOrd="0" presId="urn:microsoft.com/office/officeart/2009/3/layout/HorizontalOrganizationChart#395"/>
    <dgm:cxn modelId="{C18D66C6-A058-C14B-BB85-C342A4AE2749}" type="presParOf" srcId="{308172C7-321B-3A44-8165-B40011A29AF2}" destId="{D6CF136A-EE45-4E4B-9D6F-70D22F6C4550}" srcOrd="0" destOrd="0" presId="urn:microsoft.com/office/officeart/2009/3/layout/HorizontalOrganizationChart#395"/>
    <dgm:cxn modelId="{89F8DB12-FFDB-114F-99D2-D6B563C10D26}" type="presParOf" srcId="{308172C7-321B-3A44-8165-B40011A29AF2}" destId="{1ABF0037-79ED-EC45-A954-FA1D4C2FFFDF}" srcOrd="1" destOrd="0" presId="urn:microsoft.com/office/officeart/2009/3/layout/HorizontalOrganizationChart#395"/>
    <dgm:cxn modelId="{719079E8-FE73-8143-ACD6-1C016D021134}" type="presParOf" srcId="{1ABF0037-79ED-EC45-A954-FA1D4C2FFFDF}" destId="{C6C901DB-BE5C-BA47-A290-2A9EB203FEE1}" srcOrd="0" destOrd="0" presId="urn:microsoft.com/office/officeart/2009/3/layout/HorizontalOrganizationChart#395"/>
    <dgm:cxn modelId="{28B794E4-D9BA-B84E-9C64-560BAF33C39D}" type="presParOf" srcId="{C6C901DB-BE5C-BA47-A290-2A9EB203FEE1}" destId="{318A2D60-04C4-6041-BF06-7FF6E1F02EF7}" srcOrd="0" destOrd="0" presId="urn:microsoft.com/office/officeart/2009/3/layout/HorizontalOrganizationChart#395"/>
    <dgm:cxn modelId="{22CA1A1E-B594-A345-8386-50E847231DED}" type="presParOf" srcId="{C6C901DB-BE5C-BA47-A290-2A9EB203FEE1}" destId="{802B50B0-5301-A54D-92DC-E4BFB25286D7}" srcOrd="1" destOrd="0" presId="urn:microsoft.com/office/officeart/2009/3/layout/HorizontalOrganizationChart#395"/>
    <dgm:cxn modelId="{970716B1-DF64-574D-8B07-AF86FBB93F15}" type="presParOf" srcId="{1ABF0037-79ED-EC45-A954-FA1D4C2FFFDF}" destId="{8E828C0D-0A21-AC4C-9A2E-8481EA5408D4}" srcOrd="1" destOrd="0" presId="urn:microsoft.com/office/officeart/2009/3/layout/HorizontalOrganizationChart#395"/>
    <dgm:cxn modelId="{B86AFFCE-BA13-5549-99BA-25A9500AB4C5}" type="presParOf" srcId="{1ABF0037-79ED-EC45-A954-FA1D4C2FFFDF}" destId="{52306AD5-B8CF-E947-9396-56F6E5F06A94}" srcOrd="2" destOrd="0" presId="urn:microsoft.com/office/officeart/2009/3/layout/HorizontalOrganizationChart#395"/>
    <dgm:cxn modelId="{0CC2952F-FE6F-8646-B4A0-1BC83F7C1924}" type="presParOf" srcId="{308172C7-321B-3A44-8165-B40011A29AF2}" destId="{F8478611-32E9-5D4B-A70F-646DBCCE2564}" srcOrd="2" destOrd="0" presId="urn:microsoft.com/office/officeart/2009/3/layout/HorizontalOrganizationChart#395"/>
    <dgm:cxn modelId="{761D1988-E9CC-0B4E-8CC8-08A2E931D698}" type="presParOf" srcId="{308172C7-321B-3A44-8165-B40011A29AF2}" destId="{0D30EEB2-A740-644D-A78D-BCEA0AD5D1ED}" srcOrd="3" destOrd="0" presId="urn:microsoft.com/office/officeart/2009/3/layout/HorizontalOrganizationChart#395"/>
    <dgm:cxn modelId="{1E3F40C2-3713-4049-B698-E802358540FD}" type="presParOf" srcId="{0D30EEB2-A740-644D-A78D-BCEA0AD5D1ED}" destId="{DB4CBF3A-DAC0-C642-8F4F-D193BF9C740F}" srcOrd="0" destOrd="0" presId="urn:microsoft.com/office/officeart/2009/3/layout/HorizontalOrganizationChart#395"/>
    <dgm:cxn modelId="{304CF91A-400C-414F-A1FF-6362CBDADE40}" type="presParOf" srcId="{DB4CBF3A-DAC0-C642-8F4F-D193BF9C740F}" destId="{F241EB6E-687D-2F4A-8ED4-5AAA2EC7373B}" srcOrd="0" destOrd="0" presId="urn:microsoft.com/office/officeart/2009/3/layout/HorizontalOrganizationChart#395"/>
    <dgm:cxn modelId="{3D6C559A-C091-C74F-8C59-6F785C718EEC}" type="presParOf" srcId="{DB4CBF3A-DAC0-C642-8F4F-D193BF9C740F}" destId="{0FD600FA-BED2-3A4C-A42B-19DDE9544CD6}" srcOrd="1" destOrd="0" presId="urn:microsoft.com/office/officeart/2009/3/layout/HorizontalOrganizationChart#395"/>
    <dgm:cxn modelId="{44C9D11E-9478-A14F-BA05-31C0BA2E3091}" type="presParOf" srcId="{0D30EEB2-A740-644D-A78D-BCEA0AD5D1ED}" destId="{432D1092-084E-DD47-A156-05B4484D02B1}" srcOrd="1" destOrd="0" presId="urn:microsoft.com/office/officeart/2009/3/layout/HorizontalOrganizationChart#395"/>
    <dgm:cxn modelId="{2B79ED98-BDB4-BC48-8FCB-9A6D1690D25F}" type="presParOf" srcId="{0D30EEB2-A740-644D-A78D-BCEA0AD5D1ED}" destId="{A025C56C-9EE7-9845-9B71-75B9ED23D65B}" srcOrd="2" destOrd="0" presId="urn:microsoft.com/office/officeart/2009/3/layout/HorizontalOrganizationChart#395"/>
    <dgm:cxn modelId="{E9722406-3B85-7248-8116-D3FAA33E8F40}" type="presParOf" srcId="{308172C7-321B-3A44-8165-B40011A29AF2}" destId="{F038EEA8-506B-C946-9E62-D052B688C7D0}" srcOrd="4" destOrd="0" presId="urn:microsoft.com/office/officeart/2009/3/layout/HorizontalOrganizationChart#395"/>
    <dgm:cxn modelId="{8E6FEFD3-D8C3-3D42-AACA-8657644E2503}" type="presParOf" srcId="{308172C7-321B-3A44-8165-B40011A29AF2}" destId="{4C548441-E964-AE47-9F12-885AEED6A407}" srcOrd="5" destOrd="0" presId="urn:microsoft.com/office/officeart/2009/3/layout/HorizontalOrganizationChart#395"/>
    <dgm:cxn modelId="{CC737620-ADA6-C049-8278-0FC4B76B9CC1}" type="presParOf" srcId="{4C548441-E964-AE47-9F12-885AEED6A407}" destId="{BB0177D9-A0FE-874C-9548-29924AEEF9A6}" srcOrd="0" destOrd="0" presId="urn:microsoft.com/office/officeart/2009/3/layout/HorizontalOrganizationChart#395"/>
    <dgm:cxn modelId="{26E0F4D8-42FA-9A4D-918D-8FA805780997}" type="presParOf" srcId="{BB0177D9-A0FE-874C-9548-29924AEEF9A6}" destId="{87D12591-E24C-5647-AF85-6639318690A0}" srcOrd="0" destOrd="0" presId="urn:microsoft.com/office/officeart/2009/3/layout/HorizontalOrganizationChart#395"/>
    <dgm:cxn modelId="{CDB69B95-0D32-2E4F-AB56-4BF37B8FADB9}" type="presParOf" srcId="{BB0177D9-A0FE-874C-9548-29924AEEF9A6}" destId="{68DDBE5D-2297-F940-92C2-4F08146AAB00}" srcOrd="1" destOrd="0" presId="urn:microsoft.com/office/officeart/2009/3/layout/HorizontalOrganizationChart#395"/>
    <dgm:cxn modelId="{FF323197-7124-D74A-AF46-A07C84B8BF52}" type="presParOf" srcId="{4C548441-E964-AE47-9F12-885AEED6A407}" destId="{48C364B8-6591-0A42-B4AA-DE34F3C9CEF7}" srcOrd="1" destOrd="0" presId="urn:microsoft.com/office/officeart/2009/3/layout/HorizontalOrganizationChart#395"/>
    <dgm:cxn modelId="{C4559483-5DE1-5B44-9B5D-613804E1926E}" type="presParOf" srcId="{4C548441-E964-AE47-9F12-885AEED6A407}" destId="{6B9602AC-D726-9747-8DD2-D59DBC2BAFDC}" srcOrd="2" destOrd="0" presId="urn:microsoft.com/office/officeart/2009/3/layout/HorizontalOrganizationChart#395"/>
    <dgm:cxn modelId="{DDE5C91F-23D7-644E-BC93-150467C0D590}" type="presParOf" srcId="{D707F21D-2FD4-F44A-9DD4-3A4B3A01F13B}" destId="{2D513522-CA4B-2D49-885D-67318E28CA63}" srcOrd="2" destOrd="0" presId="urn:microsoft.com/office/officeart/2009/3/layout/HorizontalOrganizationChart#395"/>
    <dgm:cxn modelId="{217FC328-1D46-4E43-B651-84F38B80A71F}" type="presParOf" srcId="{26861134-C708-8645-AC1B-F89C791F3342}" destId="{BBE43C03-5B79-484F-91AB-0C27885FD2C4}" srcOrd="4" destOrd="0" presId="urn:microsoft.com/office/officeart/2009/3/layout/HorizontalOrganizationChart#395"/>
    <dgm:cxn modelId="{A0D996D9-61FF-3E49-8702-216F3957B620}" type="presParOf" srcId="{26861134-C708-8645-AC1B-F89C791F3342}" destId="{4DB8485B-8DFF-6143-BABD-C3FB3FC06C6E}" srcOrd="5" destOrd="0" presId="urn:microsoft.com/office/officeart/2009/3/layout/HorizontalOrganizationChart#395"/>
    <dgm:cxn modelId="{1C9E557B-2633-B04D-8F33-20018DD235BB}" type="presParOf" srcId="{4DB8485B-8DFF-6143-BABD-C3FB3FC06C6E}" destId="{960DC1E0-BDC3-8041-B8CD-DC8834155ECC}" srcOrd="0" destOrd="0" presId="urn:microsoft.com/office/officeart/2009/3/layout/HorizontalOrganizationChart#395"/>
    <dgm:cxn modelId="{30B781D8-0532-094A-A78D-3793D39BFD85}" type="presParOf" srcId="{960DC1E0-BDC3-8041-B8CD-DC8834155ECC}" destId="{4B8D2A6F-36C3-9F44-9D04-0E141B7877E0}" srcOrd="0" destOrd="0" presId="urn:microsoft.com/office/officeart/2009/3/layout/HorizontalOrganizationChart#395"/>
    <dgm:cxn modelId="{72CE423A-A2F9-5C4E-B2E9-47B093A31160}" type="presParOf" srcId="{960DC1E0-BDC3-8041-B8CD-DC8834155ECC}" destId="{D11BA6CF-3A26-6C45-8918-6A2D365B3C38}" srcOrd="1" destOrd="0" presId="urn:microsoft.com/office/officeart/2009/3/layout/HorizontalOrganizationChart#395"/>
    <dgm:cxn modelId="{B377C4C8-8F62-B746-A083-A3B02A41F4A0}" type="presParOf" srcId="{4DB8485B-8DFF-6143-BABD-C3FB3FC06C6E}" destId="{0B73A63E-9EA5-514C-A63C-85F216C2542E}" srcOrd="1" destOrd="0" presId="urn:microsoft.com/office/officeart/2009/3/layout/HorizontalOrganizationChart#395"/>
    <dgm:cxn modelId="{68B417EC-282E-C845-BF17-904B0FB6219F}" type="presParOf" srcId="{4DB8485B-8DFF-6143-BABD-C3FB3FC06C6E}" destId="{93F00BFF-43DC-1E47-9ECA-06523C39019F}" srcOrd="2" destOrd="0" presId="urn:microsoft.com/office/officeart/2009/3/layout/HorizontalOrganizationChart#395"/>
    <dgm:cxn modelId="{B360C3D6-D4E6-0D48-B2C3-0C42E6E279FD}" type="presParOf" srcId="{1B5330AE-D701-4246-B4B9-CDFD5B143648}" destId="{8CBC9F93-6B63-E145-8AEF-23C9CC42B187}" srcOrd="2" destOrd="0" presId="urn:microsoft.com/office/officeart/2009/3/layout/HorizontalOrganizationChart#39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A08CF87E-4080-0940-9BC9-D03861F81051}" type="doc">
      <dgm:prSet loTypeId="urn:microsoft.com/office/officeart/2009/3/layout/HorizontalOrganizationChart#396" loCatId="" qsTypeId="urn:microsoft.com/office/officeart/2005/8/quickstyle/simple1#425" qsCatId="simple" csTypeId="urn:microsoft.com/office/officeart/2005/8/colors/accent2_1#101" csCatId="accent2" phldr="1"/>
      <dgm:spPr/>
      <dgm:t>
        <a:bodyPr/>
        <a:lstStyle/>
        <a:p>
          <a:endParaRPr lang="zh-CN" altLang="en-US"/>
        </a:p>
      </dgm:t>
    </dgm:pt>
    <dgm:pt modelId="{1842B863-7366-FC4F-A26A-DC75EEACDA1E}">
      <dgm:prSet custT="1"/>
      <dgm:spPr/>
      <dgm:t>
        <a:bodyPr/>
        <a:lstStyle/>
        <a:p>
          <a:r>
            <a:rPr lang="zh-CN" altLang="en-US" sz="1400" smtClean="0">
              <a:latin typeface="微软雅黑" panose="020B0503020204020204" pitchFamily="34" charset="-122"/>
              <a:ea typeface="微软雅黑" panose="020B0503020204020204" pitchFamily="34" charset="-122"/>
              <a:cs typeface="微软雅黑" panose="020B0503020204020204" pitchFamily="34" charset="-122"/>
            </a:rPr>
            <a:t>价值增殖过程</a:t>
          </a:r>
          <a:endParaRPr lang="zh-CN" altLang="en-US" sz="1400" dirty="0">
            <a:latin typeface="微软雅黑" panose="020B0503020204020204" pitchFamily="34" charset="-122"/>
            <a:ea typeface="微软雅黑" panose="020B0503020204020204" pitchFamily="34" charset="-122"/>
            <a:cs typeface="微软雅黑" panose="020B0503020204020204" pitchFamily="34" charset="-122"/>
          </a:endParaRPr>
        </a:p>
      </dgm:t>
    </dgm:pt>
    <dgm:pt modelId="{CD88616A-BAF2-D144-AF03-9D390AFD9149}" cxnId="{5AE0C971-6358-1845-9666-761A77E9C13A}" type="parTrans">
      <dgm:prSet/>
      <dgm:spPr/>
      <dgm:t>
        <a:bodyPr/>
        <a:lstStyle/>
        <a:p>
          <a:endParaRPr lang="zh-CN" altLang="en-US" sz="1400"/>
        </a:p>
      </dgm:t>
    </dgm:pt>
    <dgm:pt modelId="{0A3619FD-D0AD-444F-9EFB-684BF928D479}" cxnId="{5AE0C971-6358-1845-9666-761A77E9C13A}" type="sibTrans">
      <dgm:prSet/>
      <dgm:spPr/>
      <dgm:t>
        <a:bodyPr/>
        <a:lstStyle/>
        <a:p>
          <a:endParaRPr lang="zh-CN" altLang="en-US" sz="1400"/>
        </a:p>
      </dgm:t>
    </dgm:pt>
    <dgm:pt modelId="{950F82C2-0E15-5A47-AEBC-C01B79EEB8B2}">
      <dgm:prSet custT="1"/>
      <dgm:spPr/>
      <dgm:t>
        <a:bodyPr/>
        <a:lstStyle/>
        <a:p>
          <a:r>
            <a:rPr lang="zh-CN" altLang="en-US" sz="1400" dirty="0" smtClean="0">
              <a:latin typeface="微软雅黑" panose="020B0503020204020204" pitchFamily="34" charset="-122"/>
              <a:ea typeface="微软雅黑" panose="020B0503020204020204" pitchFamily="34" charset="-122"/>
              <a:cs typeface="微软雅黑" panose="020B0503020204020204" pitchFamily="34" charset="-122"/>
            </a:rPr>
            <a:t>生产剩余价值的过程</a:t>
          </a:r>
          <a:endParaRPr lang="zh-CN" altLang="en-US" sz="1400" dirty="0">
            <a:latin typeface="微软雅黑" panose="020B0503020204020204" pitchFamily="34" charset="-122"/>
            <a:ea typeface="微软雅黑" panose="020B0503020204020204" pitchFamily="34" charset="-122"/>
            <a:cs typeface="微软雅黑" panose="020B0503020204020204" pitchFamily="34" charset="-122"/>
          </a:endParaRPr>
        </a:p>
      </dgm:t>
    </dgm:pt>
    <dgm:pt modelId="{584E67B9-1627-0F49-8805-F1AFC0B05983}" cxnId="{C519B460-E47B-344E-A4B1-DE38A34A11D4}" type="parTrans">
      <dgm:prSet/>
      <dgm:spPr/>
      <dgm:t>
        <a:bodyPr/>
        <a:lstStyle/>
        <a:p>
          <a:endParaRPr lang="zh-CN" altLang="en-US" sz="1400"/>
        </a:p>
      </dgm:t>
    </dgm:pt>
    <dgm:pt modelId="{4B5E9D38-85A1-1343-812B-DCE38AE6FC3F}" cxnId="{C519B460-E47B-344E-A4B1-DE38A34A11D4}" type="sibTrans">
      <dgm:prSet/>
      <dgm:spPr/>
      <dgm:t>
        <a:bodyPr/>
        <a:lstStyle/>
        <a:p>
          <a:endParaRPr lang="zh-CN" altLang="en-US" sz="1400"/>
        </a:p>
      </dgm:t>
    </dgm:pt>
    <dgm:pt modelId="{80D99E21-3CE7-1547-94CE-72CD31C9544F}">
      <dgm:prSet custT="1"/>
      <dgm:spPr>
        <a:noFill/>
      </dgm:spPr>
      <dgm:t>
        <a:bodyPr/>
        <a:lstStyle/>
        <a:p>
          <a:r>
            <a:rPr lang="zh-CN" altLang="en-US" sz="1400" dirty="0" smtClean="0">
              <a:latin typeface="微软雅黑" panose="020B0503020204020204" pitchFamily="34" charset="-122"/>
              <a:ea typeface="微软雅黑" panose="020B0503020204020204" pitchFamily="34" charset="-122"/>
              <a:cs typeface="微软雅黑" panose="020B0503020204020204" pitchFamily="34" charset="-122"/>
            </a:rPr>
            <a:t>绝对</a:t>
          </a:r>
          <a:endParaRPr lang="zh-CN" altLang="en-US" sz="1400" dirty="0">
            <a:latin typeface="微软雅黑" panose="020B0503020204020204" pitchFamily="34" charset="-122"/>
            <a:ea typeface="微软雅黑" panose="020B0503020204020204" pitchFamily="34" charset="-122"/>
            <a:cs typeface="微软雅黑" panose="020B0503020204020204" pitchFamily="34" charset="-122"/>
          </a:endParaRPr>
        </a:p>
      </dgm:t>
    </dgm:pt>
    <dgm:pt modelId="{2153E63C-DD18-4440-8E81-D59CE4F50305}" cxnId="{43C9DCF2-6F5B-6F41-BA48-53D3DA9660AC}" type="parTrans">
      <dgm:prSet/>
      <dgm:spPr/>
      <dgm:t>
        <a:bodyPr/>
        <a:lstStyle/>
        <a:p>
          <a:endParaRPr lang="zh-CN" altLang="en-US" sz="1400"/>
        </a:p>
      </dgm:t>
    </dgm:pt>
    <dgm:pt modelId="{94C664DC-CDC4-FE47-A24F-3F023DDFA025}" cxnId="{43C9DCF2-6F5B-6F41-BA48-53D3DA9660AC}" type="sibTrans">
      <dgm:prSet/>
      <dgm:spPr/>
      <dgm:t>
        <a:bodyPr/>
        <a:lstStyle/>
        <a:p>
          <a:endParaRPr lang="zh-CN" altLang="en-US" sz="1400"/>
        </a:p>
      </dgm:t>
    </dgm:pt>
    <dgm:pt modelId="{BC540F6D-4667-E742-AF54-6AF7271C2E37}">
      <dgm:prSet custT="1"/>
      <dgm:spPr/>
      <dgm:t>
        <a:bodyPr/>
        <a:lstStyle/>
        <a:p>
          <a:r>
            <a:rPr lang="zh-CN" altLang="en-US" sz="1400" dirty="0" smtClean="0">
              <a:latin typeface="微软雅黑" panose="020B0503020204020204" pitchFamily="34" charset="-122"/>
              <a:ea typeface="微软雅黑" panose="020B0503020204020204" pitchFamily="34" charset="-122"/>
              <a:cs typeface="微软雅黑" panose="020B0503020204020204" pitchFamily="34" charset="-122"/>
            </a:rPr>
            <a:t>超额</a:t>
          </a:r>
          <a:endParaRPr lang="zh-CN" altLang="en-US" sz="1400" dirty="0">
            <a:latin typeface="微软雅黑" panose="020B0503020204020204" pitchFamily="34" charset="-122"/>
            <a:ea typeface="微软雅黑" panose="020B0503020204020204" pitchFamily="34" charset="-122"/>
            <a:cs typeface="微软雅黑" panose="020B0503020204020204" pitchFamily="34" charset="-122"/>
          </a:endParaRPr>
        </a:p>
      </dgm:t>
    </dgm:pt>
    <dgm:pt modelId="{74E3657D-3997-684A-9E36-0466A0A68B84}" cxnId="{9953FE28-B780-0349-949B-5A0D3DF9B1C0}" type="parTrans">
      <dgm:prSet/>
      <dgm:spPr/>
      <dgm:t>
        <a:bodyPr/>
        <a:lstStyle/>
        <a:p>
          <a:endParaRPr lang="zh-CN" altLang="en-US" sz="1400"/>
        </a:p>
      </dgm:t>
    </dgm:pt>
    <dgm:pt modelId="{FCF94B3C-335A-644C-BD2E-15805E92F921}" cxnId="{9953FE28-B780-0349-949B-5A0D3DF9B1C0}" type="sibTrans">
      <dgm:prSet/>
      <dgm:spPr/>
      <dgm:t>
        <a:bodyPr/>
        <a:lstStyle/>
        <a:p>
          <a:endParaRPr lang="zh-CN" altLang="en-US" sz="1400"/>
        </a:p>
      </dgm:t>
    </dgm:pt>
    <dgm:pt modelId="{1127C6FD-54E2-8B49-8589-B0C5AC44A9AA}">
      <dgm:prSet custT="1"/>
      <dgm:spPr>
        <a:solidFill>
          <a:srgbClr val="C00000"/>
        </a:solidFill>
      </dgm:spPr>
      <dgm:t>
        <a:bodyPr/>
        <a:lstStyle/>
        <a:p>
          <a:r>
            <a:rPr lang="zh-CN" altLang="en-US" sz="1400" dirty="0" smtClean="0">
              <a:latin typeface="微软雅黑" panose="020B0503020204020204" pitchFamily="34" charset="-122"/>
              <a:ea typeface="微软雅黑" panose="020B0503020204020204" pitchFamily="34" charset="-122"/>
              <a:cs typeface="微软雅黑" panose="020B0503020204020204" pitchFamily="34" charset="-122"/>
            </a:rPr>
            <a:t>相对</a:t>
          </a:r>
          <a:endParaRPr lang="zh-CN" altLang="en-US" sz="1400" dirty="0">
            <a:latin typeface="微软雅黑" panose="020B0503020204020204" pitchFamily="34" charset="-122"/>
            <a:ea typeface="微软雅黑" panose="020B0503020204020204" pitchFamily="34" charset="-122"/>
            <a:cs typeface="微软雅黑" panose="020B0503020204020204" pitchFamily="34" charset="-122"/>
          </a:endParaRPr>
        </a:p>
      </dgm:t>
    </dgm:pt>
    <dgm:pt modelId="{E3BA7BB6-4C15-FE47-BE8B-34FF8D92890E}" cxnId="{4B788BE0-C82E-9945-9BBE-F532A6A015D2}" type="parTrans">
      <dgm:prSet/>
      <dgm:spPr/>
      <dgm:t>
        <a:bodyPr/>
        <a:lstStyle/>
        <a:p>
          <a:endParaRPr lang="zh-CN" altLang="en-US" sz="1400"/>
        </a:p>
      </dgm:t>
    </dgm:pt>
    <dgm:pt modelId="{81909DB9-F66F-8C46-93D4-43F79D421953}" cxnId="{4B788BE0-C82E-9945-9BBE-F532A6A015D2}" type="sibTrans">
      <dgm:prSet/>
      <dgm:spPr/>
      <dgm:t>
        <a:bodyPr/>
        <a:lstStyle/>
        <a:p>
          <a:endParaRPr lang="zh-CN" altLang="en-US" sz="1400"/>
        </a:p>
      </dgm:t>
    </dgm:pt>
    <dgm:pt modelId="{EE120E20-53F1-1545-A513-0950653872C9}">
      <dgm:prSet custT="1"/>
      <dgm:spPr/>
      <dgm:t>
        <a:bodyPr/>
        <a:lstStyle/>
        <a:p>
          <a:r>
            <a:rPr lang="zh-CN" altLang="en-US" sz="1400" dirty="0" smtClean="0">
              <a:latin typeface="微软雅黑" panose="020B0503020204020204" pitchFamily="34" charset="-122"/>
              <a:ea typeface="微软雅黑" panose="020B0503020204020204" pitchFamily="34" charset="-122"/>
              <a:cs typeface="微软雅黑" panose="020B0503020204020204" pitchFamily="34" charset="-122"/>
            </a:rPr>
            <a:t>资本的本质</a:t>
          </a:r>
          <a:endParaRPr lang="zh-CN" altLang="en-US" sz="1400" dirty="0">
            <a:latin typeface="微软雅黑" panose="020B0503020204020204" pitchFamily="34" charset="-122"/>
            <a:ea typeface="微软雅黑" panose="020B0503020204020204" pitchFamily="34" charset="-122"/>
            <a:cs typeface="微软雅黑" panose="020B0503020204020204" pitchFamily="34" charset="-122"/>
          </a:endParaRPr>
        </a:p>
      </dgm:t>
    </dgm:pt>
    <dgm:pt modelId="{6DE3AB43-2568-6140-9B71-9EB7771D3CFA}" cxnId="{90213B05-E707-174E-9239-FA14EDF1CB8B}" type="parTrans">
      <dgm:prSet/>
      <dgm:spPr/>
      <dgm:t>
        <a:bodyPr/>
        <a:lstStyle/>
        <a:p>
          <a:endParaRPr lang="zh-CN" altLang="en-US" sz="1400"/>
        </a:p>
      </dgm:t>
    </dgm:pt>
    <dgm:pt modelId="{1F346B6C-41AF-C14E-A7B6-860442D15341}" cxnId="{90213B05-E707-174E-9239-FA14EDF1CB8B}" type="sibTrans">
      <dgm:prSet/>
      <dgm:spPr/>
      <dgm:t>
        <a:bodyPr/>
        <a:lstStyle/>
        <a:p>
          <a:endParaRPr lang="zh-CN" altLang="en-US" sz="1400"/>
        </a:p>
      </dgm:t>
    </dgm:pt>
    <dgm:pt modelId="{4FBBEAEC-08A8-CE48-BAF1-DF3D547339A7}">
      <dgm:prSet custT="1"/>
      <dgm:spPr>
        <a:noFill/>
      </dgm:spPr>
      <dgm:t>
        <a:bodyPr/>
        <a:lstStyle/>
        <a:p>
          <a:r>
            <a:rPr lang="zh-CN" altLang="en-US" sz="1400" dirty="0" smtClean="0">
              <a:latin typeface="微软雅黑" panose="020B0503020204020204" pitchFamily="34" charset="-122"/>
              <a:ea typeface="微软雅黑" panose="020B0503020204020204" pitchFamily="34" charset="-122"/>
              <a:cs typeface="微软雅黑" panose="020B0503020204020204" pitchFamily="34" charset="-122"/>
            </a:rPr>
            <a:t>谁产生剩余价值</a:t>
          </a:r>
          <a:endParaRPr lang="zh-CN" altLang="en-US" sz="1400" dirty="0">
            <a:latin typeface="微软雅黑" panose="020B0503020204020204" pitchFamily="34" charset="-122"/>
            <a:ea typeface="微软雅黑" panose="020B0503020204020204" pitchFamily="34" charset="-122"/>
            <a:cs typeface="微软雅黑" panose="020B0503020204020204" pitchFamily="34" charset="-122"/>
          </a:endParaRPr>
        </a:p>
      </dgm:t>
    </dgm:pt>
    <dgm:pt modelId="{DE485FA1-D6BE-634C-B90A-F01D0594BC07}" cxnId="{B9A57D42-7E25-BF4F-BA92-B177B76B496A}" type="parTrans">
      <dgm:prSet/>
      <dgm:spPr/>
      <dgm:t>
        <a:bodyPr/>
        <a:lstStyle/>
        <a:p>
          <a:endParaRPr lang="zh-CN" altLang="en-US" sz="1400"/>
        </a:p>
      </dgm:t>
    </dgm:pt>
    <dgm:pt modelId="{ABF1EA31-F76E-BC47-B7FA-CEEE076A4EE6}" cxnId="{B9A57D42-7E25-BF4F-BA92-B177B76B496A}" type="sibTrans">
      <dgm:prSet/>
      <dgm:spPr/>
      <dgm:t>
        <a:bodyPr/>
        <a:lstStyle/>
        <a:p>
          <a:endParaRPr lang="zh-CN" altLang="en-US" sz="1400"/>
        </a:p>
      </dgm:t>
    </dgm:pt>
    <dgm:pt modelId="{F2A09CD7-957A-D440-8392-DEDB44396445}">
      <dgm:prSet custT="1"/>
      <dgm:spPr>
        <a:noFill/>
      </dgm:spPr>
      <dgm:t>
        <a:bodyPr/>
        <a:lstStyle/>
        <a:p>
          <a:r>
            <a:rPr lang="zh-CN" altLang="en-US" sz="1400" dirty="0" smtClean="0">
              <a:latin typeface="微软雅黑" panose="020B0503020204020204" pitchFamily="34" charset="-122"/>
              <a:ea typeface="微软雅黑" panose="020B0503020204020204" pitchFamily="34" charset="-122"/>
              <a:cs typeface="微软雅黑" panose="020B0503020204020204" pitchFamily="34" charset="-122"/>
            </a:rPr>
            <a:t>价值构成</a:t>
          </a:r>
          <a:endParaRPr lang="zh-CN" altLang="en-US" sz="1400" dirty="0">
            <a:latin typeface="微软雅黑" panose="020B0503020204020204" pitchFamily="34" charset="-122"/>
            <a:ea typeface="微软雅黑" panose="020B0503020204020204" pitchFamily="34" charset="-122"/>
            <a:cs typeface="微软雅黑" panose="020B0503020204020204" pitchFamily="34" charset="-122"/>
          </a:endParaRPr>
        </a:p>
      </dgm:t>
    </dgm:pt>
    <dgm:pt modelId="{56441184-719C-A84C-B7C9-D422F24358B3}" cxnId="{D06BB3E2-B174-2246-9A52-0C696185F68D}" type="parTrans">
      <dgm:prSet/>
      <dgm:spPr/>
      <dgm:t>
        <a:bodyPr/>
        <a:lstStyle/>
        <a:p>
          <a:endParaRPr lang="zh-CN" altLang="en-US" sz="1400"/>
        </a:p>
      </dgm:t>
    </dgm:pt>
    <dgm:pt modelId="{33FB8FF2-5F93-514C-A1D4-F48DD5CE97AD}" cxnId="{D06BB3E2-B174-2246-9A52-0C696185F68D}" type="sibTrans">
      <dgm:prSet/>
      <dgm:spPr/>
      <dgm:t>
        <a:bodyPr/>
        <a:lstStyle/>
        <a:p>
          <a:endParaRPr lang="zh-CN" altLang="en-US" sz="1400"/>
        </a:p>
      </dgm:t>
    </dgm:pt>
    <dgm:pt modelId="{7B313AFC-E6CB-5F48-8952-410D0FA1A9D0}" type="pres">
      <dgm:prSet presAssocID="{A08CF87E-4080-0940-9BC9-D03861F81051}" presName="hierChild1" presStyleCnt="0">
        <dgm:presLayoutVars>
          <dgm:orgChart val="1"/>
          <dgm:chPref val="1"/>
          <dgm:dir/>
          <dgm:animOne val="branch"/>
          <dgm:animLvl val="lvl"/>
          <dgm:resizeHandles/>
        </dgm:presLayoutVars>
      </dgm:prSet>
      <dgm:spPr/>
      <dgm:t>
        <a:bodyPr/>
        <a:lstStyle/>
        <a:p>
          <a:endParaRPr lang="zh-CN" altLang="en-US"/>
        </a:p>
      </dgm:t>
    </dgm:pt>
    <dgm:pt modelId="{1B5330AE-D701-4246-B4B9-CDFD5B143648}" type="pres">
      <dgm:prSet presAssocID="{1842B863-7366-FC4F-A26A-DC75EEACDA1E}" presName="hierRoot1" presStyleCnt="0">
        <dgm:presLayoutVars>
          <dgm:hierBranch val="init"/>
        </dgm:presLayoutVars>
      </dgm:prSet>
      <dgm:spPr/>
      <dgm:t>
        <a:bodyPr/>
        <a:lstStyle/>
        <a:p>
          <a:endParaRPr lang="zh-CN" altLang="en-US"/>
        </a:p>
      </dgm:t>
    </dgm:pt>
    <dgm:pt modelId="{9A1F5C35-81B1-D441-86EC-99F960B1720A}" type="pres">
      <dgm:prSet presAssocID="{1842B863-7366-FC4F-A26A-DC75EEACDA1E}" presName="rootComposite1" presStyleCnt="0"/>
      <dgm:spPr/>
      <dgm:t>
        <a:bodyPr/>
        <a:lstStyle/>
        <a:p>
          <a:endParaRPr lang="zh-CN" altLang="en-US"/>
        </a:p>
      </dgm:t>
    </dgm:pt>
    <dgm:pt modelId="{C9F8FAA3-EE20-7248-A8AC-6D2216FFE960}" type="pres">
      <dgm:prSet presAssocID="{1842B863-7366-FC4F-A26A-DC75EEACDA1E}" presName="rootText1" presStyleLbl="node0" presStyleIdx="0" presStyleCnt="1" custScaleX="155152" custScaleY="196813">
        <dgm:presLayoutVars>
          <dgm:chPref val="3"/>
        </dgm:presLayoutVars>
      </dgm:prSet>
      <dgm:spPr/>
      <dgm:t>
        <a:bodyPr/>
        <a:lstStyle/>
        <a:p>
          <a:endParaRPr lang="zh-CN" altLang="en-US"/>
        </a:p>
      </dgm:t>
    </dgm:pt>
    <dgm:pt modelId="{FDDBA4E2-0D69-A844-8E3E-807F4C9042A8}" type="pres">
      <dgm:prSet presAssocID="{1842B863-7366-FC4F-A26A-DC75EEACDA1E}" presName="rootConnector1" presStyleLbl="node1" presStyleIdx="0" presStyleCnt="0"/>
      <dgm:spPr/>
      <dgm:t>
        <a:bodyPr/>
        <a:lstStyle/>
        <a:p>
          <a:endParaRPr lang="zh-CN" altLang="en-US"/>
        </a:p>
      </dgm:t>
    </dgm:pt>
    <dgm:pt modelId="{26861134-C708-8645-AC1B-F89C791F3342}" type="pres">
      <dgm:prSet presAssocID="{1842B863-7366-FC4F-A26A-DC75EEACDA1E}" presName="hierChild2" presStyleCnt="0"/>
      <dgm:spPr/>
      <dgm:t>
        <a:bodyPr/>
        <a:lstStyle/>
        <a:p>
          <a:endParaRPr lang="zh-CN" altLang="en-US"/>
        </a:p>
      </dgm:t>
    </dgm:pt>
    <dgm:pt modelId="{686E9887-3A4E-924C-BFD9-F5553E0F9333}" type="pres">
      <dgm:prSet presAssocID="{DE485FA1-D6BE-634C-B90A-F01D0594BC07}" presName="Name64" presStyleLbl="parChTrans1D2" presStyleIdx="0" presStyleCnt="3"/>
      <dgm:spPr/>
      <dgm:t>
        <a:bodyPr/>
        <a:lstStyle/>
        <a:p>
          <a:endParaRPr lang="zh-CN" altLang="en-US"/>
        </a:p>
      </dgm:t>
    </dgm:pt>
    <dgm:pt modelId="{8E08DFFA-7418-974B-83E0-A1494B3BC555}" type="pres">
      <dgm:prSet presAssocID="{4FBBEAEC-08A8-CE48-BAF1-DF3D547339A7}" presName="hierRoot2" presStyleCnt="0">
        <dgm:presLayoutVars>
          <dgm:hierBranch val="init"/>
        </dgm:presLayoutVars>
      </dgm:prSet>
      <dgm:spPr/>
      <dgm:t>
        <a:bodyPr/>
        <a:lstStyle/>
        <a:p>
          <a:endParaRPr lang="zh-CN" altLang="en-US"/>
        </a:p>
      </dgm:t>
    </dgm:pt>
    <dgm:pt modelId="{2A4C2FD4-1EB4-6844-8ED0-A6D8D9DFBC8C}" type="pres">
      <dgm:prSet presAssocID="{4FBBEAEC-08A8-CE48-BAF1-DF3D547339A7}" presName="rootComposite" presStyleCnt="0"/>
      <dgm:spPr/>
      <dgm:t>
        <a:bodyPr/>
        <a:lstStyle/>
        <a:p>
          <a:endParaRPr lang="zh-CN" altLang="en-US"/>
        </a:p>
      </dgm:t>
    </dgm:pt>
    <dgm:pt modelId="{814D0D46-E082-7647-B90D-E5C41A602001}" type="pres">
      <dgm:prSet presAssocID="{4FBBEAEC-08A8-CE48-BAF1-DF3D547339A7}" presName="rootText" presStyleLbl="node2" presStyleIdx="0" presStyleCnt="3" custScaleX="172128" custScaleY="147660">
        <dgm:presLayoutVars>
          <dgm:chPref val="3"/>
        </dgm:presLayoutVars>
      </dgm:prSet>
      <dgm:spPr/>
      <dgm:t>
        <a:bodyPr/>
        <a:lstStyle/>
        <a:p>
          <a:endParaRPr lang="zh-CN" altLang="en-US"/>
        </a:p>
      </dgm:t>
    </dgm:pt>
    <dgm:pt modelId="{A3F23737-A3BD-944B-93C0-B4A977E6FAAC}" type="pres">
      <dgm:prSet presAssocID="{4FBBEAEC-08A8-CE48-BAF1-DF3D547339A7}" presName="rootConnector" presStyleLbl="node2" presStyleIdx="0" presStyleCnt="3"/>
      <dgm:spPr/>
      <dgm:t>
        <a:bodyPr/>
        <a:lstStyle/>
        <a:p>
          <a:endParaRPr lang="zh-CN" altLang="en-US"/>
        </a:p>
      </dgm:t>
    </dgm:pt>
    <dgm:pt modelId="{63EDA9A3-1E0B-5F45-9208-99CAB934974B}" type="pres">
      <dgm:prSet presAssocID="{4FBBEAEC-08A8-CE48-BAF1-DF3D547339A7}" presName="hierChild4" presStyleCnt="0"/>
      <dgm:spPr/>
      <dgm:t>
        <a:bodyPr/>
        <a:lstStyle/>
        <a:p>
          <a:endParaRPr lang="zh-CN" altLang="en-US"/>
        </a:p>
      </dgm:t>
    </dgm:pt>
    <dgm:pt modelId="{7392DC8D-B4BF-4B4C-BB4F-B6B3D40341EF}" type="pres">
      <dgm:prSet presAssocID="{56441184-719C-A84C-B7C9-D422F24358B3}" presName="Name64" presStyleLbl="parChTrans1D3" presStyleIdx="0" presStyleCnt="4"/>
      <dgm:spPr/>
      <dgm:t>
        <a:bodyPr/>
        <a:lstStyle/>
        <a:p>
          <a:endParaRPr lang="zh-CN" altLang="en-US"/>
        </a:p>
      </dgm:t>
    </dgm:pt>
    <dgm:pt modelId="{5700B0C8-6F89-E842-A03C-01C2F9387739}" type="pres">
      <dgm:prSet presAssocID="{F2A09CD7-957A-D440-8392-DEDB44396445}" presName="hierRoot2" presStyleCnt="0">
        <dgm:presLayoutVars>
          <dgm:hierBranch val="init"/>
        </dgm:presLayoutVars>
      </dgm:prSet>
      <dgm:spPr/>
      <dgm:t>
        <a:bodyPr/>
        <a:lstStyle/>
        <a:p>
          <a:endParaRPr lang="zh-CN" altLang="en-US"/>
        </a:p>
      </dgm:t>
    </dgm:pt>
    <dgm:pt modelId="{C568FE87-7AA1-2A4F-9268-3312332FCCA9}" type="pres">
      <dgm:prSet presAssocID="{F2A09CD7-957A-D440-8392-DEDB44396445}" presName="rootComposite" presStyleCnt="0"/>
      <dgm:spPr/>
      <dgm:t>
        <a:bodyPr/>
        <a:lstStyle/>
        <a:p>
          <a:endParaRPr lang="zh-CN" altLang="en-US"/>
        </a:p>
      </dgm:t>
    </dgm:pt>
    <dgm:pt modelId="{59987C4A-2020-7441-8692-08F845B6E0B5}" type="pres">
      <dgm:prSet presAssocID="{F2A09CD7-957A-D440-8392-DEDB44396445}" presName="rootText" presStyleLbl="node3" presStyleIdx="0" presStyleCnt="4">
        <dgm:presLayoutVars>
          <dgm:chPref val="3"/>
        </dgm:presLayoutVars>
      </dgm:prSet>
      <dgm:spPr/>
      <dgm:t>
        <a:bodyPr/>
        <a:lstStyle/>
        <a:p>
          <a:endParaRPr lang="zh-CN" altLang="en-US"/>
        </a:p>
      </dgm:t>
    </dgm:pt>
    <dgm:pt modelId="{593561B4-DF1A-5542-B5F0-78CAF4BABC0C}" type="pres">
      <dgm:prSet presAssocID="{F2A09CD7-957A-D440-8392-DEDB44396445}" presName="rootConnector" presStyleLbl="node3" presStyleIdx="0" presStyleCnt="4"/>
      <dgm:spPr/>
      <dgm:t>
        <a:bodyPr/>
        <a:lstStyle/>
        <a:p>
          <a:endParaRPr lang="zh-CN" altLang="en-US"/>
        </a:p>
      </dgm:t>
    </dgm:pt>
    <dgm:pt modelId="{5D7DD181-0860-2840-9D96-30227315D660}" type="pres">
      <dgm:prSet presAssocID="{F2A09CD7-957A-D440-8392-DEDB44396445}" presName="hierChild4" presStyleCnt="0"/>
      <dgm:spPr/>
      <dgm:t>
        <a:bodyPr/>
        <a:lstStyle/>
        <a:p>
          <a:endParaRPr lang="zh-CN" altLang="en-US"/>
        </a:p>
      </dgm:t>
    </dgm:pt>
    <dgm:pt modelId="{893A8763-CD28-F445-A739-AC22D4279747}" type="pres">
      <dgm:prSet presAssocID="{F2A09CD7-957A-D440-8392-DEDB44396445}" presName="hierChild5" presStyleCnt="0"/>
      <dgm:spPr/>
      <dgm:t>
        <a:bodyPr/>
        <a:lstStyle/>
        <a:p>
          <a:endParaRPr lang="zh-CN" altLang="en-US"/>
        </a:p>
      </dgm:t>
    </dgm:pt>
    <dgm:pt modelId="{86E66B42-3EC2-0B46-824A-73E017E0803C}" type="pres">
      <dgm:prSet presAssocID="{4FBBEAEC-08A8-CE48-BAF1-DF3D547339A7}" presName="hierChild5" presStyleCnt="0"/>
      <dgm:spPr/>
      <dgm:t>
        <a:bodyPr/>
        <a:lstStyle/>
        <a:p>
          <a:endParaRPr lang="zh-CN" altLang="en-US"/>
        </a:p>
      </dgm:t>
    </dgm:pt>
    <dgm:pt modelId="{8439AA7D-870A-554A-800D-B5F968D43FED}" type="pres">
      <dgm:prSet presAssocID="{584E67B9-1627-0F49-8805-F1AFC0B05983}" presName="Name64" presStyleLbl="parChTrans1D2" presStyleIdx="1" presStyleCnt="3"/>
      <dgm:spPr/>
      <dgm:t>
        <a:bodyPr/>
        <a:lstStyle/>
        <a:p>
          <a:endParaRPr lang="zh-CN" altLang="en-US"/>
        </a:p>
      </dgm:t>
    </dgm:pt>
    <dgm:pt modelId="{D707F21D-2FD4-F44A-9DD4-3A4B3A01F13B}" type="pres">
      <dgm:prSet presAssocID="{950F82C2-0E15-5A47-AEBC-C01B79EEB8B2}" presName="hierRoot2" presStyleCnt="0">
        <dgm:presLayoutVars>
          <dgm:hierBranch val="init"/>
        </dgm:presLayoutVars>
      </dgm:prSet>
      <dgm:spPr/>
      <dgm:t>
        <a:bodyPr/>
        <a:lstStyle/>
        <a:p>
          <a:endParaRPr lang="zh-CN" altLang="en-US"/>
        </a:p>
      </dgm:t>
    </dgm:pt>
    <dgm:pt modelId="{F04B3D8B-39B1-9E43-9C34-D2E5391FEEFB}" type="pres">
      <dgm:prSet presAssocID="{950F82C2-0E15-5A47-AEBC-C01B79EEB8B2}" presName="rootComposite" presStyleCnt="0"/>
      <dgm:spPr/>
      <dgm:t>
        <a:bodyPr/>
        <a:lstStyle/>
        <a:p>
          <a:endParaRPr lang="zh-CN" altLang="en-US"/>
        </a:p>
      </dgm:t>
    </dgm:pt>
    <dgm:pt modelId="{B45F81FE-B8CD-D543-A68E-A406A36B397E}" type="pres">
      <dgm:prSet presAssocID="{950F82C2-0E15-5A47-AEBC-C01B79EEB8B2}" presName="rootText" presStyleLbl="node2" presStyleIdx="1" presStyleCnt="3" custScaleX="194407" custScaleY="178679">
        <dgm:presLayoutVars>
          <dgm:chPref val="3"/>
        </dgm:presLayoutVars>
      </dgm:prSet>
      <dgm:spPr/>
      <dgm:t>
        <a:bodyPr/>
        <a:lstStyle/>
        <a:p>
          <a:endParaRPr lang="zh-CN" altLang="en-US"/>
        </a:p>
      </dgm:t>
    </dgm:pt>
    <dgm:pt modelId="{02B3AAA3-D71A-F045-A642-AEEC53675195}" type="pres">
      <dgm:prSet presAssocID="{950F82C2-0E15-5A47-AEBC-C01B79EEB8B2}" presName="rootConnector" presStyleLbl="node2" presStyleIdx="1" presStyleCnt="3"/>
      <dgm:spPr/>
      <dgm:t>
        <a:bodyPr/>
        <a:lstStyle/>
        <a:p>
          <a:endParaRPr lang="zh-CN" altLang="en-US"/>
        </a:p>
      </dgm:t>
    </dgm:pt>
    <dgm:pt modelId="{308172C7-321B-3A44-8165-B40011A29AF2}" type="pres">
      <dgm:prSet presAssocID="{950F82C2-0E15-5A47-AEBC-C01B79EEB8B2}" presName="hierChild4" presStyleCnt="0"/>
      <dgm:spPr/>
      <dgm:t>
        <a:bodyPr/>
        <a:lstStyle/>
        <a:p>
          <a:endParaRPr lang="zh-CN" altLang="en-US"/>
        </a:p>
      </dgm:t>
    </dgm:pt>
    <dgm:pt modelId="{D6CF136A-EE45-4E4B-9D6F-70D22F6C4550}" type="pres">
      <dgm:prSet presAssocID="{2153E63C-DD18-4440-8E81-D59CE4F50305}" presName="Name64" presStyleLbl="parChTrans1D3" presStyleIdx="1" presStyleCnt="4"/>
      <dgm:spPr/>
      <dgm:t>
        <a:bodyPr/>
        <a:lstStyle/>
        <a:p>
          <a:endParaRPr lang="zh-CN" altLang="en-US"/>
        </a:p>
      </dgm:t>
    </dgm:pt>
    <dgm:pt modelId="{1ABF0037-79ED-EC45-A954-FA1D4C2FFFDF}" type="pres">
      <dgm:prSet presAssocID="{80D99E21-3CE7-1547-94CE-72CD31C9544F}" presName="hierRoot2" presStyleCnt="0">
        <dgm:presLayoutVars>
          <dgm:hierBranch val="init"/>
        </dgm:presLayoutVars>
      </dgm:prSet>
      <dgm:spPr/>
      <dgm:t>
        <a:bodyPr/>
        <a:lstStyle/>
        <a:p>
          <a:endParaRPr lang="zh-CN" altLang="en-US"/>
        </a:p>
      </dgm:t>
    </dgm:pt>
    <dgm:pt modelId="{C6C901DB-BE5C-BA47-A290-2A9EB203FEE1}" type="pres">
      <dgm:prSet presAssocID="{80D99E21-3CE7-1547-94CE-72CD31C9544F}" presName="rootComposite" presStyleCnt="0"/>
      <dgm:spPr/>
      <dgm:t>
        <a:bodyPr/>
        <a:lstStyle/>
        <a:p>
          <a:endParaRPr lang="zh-CN" altLang="en-US"/>
        </a:p>
      </dgm:t>
    </dgm:pt>
    <dgm:pt modelId="{318A2D60-04C4-6041-BF06-7FF6E1F02EF7}" type="pres">
      <dgm:prSet presAssocID="{80D99E21-3CE7-1547-94CE-72CD31C9544F}" presName="rootText" presStyleLbl="node3" presStyleIdx="1" presStyleCnt="4">
        <dgm:presLayoutVars>
          <dgm:chPref val="3"/>
        </dgm:presLayoutVars>
      </dgm:prSet>
      <dgm:spPr/>
      <dgm:t>
        <a:bodyPr/>
        <a:lstStyle/>
        <a:p>
          <a:endParaRPr lang="zh-CN" altLang="en-US"/>
        </a:p>
      </dgm:t>
    </dgm:pt>
    <dgm:pt modelId="{802B50B0-5301-A54D-92DC-E4BFB25286D7}" type="pres">
      <dgm:prSet presAssocID="{80D99E21-3CE7-1547-94CE-72CD31C9544F}" presName="rootConnector" presStyleLbl="node3" presStyleIdx="1" presStyleCnt="4"/>
      <dgm:spPr/>
      <dgm:t>
        <a:bodyPr/>
        <a:lstStyle/>
        <a:p>
          <a:endParaRPr lang="zh-CN" altLang="en-US"/>
        </a:p>
      </dgm:t>
    </dgm:pt>
    <dgm:pt modelId="{8E828C0D-0A21-AC4C-9A2E-8481EA5408D4}" type="pres">
      <dgm:prSet presAssocID="{80D99E21-3CE7-1547-94CE-72CD31C9544F}" presName="hierChild4" presStyleCnt="0"/>
      <dgm:spPr/>
      <dgm:t>
        <a:bodyPr/>
        <a:lstStyle/>
        <a:p>
          <a:endParaRPr lang="zh-CN" altLang="en-US"/>
        </a:p>
      </dgm:t>
    </dgm:pt>
    <dgm:pt modelId="{52306AD5-B8CF-E947-9396-56F6E5F06A94}" type="pres">
      <dgm:prSet presAssocID="{80D99E21-3CE7-1547-94CE-72CD31C9544F}" presName="hierChild5" presStyleCnt="0"/>
      <dgm:spPr/>
      <dgm:t>
        <a:bodyPr/>
        <a:lstStyle/>
        <a:p>
          <a:endParaRPr lang="zh-CN" altLang="en-US"/>
        </a:p>
      </dgm:t>
    </dgm:pt>
    <dgm:pt modelId="{F8478611-32E9-5D4B-A70F-646DBCCE2564}" type="pres">
      <dgm:prSet presAssocID="{74E3657D-3997-684A-9E36-0466A0A68B84}" presName="Name64" presStyleLbl="parChTrans1D3" presStyleIdx="2" presStyleCnt="4"/>
      <dgm:spPr/>
      <dgm:t>
        <a:bodyPr/>
        <a:lstStyle/>
        <a:p>
          <a:endParaRPr lang="zh-CN" altLang="en-US"/>
        </a:p>
      </dgm:t>
    </dgm:pt>
    <dgm:pt modelId="{0D30EEB2-A740-644D-A78D-BCEA0AD5D1ED}" type="pres">
      <dgm:prSet presAssocID="{BC540F6D-4667-E742-AF54-6AF7271C2E37}" presName="hierRoot2" presStyleCnt="0">
        <dgm:presLayoutVars>
          <dgm:hierBranch val="init"/>
        </dgm:presLayoutVars>
      </dgm:prSet>
      <dgm:spPr/>
      <dgm:t>
        <a:bodyPr/>
        <a:lstStyle/>
        <a:p>
          <a:endParaRPr lang="zh-CN" altLang="en-US"/>
        </a:p>
      </dgm:t>
    </dgm:pt>
    <dgm:pt modelId="{DB4CBF3A-DAC0-C642-8F4F-D193BF9C740F}" type="pres">
      <dgm:prSet presAssocID="{BC540F6D-4667-E742-AF54-6AF7271C2E37}" presName="rootComposite" presStyleCnt="0"/>
      <dgm:spPr/>
      <dgm:t>
        <a:bodyPr/>
        <a:lstStyle/>
        <a:p>
          <a:endParaRPr lang="zh-CN" altLang="en-US"/>
        </a:p>
      </dgm:t>
    </dgm:pt>
    <dgm:pt modelId="{F241EB6E-687D-2F4A-8ED4-5AAA2EC7373B}" type="pres">
      <dgm:prSet presAssocID="{BC540F6D-4667-E742-AF54-6AF7271C2E37}" presName="rootText" presStyleLbl="node3" presStyleIdx="2" presStyleCnt="4">
        <dgm:presLayoutVars>
          <dgm:chPref val="3"/>
        </dgm:presLayoutVars>
      </dgm:prSet>
      <dgm:spPr/>
      <dgm:t>
        <a:bodyPr/>
        <a:lstStyle/>
        <a:p>
          <a:endParaRPr lang="zh-CN" altLang="en-US"/>
        </a:p>
      </dgm:t>
    </dgm:pt>
    <dgm:pt modelId="{0FD600FA-BED2-3A4C-A42B-19DDE9544CD6}" type="pres">
      <dgm:prSet presAssocID="{BC540F6D-4667-E742-AF54-6AF7271C2E37}" presName="rootConnector" presStyleLbl="node3" presStyleIdx="2" presStyleCnt="4"/>
      <dgm:spPr/>
      <dgm:t>
        <a:bodyPr/>
        <a:lstStyle/>
        <a:p>
          <a:endParaRPr lang="zh-CN" altLang="en-US"/>
        </a:p>
      </dgm:t>
    </dgm:pt>
    <dgm:pt modelId="{432D1092-084E-DD47-A156-05B4484D02B1}" type="pres">
      <dgm:prSet presAssocID="{BC540F6D-4667-E742-AF54-6AF7271C2E37}" presName="hierChild4" presStyleCnt="0"/>
      <dgm:spPr/>
      <dgm:t>
        <a:bodyPr/>
        <a:lstStyle/>
        <a:p>
          <a:endParaRPr lang="zh-CN" altLang="en-US"/>
        </a:p>
      </dgm:t>
    </dgm:pt>
    <dgm:pt modelId="{A025C56C-9EE7-9845-9B71-75B9ED23D65B}" type="pres">
      <dgm:prSet presAssocID="{BC540F6D-4667-E742-AF54-6AF7271C2E37}" presName="hierChild5" presStyleCnt="0"/>
      <dgm:spPr/>
      <dgm:t>
        <a:bodyPr/>
        <a:lstStyle/>
        <a:p>
          <a:endParaRPr lang="zh-CN" altLang="en-US"/>
        </a:p>
      </dgm:t>
    </dgm:pt>
    <dgm:pt modelId="{F038EEA8-506B-C946-9E62-D052B688C7D0}" type="pres">
      <dgm:prSet presAssocID="{E3BA7BB6-4C15-FE47-BE8B-34FF8D92890E}" presName="Name64" presStyleLbl="parChTrans1D3" presStyleIdx="3" presStyleCnt="4"/>
      <dgm:spPr/>
      <dgm:t>
        <a:bodyPr/>
        <a:lstStyle/>
        <a:p>
          <a:endParaRPr lang="zh-CN" altLang="en-US"/>
        </a:p>
      </dgm:t>
    </dgm:pt>
    <dgm:pt modelId="{4C548441-E964-AE47-9F12-885AEED6A407}" type="pres">
      <dgm:prSet presAssocID="{1127C6FD-54E2-8B49-8589-B0C5AC44A9AA}" presName="hierRoot2" presStyleCnt="0">
        <dgm:presLayoutVars>
          <dgm:hierBranch val="init"/>
        </dgm:presLayoutVars>
      </dgm:prSet>
      <dgm:spPr/>
      <dgm:t>
        <a:bodyPr/>
        <a:lstStyle/>
        <a:p>
          <a:endParaRPr lang="zh-CN" altLang="en-US"/>
        </a:p>
      </dgm:t>
    </dgm:pt>
    <dgm:pt modelId="{BB0177D9-A0FE-874C-9548-29924AEEF9A6}" type="pres">
      <dgm:prSet presAssocID="{1127C6FD-54E2-8B49-8589-B0C5AC44A9AA}" presName="rootComposite" presStyleCnt="0"/>
      <dgm:spPr/>
      <dgm:t>
        <a:bodyPr/>
        <a:lstStyle/>
        <a:p>
          <a:endParaRPr lang="zh-CN" altLang="en-US"/>
        </a:p>
      </dgm:t>
    </dgm:pt>
    <dgm:pt modelId="{87D12591-E24C-5647-AF85-6639318690A0}" type="pres">
      <dgm:prSet presAssocID="{1127C6FD-54E2-8B49-8589-B0C5AC44A9AA}" presName="rootText" presStyleLbl="node3" presStyleIdx="3" presStyleCnt="4">
        <dgm:presLayoutVars>
          <dgm:chPref val="3"/>
        </dgm:presLayoutVars>
      </dgm:prSet>
      <dgm:spPr/>
      <dgm:t>
        <a:bodyPr/>
        <a:lstStyle/>
        <a:p>
          <a:endParaRPr lang="zh-CN" altLang="en-US"/>
        </a:p>
      </dgm:t>
    </dgm:pt>
    <dgm:pt modelId="{68DDBE5D-2297-F940-92C2-4F08146AAB00}" type="pres">
      <dgm:prSet presAssocID="{1127C6FD-54E2-8B49-8589-B0C5AC44A9AA}" presName="rootConnector" presStyleLbl="node3" presStyleIdx="3" presStyleCnt="4"/>
      <dgm:spPr/>
      <dgm:t>
        <a:bodyPr/>
        <a:lstStyle/>
        <a:p>
          <a:endParaRPr lang="zh-CN" altLang="en-US"/>
        </a:p>
      </dgm:t>
    </dgm:pt>
    <dgm:pt modelId="{48C364B8-6591-0A42-B4AA-DE34F3C9CEF7}" type="pres">
      <dgm:prSet presAssocID="{1127C6FD-54E2-8B49-8589-B0C5AC44A9AA}" presName="hierChild4" presStyleCnt="0"/>
      <dgm:spPr/>
      <dgm:t>
        <a:bodyPr/>
        <a:lstStyle/>
        <a:p>
          <a:endParaRPr lang="zh-CN" altLang="en-US"/>
        </a:p>
      </dgm:t>
    </dgm:pt>
    <dgm:pt modelId="{6B9602AC-D726-9747-8DD2-D59DBC2BAFDC}" type="pres">
      <dgm:prSet presAssocID="{1127C6FD-54E2-8B49-8589-B0C5AC44A9AA}" presName="hierChild5" presStyleCnt="0"/>
      <dgm:spPr/>
      <dgm:t>
        <a:bodyPr/>
        <a:lstStyle/>
        <a:p>
          <a:endParaRPr lang="zh-CN" altLang="en-US"/>
        </a:p>
      </dgm:t>
    </dgm:pt>
    <dgm:pt modelId="{2D513522-CA4B-2D49-885D-67318E28CA63}" type="pres">
      <dgm:prSet presAssocID="{950F82C2-0E15-5A47-AEBC-C01B79EEB8B2}" presName="hierChild5" presStyleCnt="0"/>
      <dgm:spPr/>
      <dgm:t>
        <a:bodyPr/>
        <a:lstStyle/>
        <a:p>
          <a:endParaRPr lang="zh-CN" altLang="en-US"/>
        </a:p>
      </dgm:t>
    </dgm:pt>
    <dgm:pt modelId="{BBE43C03-5B79-484F-91AB-0C27885FD2C4}" type="pres">
      <dgm:prSet presAssocID="{6DE3AB43-2568-6140-9B71-9EB7771D3CFA}" presName="Name64" presStyleLbl="parChTrans1D2" presStyleIdx="2" presStyleCnt="3"/>
      <dgm:spPr/>
      <dgm:t>
        <a:bodyPr/>
        <a:lstStyle/>
        <a:p>
          <a:endParaRPr lang="zh-CN" altLang="en-US"/>
        </a:p>
      </dgm:t>
    </dgm:pt>
    <dgm:pt modelId="{4DB8485B-8DFF-6143-BABD-C3FB3FC06C6E}" type="pres">
      <dgm:prSet presAssocID="{EE120E20-53F1-1545-A513-0950653872C9}" presName="hierRoot2" presStyleCnt="0">
        <dgm:presLayoutVars>
          <dgm:hierBranch val="init"/>
        </dgm:presLayoutVars>
      </dgm:prSet>
      <dgm:spPr/>
      <dgm:t>
        <a:bodyPr/>
        <a:lstStyle/>
        <a:p>
          <a:endParaRPr lang="zh-CN" altLang="en-US"/>
        </a:p>
      </dgm:t>
    </dgm:pt>
    <dgm:pt modelId="{960DC1E0-BDC3-8041-B8CD-DC8834155ECC}" type="pres">
      <dgm:prSet presAssocID="{EE120E20-53F1-1545-A513-0950653872C9}" presName="rootComposite" presStyleCnt="0"/>
      <dgm:spPr/>
      <dgm:t>
        <a:bodyPr/>
        <a:lstStyle/>
        <a:p>
          <a:endParaRPr lang="zh-CN" altLang="en-US"/>
        </a:p>
      </dgm:t>
    </dgm:pt>
    <dgm:pt modelId="{4B8D2A6F-36C3-9F44-9D04-0E141B7877E0}" type="pres">
      <dgm:prSet presAssocID="{EE120E20-53F1-1545-A513-0950653872C9}" presName="rootText" presStyleLbl="node2" presStyleIdx="2" presStyleCnt="3" custScaleX="155642" custScaleY="153524">
        <dgm:presLayoutVars>
          <dgm:chPref val="3"/>
        </dgm:presLayoutVars>
      </dgm:prSet>
      <dgm:spPr/>
      <dgm:t>
        <a:bodyPr/>
        <a:lstStyle/>
        <a:p>
          <a:endParaRPr lang="zh-CN" altLang="en-US"/>
        </a:p>
      </dgm:t>
    </dgm:pt>
    <dgm:pt modelId="{D11BA6CF-3A26-6C45-8918-6A2D365B3C38}" type="pres">
      <dgm:prSet presAssocID="{EE120E20-53F1-1545-A513-0950653872C9}" presName="rootConnector" presStyleLbl="node2" presStyleIdx="2" presStyleCnt="3"/>
      <dgm:spPr/>
      <dgm:t>
        <a:bodyPr/>
        <a:lstStyle/>
        <a:p>
          <a:endParaRPr lang="zh-CN" altLang="en-US"/>
        </a:p>
      </dgm:t>
    </dgm:pt>
    <dgm:pt modelId="{0B73A63E-9EA5-514C-A63C-85F216C2542E}" type="pres">
      <dgm:prSet presAssocID="{EE120E20-53F1-1545-A513-0950653872C9}" presName="hierChild4" presStyleCnt="0"/>
      <dgm:spPr/>
      <dgm:t>
        <a:bodyPr/>
        <a:lstStyle/>
        <a:p>
          <a:endParaRPr lang="zh-CN" altLang="en-US"/>
        </a:p>
      </dgm:t>
    </dgm:pt>
    <dgm:pt modelId="{93F00BFF-43DC-1E47-9ECA-06523C39019F}" type="pres">
      <dgm:prSet presAssocID="{EE120E20-53F1-1545-A513-0950653872C9}" presName="hierChild5" presStyleCnt="0"/>
      <dgm:spPr/>
      <dgm:t>
        <a:bodyPr/>
        <a:lstStyle/>
        <a:p>
          <a:endParaRPr lang="zh-CN" altLang="en-US"/>
        </a:p>
      </dgm:t>
    </dgm:pt>
    <dgm:pt modelId="{8CBC9F93-6B63-E145-8AEF-23C9CC42B187}" type="pres">
      <dgm:prSet presAssocID="{1842B863-7366-FC4F-A26A-DC75EEACDA1E}" presName="hierChild3" presStyleCnt="0"/>
      <dgm:spPr/>
      <dgm:t>
        <a:bodyPr/>
        <a:lstStyle/>
        <a:p>
          <a:endParaRPr lang="zh-CN" altLang="en-US"/>
        </a:p>
      </dgm:t>
    </dgm:pt>
  </dgm:ptLst>
  <dgm:cxnLst>
    <dgm:cxn modelId="{6C4FB5EB-43AE-B643-A8DB-49C9E59D060C}" type="presOf" srcId="{80D99E21-3CE7-1547-94CE-72CD31C9544F}" destId="{802B50B0-5301-A54D-92DC-E4BFB25286D7}" srcOrd="1" destOrd="0" presId="urn:microsoft.com/office/officeart/2009/3/layout/HorizontalOrganizationChart#396"/>
    <dgm:cxn modelId="{C75D7226-D94F-864B-81B2-22A301E475F6}" type="presOf" srcId="{950F82C2-0E15-5A47-AEBC-C01B79EEB8B2}" destId="{02B3AAA3-D71A-F045-A642-AEEC53675195}" srcOrd="1" destOrd="0" presId="urn:microsoft.com/office/officeart/2009/3/layout/HorizontalOrganizationChart#396"/>
    <dgm:cxn modelId="{F141C7F9-0469-A045-8A27-0AAFC46ADB4F}" type="presOf" srcId="{BC540F6D-4667-E742-AF54-6AF7271C2E37}" destId="{0FD600FA-BED2-3A4C-A42B-19DDE9544CD6}" srcOrd="1" destOrd="0" presId="urn:microsoft.com/office/officeart/2009/3/layout/HorizontalOrganizationChart#396"/>
    <dgm:cxn modelId="{73F30AC4-B8C6-3C4D-BA19-1D59FAEA5B20}" type="presOf" srcId="{E3BA7BB6-4C15-FE47-BE8B-34FF8D92890E}" destId="{F038EEA8-506B-C946-9E62-D052B688C7D0}" srcOrd="0" destOrd="0" presId="urn:microsoft.com/office/officeart/2009/3/layout/HorizontalOrganizationChart#396"/>
    <dgm:cxn modelId="{8FE6318F-2426-D548-B456-C6E0D5D0C33E}" type="presOf" srcId="{950F82C2-0E15-5A47-AEBC-C01B79EEB8B2}" destId="{B45F81FE-B8CD-D543-A68E-A406A36B397E}" srcOrd="0" destOrd="0" presId="urn:microsoft.com/office/officeart/2009/3/layout/HorizontalOrganizationChart#396"/>
    <dgm:cxn modelId="{83713329-812B-2043-972A-5AE796022339}" type="presOf" srcId="{1842B863-7366-FC4F-A26A-DC75EEACDA1E}" destId="{FDDBA4E2-0D69-A844-8E3E-807F4C9042A8}" srcOrd="1" destOrd="0" presId="urn:microsoft.com/office/officeart/2009/3/layout/HorizontalOrganizationChart#396"/>
    <dgm:cxn modelId="{1D234FF4-E72E-E24A-958D-56E7C70E254E}" type="presOf" srcId="{F2A09CD7-957A-D440-8392-DEDB44396445}" destId="{59987C4A-2020-7441-8692-08F845B6E0B5}" srcOrd="0" destOrd="0" presId="urn:microsoft.com/office/officeart/2009/3/layout/HorizontalOrganizationChart#396"/>
    <dgm:cxn modelId="{ABB1E216-2581-084B-8141-506DBC9267D5}" type="presOf" srcId="{56441184-719C-A84C-B7C9-D422F24358B3}" destId="{7392DC8D-B4BF-4B4C-BB4F-B6B3D40341EF}" srcOrd="0" destOrd="0" presId="urn:microsoft.com/office/officeart/2009/3/layout/HorizontalOrganizationChart#396"/>
    <dgm:cxn modelId="{F8291726-28B6-9242-B7F0-84A111212337}" type="presOf" srcId="{A08CF87E-4080-0940-9BC9-D03861F81051}" destId="{7B313AFC-E6CB-5F48-8952-410D0FA1A9D0}" srcOrd="0" destOrd="0" presId="urn:microsoft.com/office/officeart/2009/3/layout/HorizontalOrganizationChart#396"/>
    <dgm:cxn modelId="{9953FE28-B780-0349-949B-5A0D3DF9B1C0}" srcId="{950F82C2-0E15-5A47-AEBC-C01B79EEB8B2}" destId="{BC540F6D-4667-E742-AF54-6AF7271C2E37}" srcOrd="1" destOrd="0" parTransId="{74E3657D-3997-684A-9E36-0466A0A68B84}" sibTransId="{FCF94B3C-335A-644C-BD2E-15805E92F921}"/>
    <dgm:cxn modelId="{4A091CA9-6A1E-AC48-8248-632E2694C70A}" type="presOf" srcId="{DE485FA1-D6BE-634C-B90A-F01D0594BC07}" destId="{686E9887-3A4E-924C-BFD9-F5553E0F9333}" srcOrd="0" destOrd="0" presId="urn:microsoft.com/office/officeart/2009/3/layout/HorizontalOrganizationChart#396"/>
    <dgm:cxn modelId="{A9FD3F89-42BC-504C-94E3-E8444C82371D}" type="presOf" srcId="{584E67B9-1627-0F49-8805-F1AFC0B05983}" destId="{8439AA7D-870A-554A-800D-B5F968D43FED}" srcOrd="0" destOrd="0" presId="urn:microsoft.com/office/officeart/2009/3/layout/HorizontalOrganizationChart#396"/>
    <dgm:cxn modelId="{90213B05-E707-174E-9239-FA14EDF1CB8B}" srcId="{1842B863-7366-FC4F-A26A-DC75EEACDA1E}" destId="{EE120E20-53F1-1545-A513-0950653872C9}" srcOrd="2" destOrd="0" parTransId="{6DE3AB43-2568-6140-9B71-9EB7771D3CFA}" sibTransId="{1F346B6C-41AF-C14E-A7B6-860442D15341}"/>
    <dgm:cxn modelId="{CC42FF9A-827C-2442-8E71-87674D1C524D}" type="presOf" srcId="{74E3657D-3997-684A-9E36-0466A0A68B84}" destId="{F8478611-32E9-5D4B-A70F-646DBCCE2564}" srcOrd="0" destOrd="0" presId="urn:microsoft.com/office/officeart/2009/3/layout/HorizontalOrganizationChart#396"/>
    <dgm:cxn modelId="{F46E70BD-3622-0641-943E-81CCFC836A04}" type="presOf" srcId="{80D99E21-3CE7-1547-94CE-72CD31C9544F}" destId="{318A2D60-04C4-6041-BF06-7FF6E1F02EF7}" srcOrd="0" destOrd="0" presId="urn:microsoft.com/office/officeart/2009/3/layout/HorizontalOrganizationChart#396"/>
    <dgm:cxn modelId="{58E83917-28B2-E547-B693-749EC1DCE1F0}" type="presOf" srcId="{BC540F6D-4667-E742-AF54-6AF7271C2E37}" destId="{F241EB6E-687D-2F4A-8ED4-5AAA2EC7373B}" srcOrd="0" destOrd="0" presId="urn:microsoft.com/office/officeart/2009/3/layout/HorizontalOrganizationChart#396"/>
    <dgm:cxn modelId="{BDC46211-A819-4347-AAF6-555101DD4D0F}" type="presOf" srcId="{1127C6FD-54E2-8B49-8589-B0C5AC44A9AA}" destId="{87D12591-E24C-5647-AF85-6639318690A0}" srcOrd="0" destOrd="0" presId="urn:microsoft.com/office/officeart/2009/3/layout/HorizontalOrganizationChart#396"/>
    <dgm:cxn modelId="{A72E14B9-3CD1-1240-8535-6E03C8DBB59D}" type="presOf" srcId="{EE120E20-53F1-1545-A513-0950653872C9}" destId="{D11BA6CF-3A26-6C45-8918-6A2D365B3C38}" srcOrd="1" destOrd="0" presId="urn:microsoft.com/office/officeart/2009/3/layout/HorizontalOrganizationChart#396"/>
    <dgm:cxn modelId="{B98A1BC8-A7B6-394D-81F4-68E0A921A151}" type="presOf" srcId="{6DE3AB43-2568-6140-9B71-9EB7771D3CFA}" destId="{BBE43C03-5B79-484F-91AB-0C27885FD2C4}" srcOrd="0" destOrd="0" presId="urn:microsoft.com/office/officeart/2009/3/layout/HorizontalOrganizationChart#396"/>
    <dgm:cxn modelId="{937D36EF-54C9-D04E-B415-371B30277DAE}" type="presOf" srcId="{4FBBEAEC-08A8-CE48-BAF1-DF3D547339A7}" destId="{A3F23737-A3BD-944B-93C0-B4A977E6FAAC}" srcOrd="1" destOrd="0" presId="urn:microsoft.com/office/officeart/2009/3/layout/HorizontalOrganizationChart#396"/>
    <dgm:cxn modelId="{69C63CBC-A37A-E345-95AC-6FF3D8F77EA6}" type="presOf" srcId="{1127C6FD-54E2-8B49-8589-B0C5AC44A9AA}" destId="{68DDBE5D-2297-F940-92C2-4F08146AAB00}" srcOrd="1" destOrd="0" presId="urn:microsoft.com/office/officeart/2009/3/layout/HorizontalOrganizationChart#396"/>
    <dgm:cxn modelId="{C519B460-E47B-344E-A4B1-DE38A34A11D4}" srcId="{1842B863-7366-FC4F-A26A-DC75EEACDA1E}" destId="{950F82C2-0E15-5A47-AEBC-C01B79EEB8B2}" srcOrd="1" destOrd="0" parTransId="{584E67B9-1627-0F49-8805-F1AFC0B05983}" sibTransId="{4B5E9D38-85A1-1343-812B-DCE38AE6FC3F}"/>
    <dgm:cxn modelId="{30EE2F5E-0988-304F-AF09-0555BBF97146}" type="presOf" srcId="{EE120E20-53F1-1545-A513-0950653872C9}" destId="{4B8D2A6F-36C3-9F44-9D04-0E141B7877E0}" srcOrd="0" destOrd="0" presId="urn:microsoft.com/office/officeart/2009/3/layout/HorizontalOrganizationChart#396"/>
    <dgm:cxn modelId="{D714D3C3-F748-204B-BC3D-CC2CC519C1AD}" type="presOf" srcId="{2153E63C-DD18-4440-8E81-D59CE4F50305}" destId="{D6CF136A-EE45-4E4B-9D6F-70D22F6C4550}" srcOrd="0" destOrd="0" presId="urn:microsoft.com/office/officeart/2009/3/layout/HorizontalOrganizationChart#396"/>
    <dgm:cxn modelId="{4B788BE0-C82E-9945-9BBE-F532A6A015D2}" srcId="{950F82C2-0E15-5A47-AEBC-C01B79EEB8B2}" destId="{1127C6FD-54E2-8B49-8589-B0C5AC44A9AA}" srcOrd="2" destOrd="0" parTransId="{E3BA7BB6-4C15-FE47-BE8B-34FF8D92890E}" sibTransId="{81909DB9-F66F-8C46-93D4-43F79D421953}"/>
    <dgm:cxn modelId="{5AE0C971-6358-1845-9666-761A77E9C13A}" srcId="{A08CF87E-4080-0940-9BC9-D03861F81051}" destId="{1842B863-7366-FC4F-A26A-DC75EEACDA1E}" srcOrd="0" destOrd="0" parTransId="{CD88616A-BAF2-D144-AF03-9D390AFD9149}" sibTransId="{0A3619FD-D0AD-444F-9EFB-684BF928D479}"/>
    <dgm:cxn modelId="{43C9DCF2-6F5B-6F41-BA48-53D3DA9660AC}" srcId="{950F82C2-0E15-5A47-AEBC-C01B79EEB8B2}" destId="{80D99E21-3CE7-1547-94CE-72CD31C9544F}" srcOrd="0" destOrd="0" parTransId="{2153E63C-DD18-4440-8E81-D59CE4F50305}" sibTransId="{94C664DC-CDC4-FE47-A24F-3F023DDFA025}"/>
    <dgm:cxn modelId="{D06BB3E2-B174-2246-9A52-0C696185F68D}" srcId="{4FBBEAEC-08A8-CE48-BAF1-DF3D547339A7}" destId="{F2A09CD7-957A-D440-8392-DEDB44396445}" srcOrd="0" destOrd="0" parTransId="{56441184-719C-A84C-B7C9-D422F24358B3}" sibTransId="{33FB8FF2-5F93-514C-A1D4-F48DD5CE97AD}"/>
    <dgm:cxn modelId="{9D1239F1-7F72-6E40-8B0A-3965576ACBED}" type="presOf" srcId="{F2A09CD7-957A-D440-8392-DEDB44396445}" destId="{593561B4-DF1A-5542-B5F0-78CAF4BABC0C}" srcOrd="1" destOrd="0" presId="urn:microsoft.com/office/officeart/2009/3/layout/HorizontalOrganizationChart#396"/>
    <dgm:cxn modelId="{B9A57D42-7E25-BF4F-BA92-B177B76B496A}" srcId="{1842B863-7366-FC4F-A26A-DC75EEACDA1E}" destId="{4FBBEAEC-08A8-CE48-BAF1-DF3D547339A7}" srcOrd="0" destOrd="0" parTransId="{DE485FA1-D6BE-634C-B90A-F01D0594BC07}" sibTransId="{ABF1EA31-F76E-BC47-B7FA-CEEE076A4EE6}"/>
    <dgm:cxn modelId="{06040D9D-A9E2-2E40-95A0-EEBA8557CE02}" type="presOf" srcId="{1842B863-7366-FC4F-A26A-DC75EEACDA1E}" destId="{C9F8FAA3-EE20-7248-A8AC-6D2216FFE960}" srcOrd="0" destOrd="0" presId="urn:microsoft.com/office/officeart/2009/3/layout/HorizontalOrganizationChart#396"/>
    <dgm:cxn modelId="{9EE9167B-BA5C-9748-BA60-16C4A3AD227B}" type="presOf" srcId="{4FBBEAEC-08A8-CE48-BAF1-DF3D547339A7}" destId="{814D0D46-E082-7647-B90D-E5C41A602001}" srcOrd="0" destOrd="0" presId="urn:microsoft.com/office/officeart/2009/3/layout/HorizontalOrganizationChart#396"/>
    <dgm:cxn modelId="{A798A027-E8A1-5844-9B8C-379C6B6C290E}" type="presParOf" srcId="{7B313AFC-E6CB-5F48-8952-410D0FA1A9D0}" destId="{1B5330AE-D701-4246-B4B9-CDFD5B143648}" srcOrd="0" destOrd="0" presId="urn:microsoft.com/office/officeart/2009/3/layout/HorizontalOrganizationChart#396"/>
    <dgm:cxn modelId="{40051230-09E6-444C-86E5-0A545E955F5D}" type="presParOf" srcId="{1B5330AE-D701-4246-B4B9-CDFD5B143648}" destId="{9A1F5C35-81B1-D441-86EC-99F960B1720A}" srcOrd="0" destOrd="0" presId="urn:microsoft.com/office/officeart/2009/3/layout/HorizontalOrganizationChart#396"/>
    <dgm:cxn modelId="{7E239059-A2BB-7B44-846A-D2B60A6B86F0}" type="presParOf" srcId="{9A1F5C35-81B1-D441-86EC-99F960B1720A}" destId="{C9F8FAA3-EE20-7248-A8AC-6D2216FFE960}" srcOrd="0" destOrd="0" presId="urn:microsoft.com/office/officeart/2009/3/layout/HorizontalOrganizationChart#396"/>
    <dgm:cxn modelId="{994B31CF-18A6-E14C-845D-1DFC3903D89D}" type="presParOf" srcId="{9A1F5C35-81B1-D441-86EC-99F960B1720A}" destId="{FDDBA4E2-0D69-A844-8E3E-807F4C9042A8}" srcOrd="1" destOrd="0" presId="urn:microsoft.com/office/officeart/2009/3/layout/HorizontalOrganizationChart#396"/>
    <dgm:cxn modelId="{0C864856-9F38-D14A-9F90-52F72F85E201}" type="presParOf" srcId="{1B5330AE-D701-4246-B4B9-CDFD5B143648}" destId="{26861134-C708-8645-AC1B-F89C791F3342}" srcOrd="1" destOrd="0" presId="urn:microsoft.com/office/officeart/2009/3/layout/HorizontalOrganizationChart#396"/>
    <dgm:cxn modelId="{688523CD-AE65-5441-B08E-47768BADF795}" type="presParOf" srcId="{26861134-C708-8645-AC1B-F89C791F3342}" destId="{686E9887-3A4E-924C-BFD9-F5553E0F9333}" srcOrd="0" destOrd="0" presId="urn:microsoft.com/office/officeart/2009/3/layout/HorizontalOrganizationChart#396"/>
    <dgm:cxn modelId="{D7A35756-7A6B-724E-885B-C90D5863B168}" type="presParOf" srcId="{26861134-C708-8645-AC1B-F89C791F3342}" destId="{8E08DFFA-7418-974B-83E0-A1494B3BC555}" srcOrd="1" destOrd="0" presId="urn:microsoft.com/office/officeart/2009/3/layout/HorizontalOrganizationChart#396"/>
    <dgm:cxn modelId="{D19599A2-BC8D-7C42-AF95-E52C32FBB315}" type="presParOf" srcId="{8E08DFFA-7418-974B-83E0-A1494B3BC555}" destId="{2A4C2FD4-1EB4-6844-8ED0-A6D8D9DFBC8C}" srcOrd="0" destOrd="0" presId="urn:microsoft.com/office/officeart/2009/3/layout/HorizontalOrganizationChart#396"/>
    <dgm:cxn modelId="{935422B7-355C-B245-B54D-0EB84826D442}" type="presParOf" srcId="{2A4C2FD4-1EB4-6844-8ED0-A6D8D9DFBC8C}" destId="{814D0D46-E082-7647-B90D-E5C41A602001}" srcOrd="0" destOrd="0" presId="urn:microsoft.com/office/officeart/2009/3/layout/HorizontalOrganizationChart#396"/>
    <dgm:cxn modelId="{25CF639E-F2C2-2741-BC85-7FA48E8A6059}" type="presParOf" srcId="{2A4C2FD4-1EB4-6844-8ED0-A6D8D9DFBC8C}" destId="{A3F23737-A3BD-944B-93C0-B4A977E6FAAC}" srcOrd="1" destOrd="0" presId="urn:microsoft.com/office/officeart/2009/3/layout/HorizontalOrganizationChart#396"/>
    <dgm:cxn modelId="{DA2E5D30-FE89-0641-A881-FB9C4078EFAB}" type="presParOf" srcId="{8E08DFFA-7418-974B-83E0-A1494B3BC555}" destId="{63EDA9A3-1E0B-5F45-9208-99CAB934974B}" srcOrd="1" destOrd="0" presId="urn:microsoft.com/office/officeart/2009/3/layout/HorizontalOrganizationChart#396"/>
    <dgm:cxn modelId="{77347357-B469-B647-B733-AD6164094647}" type="presParOf" srcId="{63EDA9A3-1E0B-5F45-9208-99CAB934974B}" destId="{7392DC8D-B4BF-4B4C-BB4F-B6B3D40341EF}" srcOrd="0" destOrd="0" presId="urn:microsoft.com/office/officeart/2009/3/layout/HorizontalOrganizationChart#396"/>
    <dgm:cxn modelId="{57B8CF77-18DC-A548-AB0C-35B54B5BEC76}" type="presParOf" srcId="{63EDA9A3-1E0B-5F45-9208-99CAB934974B}" destId="{5700B0C8-6F89-E842-A03C-01C2F9387739}" srcOrd="1" destOrd="0" presId="urn:microsoft.com/office/officeart/2009/3/layout/HorizontalOrganizationChart#396"/>
    <dgm:cxn modelId="{E0073C2E-CE50-B64C-8EF4-5EFCCF34A379}" type="presParOf" srcId="{5700B0C8-6F89-E842-A03C-01C2F9387739}" destId="{C568FE87-7AA1-2A4F-9268-3312332FCCA9}" srcOrd="0" destOrd="0" presId="urn:microsoft.com/office/officeart/2009/3/layout/HorizontalOrganizationChart#396"/>
    <dgm:cxn modelId="{FCBCCEB9-1647-A845-8408-CF030EE9DECD}" type="presParOf" srcId="{C568FE87-7AA1-2A4F-9268-3312332FCCA9}" destId="{59987C4A-2020-7441-8692-08F845B6E0B5}" srcOrd="0" destOrd="0" presId="urn:microsoft.com/office/officeart/2009/3/layout/HorizontalOrganizationChart#396"/>
    <dgm:cxn modelId="{AEAD03FF-EAC5-D543-9C6E-C37DAAAC2336}" type="presParOf" srcId="{C568FE87-7AA1-2A4F-9268-3312332FCCA9}" destId="{593561B4-DF1A-5542-B5F0-78CAF4BABC0C}" srcOrd="1" destOrd="0" presId="urn:microsoft.com/office/officeart/2009/3/layout/HorizontalOrganizationChart#396"/>
    <dgm:cxn modelId="{139E753E-9FFD-EE45-8EE4-E9A795521B56}" type="presParOf" srcId="{5700B0C8-6F89-E842-A03C-01C2F9387739}" destId="{5D7DD181-0860-2840-9D96-30227315D660}" srcOrd="1" destOrd="0" presId="urn:microsoft.com/office/officeart/2009/3/layout/HorizontalOrganizationChart#396"/>
    <dgm:cxn modelId="{DDC9960C-642D-FC49-9618-16EF01319654}" type="presParOf" srcId="{5700B0C8-6F89-E842-A03C-01C2F9387739}" destId="{893A8763-CD28-F445-A739-AC22D4279747}" srcOrd="2" destOrd="0" presId="urn:microsoft.com/office/officeart/2009/3/layout/HorizontalOrganizationChart#396"/>
    <dgm:cxn modelId="{EC2F051B-7C0B-BE44-B744-5FDC1A7DA144}" type="presParOf" srcId="{8E08DFFA-7418-974B-83E0-A1494B3BC555}" destId="{86E66B42-3EC2-0B46-824A-73E017E0803C}" srcOrd="2" destOrd="0" presId="urn:microsoft.com/office/officeart/2009/3/layout/HorizontalOrganizationChart#396"/>
    <dgm:cxn modelId="{33A90722-EBED-5E4A-8084-49B6509E0866}" type="presParOf" srcId="{26861134-C708-8645-AC1B-F89C791F3342}" destId="{8439AA7D-870A-554A-800D-B5F968D43FED}" srcOrd="2" destOrd="0" presId="urn:microsoft.com/office/officeart/2009/3/layout/HorizontalOrganizationChart#396"/>
    <dgm:cxn modelId="{EEE18F35-A5E1-594E-9EEE-FF68B6486773}" type="presParOf" srcId="{26861134-C708-8645-AC1B-F89C791F3342}" destId="{D707F21D-2FD4-F44A-9DD4-3A4B3A01F13B}" srcOrd="3" destOrd="0" presId="urn:microsoft.com/office/officeart/2009/3/layout/HorizontalOrganizationChart#396"/>
    <dgm:cxn modelId="{E70F13F4-C56C-B241-9283-21811082A0C0}" type="presParOf" srcId="{D707F21D-2FD4-F44A-9DD4-3A4B3A01F13B}" destId="{F04B3D8B-39B1-9E43-9C34-D2E5391FEEFB}" srcOrd="0" destOrd="0" presId="urn:microsoft.com/office/officeart/2009/3/layout/HorizontalOrganizationChart#396"/>
    <dgm:cxn modelId="{1351720E-5660-7B49-BE02-39AD3EE20C14}" type="presParOf" srcId="{F04B3D8B-39B1-9E43-9C34-D2E5391FEEFB}" destId="{B45F81FE-B8CD-D543-A68E-A406A36B397E}" srcOrd="0" destOrd="0" presId="urn:microsoft.com/office/officeart/2009/3/layout/HorizontalOrganizationChart#396"/>
    <dgm:cxn modelId="{D40C65D7-2316-8D44-B6BD-01EE746B26BF}" type="presParOf" srcId="{F04B3D8B-39B1-9E43-9C34-D2E5391FEEFB}" destId="{02B3AAA3-D71A-F045-A642-AEEC53675195}" srcOrd="1" destOrd="0" presId="urn:microsoft.com/office/officeart/2009/3/layout/HorizontalOrganizationChart#396"/>
    <dgm:cxn modelId="{D0D54726-7D5A-CE48-87DE-30F193E2160E}" type="presParOf" srcId="{D707F21D-2FD4-F44A-9DD4-3A4B3A01F13B}" destId="{308172C7-321B-3A44-8165-B40011A29AF2}" srcOrd="1" destOrd="0" presId="urn:microsoft.com/office/officeart/2009/3/layout/HorizontalOrganizationChart#396"/>
    <dgm:cxn modelId="{F55FBE9C-B55C-6E44-B22D-8B3D1A12BBF6}" type="presParOf" srcId="{308172C7-321B-3A44-8165-B40011A29AF2}" destId="{D6CF136A-EE45-4E4B-9D6F-70D22F6C4550}" srcOrd="0" destOrd="0" presId="urn:microsoft.com/office/officeart/2009/3/layout/HorizontalOrganizationChart#396"/>
    <dgm:cxn modelId="{91268512-F4EE-E642-8688-A446B81AD7E7}" type="presParOf" srcId="{308172C7-321B-3A44-8165-B40011A29AF2}" destId="{1ABF0037-79ED-EC45-A954-FA1D4C2FFFDF}" srcOrd="1" destOrd="0" presId="urn:microsoft.com/office/officeart/2009/3/layout/HorizontalOrganizationChart#396"/>
    <dgm:cxn modelId="{7CFD9CF2-CDED-E24C-AF7A-1F7F884C0351}" type="presParOf" srcId="{1ABF0037-79ED-EC45-A954-FA1D4C2FFFDF}" destId="{C6C901DB-BE5C-BA47-A290-2A9EB203FEE1}" srcOrd="0" destOrd="0" presId="urn:microsoft.com/office/officeart/2009/3/layout/HorizontalOrganizationChart#396"/>
    <dgm:cxn modelId="{B0D49330-E38B-E946-9A99-CFA460854353}" type="presParOf" srcId="{C6C901DB-BE5C-BA47-A290-2A9EB203FEE1}" destId="{318A2D60-04C4-6041-BF06-7FF6E1F02EF7}" srcOrd="0" destOrd="0" presId="urn:microsoft.com/office/officeart/2009/3/layout/HorizontalOrganizationChart#396"/>
    <dgm:cxn modelId="{B8467A4D-DA3E-114A-8AE9-C5B248B792AF}" type="presParOf" srcId="{C6C901DB-BE5C-BA47-A290-2A9EB203FEE1}" destId="{802B50B0-5301-A54D-92DC-E4BFB25286D7}" srcOrd="1" destOrd="0" presId="urn:microsoft.com/office/officeart/2009/3/layout/HorizontalOrganizationChart#396"/>
    <dgm:cxn modelId="{FE777FC8-027B-4346-9F62-2F1BCB06119C}" type="presParOf" srcId="{1ABF0037-79ED-EC45-A954-FA1D4C2FFFDF}" destId="{8E828C0D-0A21-AC4C-9A2E-8481EA5408D4}" srcOrd="1" destOrd="0" presId="urn:microsoft.com/office/officeart/2009/3/layout/HorizontalOrganizationChart#396"/>
    <dgm:cxn modelId="{4BCBE9A9-16F4-EC4D-BA9A-7893B8241949}" type="presParOf" srcId="{1ABF0037-79ED-EC45-A954-FA1D4C2FFFDF}" destId="{52306AD5-B8CF-E947-9396-56F6E5F06A94}" srcOrd="2" destOrd="0" presId="urn:microsoft.com/office/officeart/2009/3/layout/HorizontalOrganizationChart#396"/>
    <dgm:cxn modelId="{8D034037-A24D-BC40-856B-D690BE30E092}" type="presParOf" srcId="{308172C7-321B-3A44-8165-B40011A29AF2}" destId="{F8478611-32E9-5D4B-A70F-646DBCCE2564}" srcOrd="2" destOrd="0" presId="urn:microsoft.com/office/officeart/2009/3/layout/HorizontalOrganizationChart#396"/>
    <dgm:cxn modelId="{6AADB18B-268C-C24F-9D44-866F6D5C9F1F}" type="presParOf" srcId="{308172C7-321B-3A44-8165-B40011A29AF2}" destId="{0D30EEB2-A740-644D-A78D-BCEA0AD5D1ED}" srcOrd="3" destOrd="0" presId="urn:microsoft.com/office/officeart/2009/3/layout/HorizontalOrganizationChart#396"/>
    <dgm:cxn modelId="{90D193D8-762B-CD48-AB78-4811B4242DB1}" type="presParOf" srcId="{0D30EEB2-A740-644D-A78D-BCEA0AD5D1ED}" destId="{DB4CBF3A-DAC0-C642-8F4F-D193BF9C740F}" srcOrd="0" destOrd="0" presId="urn:microsoft.com/office/officeart/2009/3/layout/HorizontalOrganizationChart#396"/>
    <dgm:cxn modelId="{2CAA253F-96C1-DA4D-B0FB-FFD07325228C}" type="presParOf" srcId="{DB4CBF3A-DAC0-C642-8F4F-D193BF9C740F}" destId="{F241EB6E-687D-2F4A-8ED4-5AAA2EC7373B}" srcOrd="0" destOrd="0" presId="urn:microsoft.com/office/officeart/2009/3/layout/HorizontalOrganizationChart#396"/>
    <dgm:cxn modelId="{A9D7ABE2-CA93-5F4A-BA09-8CB0CD930731}" type="presParOf" srcId="{DB4CBF3A-DAC0-C642-8F4F-D193BF9C740F}" destId="{0FD600FA-BED2-3A4C-A42B-19DDE9544CD6}" srcOrd="1" destOrd="0" presId="urn:microsoft.com/office/officeart/2009/3/layout/HorizontalOrganizationChart#396"/>
    <dgm:cxn modelId="{F74AE61E-8326-BB4C-B953-E8C34EF2905E}" type="presParOf" srcId="{0D30EEB2-A740-644D-A78D-BCEA0AD5D1ED}" destId="{432D1092-084E-DD47-A156-05B4484D02B1}" srcOrd="1" destOrd="0" presId="urn:microsoft.com/office/officeart/2009/3/layout/HorizontalOrganizationChart#396"/>
    <dgm:cxn modelId="{447B345B-2275-C048-B685-E82135E52F39}" type="presParOf" srcId="{0D30EEB2-A740-644D-A78D-BCEA0AD5D1ED}" destId="{A025C56C-9EE7-9845-9B71-75B9ED23D65B}" srcOrd="2" destOrd="0" presId="urn:microsoft.com/office/officeart/2009/3/layout/HorizontalOrganizationChart#396"/>
    <dgm:cxn modelId="{5E6C70F1-DA18-A04B-B577-1657B7600E5E}" type="presParOf" srcId="{308172C7-321B-3A44-8165-B40011A29AF2}" destId="{F038EEA8-506B-C946-9E62-D052B688C7D0}" srcOrd="4" destOrd="0" presId="urn:microsoft.com/office/officeart/2009/3/layout/HorizontalOrganizationChart#396"/>
    <dgm:cxn modelId="{A737E257-8527-8645-9B92-CFACB5EF9B38}" type="presParOf" srcId="{308172C7-321B-3A44-8165-B40011A29AF2}" destId="{4C548441-E964-AE47-9F12-885AEED6A407}" srcOrd="5" destOrd="0" presId="urn:microsoft.com/office/officeart/2009/3/layout/HorizontalOrganizationChart#396"/>
    <dgm:cxn modelId="{009BA237-1720-864B-9A29-A97C95BDBA53}" type="presParOf" srcId="{4C548441-E964-AE47-9F12-885AEED6A407}" destId="{BB0177D9-A0FE-874C-9548-29924AEEF9A6}" srcOrd="0" destOrd="0" presId="urn:microsoft.com/office/officeart/2009/3/layout/HorizontalOrganizationChart#396"/>
    <dgm:cxn modelId="{809BA51B-5AFF-B943-AA03-FAAE51E119C7}" type="presParOf" srcId="{BB0177D9-A0FE-874C-9548-29924AEEF9A6}" destId="{87D12591-E24C-5647-AF85-6639318690A0}" srcOrd="0" destOrd="0" presId="urn:microsoft.com/office/officeart/2009/3/layout/HorizontalOrganizationChart#396"/>
    <dgm:cxn modelId="{6A6F5201-FEB0-594F-A606-1D79552A7E80}" type="presParOf" srcId="{BB0177D9-A0FE-874C-9548-29924AEEF9A6}" destId="{68DDBE5D-2297-F940-92C2-4F08146AAB00}" srcOrd="1" destOrd="0" presId="urn:microsoft.com/office/officeart/2009/3/layout/HorizontalOrganizationChart#396"/>
    <dgm:cxn modelId="{142B9C9E-8276-4349-B2D7-D85711184E49}" type="presParOf" srcId="{4C548441-E964-AE47-9F12-885AEED6A407}" destId="{48C364B8-6591-0A42-B4AA-DE34F3C9CEF7}" srcOrd="1" destOrd="0" presId="urn:microsoft.com/office/officeart/2009/3/layout/HorizontalOrganizationChart#396"/>
    <dgm:cxn modelId="{D49F1DA5-71C8-1D42-894F-2AA43D771808}" type="presParOf" srcId="{4C548441-E964-AE47-9F12-885AEED6A407}" destId="{6B9602AC-D726-9747-8DD2-D59DBC2BAFDC}" srcOrd="2" destOrd="0" presId="urn:microsoft.com/office/officeart/2009/3/layout/HorizontalOrganizationChart#396"/>
    <dgm:cxn modelId="{1BE96D01-8D7A-204A-ABAD-E5D61E9CBDD6}" type="presParOf" srcId="{D707F21D-2FD4-F44A-9DD4-3A4B3A01F13B}" destId="{2D513522-CA4B-2D49-885D-67318E28CA63}" srcOrd="2" destOrd="0" presId="urn:microsoft.com/office/officeart/2009/3/layout/HorizontalOrganizationChart#396"/>
    <dgm:cxn modelId="{E0783B36-6C6D-514C-BB27-EBF3BAB260E5}" type="presParOf" srcId="{26861134-C708-8645-AC1B-F89C791F3342}" destId="{BBE43C03-5B79-484F-91AB-0C27885FD2C4}" srcOrd="4" destOrd="0" presId="urn:microsoft.com/office/officeart/2009/3/layout/HorizontalOrganizationChart#396"/>
    <dgm:cxn modelId="{F65F304F-0102-734A-9D96-A3DE4895B748}" type="presParOf" srcId="{26861134-C708-8645-AC1B-F89C791F3342}" destId="{4DB8485B-8DFF-6143-BABD-C3FB3FC06C6E}" srcOrd="5" destOrd="0" presId="urn:microsoft.com/office/officeart/2009/3/layout/HorizontalOrganizationChart#396"/>
    <dgm:cxn modelId="{6F0F8E6E-22A5-9543-A130-AC8A0BE077A0}" type="presParOf" srcId="{4DB8485B-8DFF-6143-BABD-C3FB3FC06C6E}" destId="{960DC1E0-BDC3-8041-B8CD-DC8834155ECC}" srcOrd="0" destOrd="0" presId="urn:microsoft.com/office/officeart/2009/3/layout/HorizontalOrganizationChart#396"/>
    <dgm:cxn modelId="{05B4288F-8FD5-2244-8C2D-03A130B97241}" type="presParOf" srcId="{960DC1E0-BDC3-8041-B8CD-DC8834155ECC}" destId="{4B8D2A6F-36C3-9F44-9D04-0E141B7877E0}" srcOrd="0" destOrd="0" presId="urn:microsoft.com/office/officeart/2009/3/layout/HorizontalOrganizationChart#396"/>
    <dgm:cxn modelId="{B0F7BBBA-8472-054C-AC02-57134C9A02AC}" type="presParOf" srcId="{960DC1E0-BDC3-8041-B8CD-DC8834155ECC}" destId="{D11BA6CF-3A26-6C45-8918-6A2D365B3C38}" srcOrd="1" destOrd="0" presId="urn:microsoft.com/office/officeart/2009/3/layout/HorizontalOrganizationChart#396"/>
    <dgm:cxn modelId="{9DCCCB71-8B86-A54C-9239-5208F7E7E38B}" type="presParOf" srcId="{4DB8485B-8DFF-6143-BABD-C3FB3FC06C6E}" destId="{0B73A63E-9EA5-514C-A63C-85F216C2542E}" srcOrd="1" destOrd="0" presId="urn:microsoft.com/office/officeart/2009/3/layout/HorizontalOrganizationChart#396"/>
    <dgm:cxn modelId="{7A28B323-1DF5-0A4F-A2FC-E64D4F22045F}" type="presParOf" srcId="{4DB8485B-8DFF-6143-BABD-C3FB3FC06C6E}" destId="{93F00BFF-43DC-1E47-9ECA-06523C39019F}" srcOrd="2" destOrd="0" presId="urn:microsoft.com/office/officeart/2009/3/layout/HorizontalOrganizationChart#396"/>
    <dgm:cxn modelId="{0CAB2F7F-1329-8846-A258-34C040C6C9D8}" type="presParOf" srcId="{1B5330AE-D701-4246-B4B9-CDFD5B143648}" destId="{8CBC9F93-6B63-E145-8AEF-23C9CC42B187}" srcOrd="2" destOrd="0" presId="urn:microsoft.com/office/officeart/2009/3/layout/HorizontalOrganizationChart#396"/>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A08CF87E-4080-0940-9BC9-D03861F81051}" type="doc">
      <dgm:prSet loTypeId="urn:microsoft.com/office/officeart/2009/3/layout/HorizontalOrganizationChart#397" loCatId="" qsTypeId="urn:microsoft.com/office/officeart/2005/8/quickstyle/simple1#426" qsCatId="simple" csTypeId="urn:microsoft.com/office/officeart/2005/8/colors/accent2_1#102" csCatId="accent2" phldr="1"/>
      <dgm:spPr/>
      <dgm:t>
        <a:bodyPr/>
        <a:lstStyle/>
        <a:p>
          <a:endParaRPr lang="zh-CN" altLang="en-US"/>
        </a:p>
      </dgm:t>
    </dgm:pt>
    <dgm:pt modelId="{1842B863-7366-FC4F-A26A-DC75EEACDA1E}">
      <dgm:prSet custT="1"/>
      <dgm:spPr/>
      <dgm:t>
        <a:bodyPr/>
        <a:lstStyle/>
        <a:p>
          <a:r>
            <a:rPr lang="zh-CN" altLang="en-US" sz="1400" smtClean="0">
              <a:latin typeface="微软雅黑" panose="020B0503020204020204" pitchFamily="34" charset="-122"/>
              <a:ea typeface="微软雅黑" panose="020B0503020204020204" pitchFamily="34" charset="-122"/>
              <a:cs typeface="微软雅黑" panose="020B0503020204020204" pitchFamily="34" charset="-122"/>
            </a:rPr>
            <a:t>价值增殖过程</a:t>
          </a:r>
          <a:endParaRPr lang="zh-CN" altLang="en-US" sz="1400" dirty="0">
            <a:latin typeface="微软雅黑" panose="020B0503020204020204" pitchFamily="34" charset="-122"/>
            <a:ea typeface="微软雅黑" panose="020B0503020204020204" pitchFamily="34" charset="-122"/>
            <a:cs typeface="微软雅黑" panose="020B0503020204020204" pitchFamily="34" charset="-122"/>
          </a:endParaRPr>
        </a:p>
      </dgm:t>
    </dgm:pt>
    <dgm:pt modelId="{CD88616A-BAF2-D144-AF03-9D390AFD9149}" cxnId="{5AE0C971-6358-1845-9666-761A77E9C13A}" type="parTrans">
      <dgm:prSet/>
      <dgm:spPr/>
      <dgm:t>
        <a:bodyPr/>
        <a:lstStyle/>
        <a:p>
          <a:endParaRPr lang="zh-CN" altLang="en-US" sz="1400"/>
        </a:p>
      </dgm:t>
    </dgm:pt>
    <dgm:pt modelId="{0A3619FD-D0AD-444F-9EFB-684BF928D479}" cxnId="{5AE0C971-6358-1845-9666-761A77E9C13A}" type="sibTrans">
      <dgm:prSet/>
      <dgm:spPr/>
      <dgm:t>
        <a:bodyPr/>
        <a:lstStyle/>
        <a:p>
          <a:endParaRPr lang="zh-CN" altLang="en-US" sz="1400"/>
        </a:p>
      </dgm:t>
    </dgm:pt>
    <dgm:pt modelId="{950F82C2-0E15-5A47-AEBC-C01B79EEB8B2}">
      <dgm:prSet custT="1"/>
      <dgm:spPr/>
      <dgm:t>
        <a:bodyPr/>
        <a:lstStyle/>
        <a:p>
          <a:r>
            <a:rPr lang="zh-CN" altLang="en-US" sz="1400" dirty="0" smtClean="0">
              <a:latin typeface="微软雅黑" panose="020B0503020204020204" pitchFamily="34" charset="-122"/>
              <a:ea typeface="微软雅黑" panose="020B0503020204020204" pitchFamily="34" charset="-122"/>
              <a:cs typeface="微软雅黑" panose="020B0503020204020204" pitchFamily="34" charset="-122"/>
            </a:rPr>
            <a:t>生产剩余价值的过程</a:t>
          </a:r>
          <a:endParaRPr lang="zh-CN" altLang="en-US" sz="1400" dirty="0">
            <a:latin typeface="微软雅黑" panose="020B0503020204020204" pitchFamily="34" charset="-122"/>
            <a:ea typeface="微软雅黑" panose="020B0503020204020204" pitchFamily="34" charset="-122"/>
            <a:cs typeface="微软雅黑" panose="020B0503020204020204" pitchFamily="34" charset="-122"/>
          </a:endParaRPr>
        </a:p>
      </dgm:t>
    </dgm:pt>
    <dgm:pt modelId="{584E67B9-1627-0F49-8805-F1AFC0B05983}" cxnId="{C519B460-E47B-344E-A4B1-DE38A34A11D4}" type="parTrans">
      <dgm:prSet/>
      <dgm:spPr/>
      <dgm:t>
        <a:bodyPr/>
        <a:lstStyle/>
        <a:p>
          <a:endParaRPr lang="zh-CN" altLang="en-US" sz="1400"/>
        </a:p>
      </dgm:t>
    </dgm:pt>
    <dgm:pt modelId="{4B5E9D38-85A1-1343-812B-DCE38AE6FC3F}" cxnId="{C519B460-E47B-344E-A4B1-DE38A34A11D4}" type="sibTrans">
      <dgm:prSet/>
      <dgm:spPr/>
      <dgm:t>
        <a:bodyPr/>
        <a:lstStyle/>
        <a:p>
          <a:endParaRPr lang="zh-CN" altLang="en-US" sz="1400"/>
        </a:p>
      </dgm:t>
    </dgm:pt>
    <dgm:pt modelId="{80D99E21-3CE7-1547-94CE-72CD31C9544F}">
      <dgm:prSet custT="1"/>
      <dgm:spPr>
        <a:noFill/>
      </dgm:spPr>
      <dgm:t>
        <a:bodyPr/>
        <a:lstStyle/>
        <a:p>
          <a:r>
            <a:rPr lang="zh-CN" altLang="en-US" sz="1400" dirty="0" smtClean="0">
              <a:latin typeface="微软雅黑" panose="020B0503020204020204" pitchFamily="34" charset="-122"/>
              <a:ea typeface="微软雅黑" panose="020B0503020204020204" pitchFamily="34" charset="-122"/>
              <a:cs typeface="微软雅黑" panose="020B0503020204020204" pitchFamily="34" charset="-122"/>
            </a:rPr>
            <a:t>绝对</a:t>
          </a:r>
          <a:endParaRPr lang="zh-CN" altLang="en-US" sz="1400" dirty="0">
            <a:latin typeface="微软雅黑" panose="020B0503020204020204" pitchFamily="34" charset="-122"/>
            <a:ea typeface="微软雅黑" panose="020B0503020204020204" pitchFamily="34" charset="-122"/>
            <a:cs typeface="微软雅黑" panose="020B0503020204020204" pitchFamily="34" charset="-122"/>
          </a:endParaRPr>
        </a:p>
      </dgm:t>
    </dgm:pt>
    <dgm:pt modelId="{2153E63C-DD18-4440-8E81-D59CE4F50305}" cxnId="{43C9DCF2-6F5B-6F41-BA48-53D3DA9660AC}" type="parTrans">
      <dgm:prSet/>
      <dgm:spPr/>
      <dgm:t>
        <a:bodyPr/>
        <a:lstStyle/>
        <a:p>
          <a:endParaRPr lang="zh-CN" altLang="en-US" sz="1400"/>
        </a:p>
      </dgm:t>
    </dgm:pt>
    <dgm:pt modelId="{94C664DC-CDC4-FE47-A24F-3F023DDFA025}" cxnId="{43C9DCF2-6F5B-6F41-BA48-53D3DA9660AC}" type="sibTrans">
      <dgm:prSet/>
      <dgm:spPr/>
      <dgm:t>
        <a:bodyPr/>
        <a:lstStyle/>
        <a:p>
          <a:endParaRPr lang="zh-CN" altLang="en-US" sz="1400"/>
        </a:p>
      </dgm:t>
    </dgm:pt>
    <dgm:pt modelId="{BC540F6D-4667-E742-AF54-6AF7271C2E37}">
      <dgm:prSet custT="1"/>
      <dgm:spPr/>
      <dgm:t>
        <a:bodyPr/>
        <a:lstStyle/>
        <a:p>
          <a:r>
            <a:rPr lang="zh-CN" altLang="en-US" sz="1400" dirty="0" smtClean="0">
              <a:latin typeface="微软雅黑" panose="020B0503020204020204" pitchFamily="34" charset="-122"/>
              <a:ea typeface="微软雅黑" panose="020B0503020204020204" pitchFamily="34" charset="-122"/>
              <a:cs typeface="微软雅黑" panose="020B0503020204020204" pitchFamily="34" charset="-122"/>
            </a:rPr>
            <a:t>超额</a:t>
          </a:r>
          <a:endParaRPr lang="zh-CN" altLang="en-US" sz="1400" dirty="0">
            <a:latin typeface="微软雅黑" panose="020B0503020204020204" pitchFamily="34" charset="-122"/>
            <a:ea typeface="微软雅黑" panose="020B0503020204020204" pitchFamily="34" charset="-122"/>
            <a:cs typeface="微软雅黑" panose="020B0503020204020204" pitchFamily="34" charset="-122"/>
          </a:endParaRPr>
        </a:p>
      </dgm:t>
    </dgm:pt>
    <dgm:pt modelId="{74E3657D-3997-684A-9E36-0466A0A68B84}" cxnId="{9953FE28-B780-0349-949B-5A0D3DF9B1C0}" type="parTrans">
      <dgm:prSet/>
      <dgm:spPr/>
      <dgm:t>
        <a:bodyPr/>
        <a:lstStyle/>
        <a:p>
          <a:endParaRPr lang="zh-CN" altLang="en-US" sz="1400"/>
        </a:p>
      </dgm:t>
    </dgm:pt>
    <dgm:pt modelId="{FCF94B3C-335A-644C-BD2E-15805E92F921}" cxnId="{9953FE28-B780-0349-949B-5A0D3DF9B1C0}" type="sibTrans">
      <dgm:prSet/>
      <dgm:spPr/>
      <dgm:t>
        <a:bodyPr/>
        <a:lstStyle/>
        <a:p>
          <a:endParaRPr lang="zh-CN" altLang="en-US" sz="1400"/>
        </a:p>
      </dgm:t>
    </dgm:pt>
    <dgm:pt modelId="{1127C6FD-54E2-8B49-8589-B0C5AC44A9AA}">
      <dgm:prSet custT="1"/>
      <dgm:spPr/>
      <dgm:t>
        <a:bodyPr/>
        <a:lstStyle/>
        <a:p>
          <a:r>
            <a:rPr lang="zh-CN" altLang="en-US" sz="1400" dirty="0" smtClean="0">
              <a:latin typeface="微软雅黑" panose="020B0503020204020204" pitchFamily="34" charset="-122"/>
              <a:ea typeface="微软雅黑" panose="020B0503020204020204" pitchFamily="34" charset="-122"/>
              <a:cs typeface="微软雅黑" panose="020B0503020204020204" pitchFamily="34" charset="-122"/>
            </a:rPr>
            <a:t>相对</a:t>
          </a:r>
          <a:endParaRPr lang="zh-CN" altLang="en-US" sz="1400" dirty="0">
            <a:latin typeface="微软雅黑" panose="020B0503020204020204" pitchFamily="34" charset="-122"/>
            <a:ea typeface="微软雅黑" panose="020B0503020204020204" pitchFamily="34" charset="-122"/>
            <a:cs typeface="微软雅黑" panose="020B0503020204020204" pitchFamily="34" charset="-122"/>
          </a:endParaRPr>
        </a:p>
      </dgm:t>
    </dgm:pt>
    <dgm:pt modelId="{E3BA7BB6-4C15-FE47-BE8B-34FF8D92890E}" cxnId="{4B788BE0-C82E-9945-9BBE-F532A6A015D2}" type="parTrans">
      <dgm:prSet/>
      <dgm:spPr/>
      <dgm:t>
        <a:bodyPr/>
        <a:lstStyle/>
        <a:p>
          <a:endParaRPr lang="zh-CN" altLang="en-US" sz="1400"/>
        </a:p>
      </dgm:t>
    </dgm:pt>
    <dgm:pt modelId="{81909DB9-F66F-8C46-93D4-43F79D421953}" cxnId="{4B788BE0-C82E-9945-9BBE-F532A6A015D2}" type="sibTrans">
      <dgm:prSet/>
      <dgm:spPr/>
      <dgm:t>
        <a:bodyPr/>
        <a:lstStyle/>
        <a:p>
          <a:endParaRPr lang="zh-CN" altLang="en-US" sz="1400"/>
        </a:p>
      </dgm:t>
    </dgm:pt>
    <dgm:pt modelId="{EE120E20-53F1-1545-A513-0950653872C9}">
      <dgm:prSet custT="1"/>
      <dgm:spPr>
        <a:solidFill>
          <a:srgbClr val="C00000"/>
        </a:solidFill>
      </dgm:spPr>
      <dgm:t>
        <a:bodyPr/>
        <a:lstStyle/>
        <a:p>
          <a:r>
            <a:rPr lang="zh-CN" altLang="en-US" sz="1400" dirty="0" smtClean="0">
              <a:latin typeface="微软雅黑" panose="020B0503020204020204" pitchFamily="34" charset="-122"/>
              <a:ea typeface="微软雅黑" panose="020B0503020204020204" pitchFamily="34" charset="-122"/>
              <a:cs typeface="微软雅黑" panose="020B0503020204020204" pitchFamily="34" charset="-122"/>
            </a:rPr>
            <a:t>资本的本质</a:t>
          </a:r>
          <a:endParaRPr lang="zh-CN" altLang="en-US" sz="1400" dirty="0">
            <a:latin typeface="微软雅黑" panose="020B0503020204020204" pitchFamily="34" charset="-122"/>
            <a:ea typeface="微软雅黑" panose="020B0503020204020204" pitchFamily="34" charset="-122"/>
            <a:cs typeface="微软雅黑" panose="020B0503020204020204" pitchFamily="34" charset="-122"/>
          </a:endParaRPr>
        </a:p>
      </dgm:t>
    </dgm:pt>
    <dgm:pt modelId="{6DE3AB43-2568-6140-9B71-9EB7771D3CFA}" cxnId="{90213B05-E707-174E-9239-FA14EDF1CB8B}" type="parTrans">
      <dgm:prSet/>
      <dgm:spPr/>
      <dgm:t>
        <a:bodyPr/>
        <a:lstStyle/>
        <a:p>
          <a:endParaRPr lang="zh-CN" altLang="en-US" sz="1400"/>
        </a:p>
      </dgm:t>
    </dgm:pt>
    <dgm:pt modelId="{1F346B6C-41AF-C14E-A7B6-860442D15341}" cxnId="{90213B05-E707-174E-9239-FA14EDF1CB8B}" type="sibTrans">
      <dgm:prSet/>
      <dgm:spPr/>
      <dgm:t>
        <a:bodyPr/>
        <a:lstStyle/>
        <a:p>
          <a:endParaRPr lang="zh-CN" altLang="en-US" sz="1400"/>
        </a:p>
      </dgm:t>
    </dgm:pt>
    <dgm:pt modelId="{4FBBEAEC-08A8-CE48-BAF1-DF3D547339A7}">
      <dgm:prSet custT="1"/>
      <dgm:spPr>
        <a:noFill/>
      </dgm:spPr>
      <dgm:t>
        <a:bodyPr/>
        <a:lstStyle/>
        <a:p>
          <a:r>
            <a:rPr lang="zh-CN" altLang="en-US" sz="1400" dirty="0" smtClean="0">
              <a:latin typeface="微软雅黑" panose="020B0503020204020204" pitchFamily="34" charset="-122"/>
              <a:ea typeface="微软雅黑" panose="020B0503020204020204" pitchFamily="34" charset="-122"/>
              <a:cs typeface="微软雅黑" panose="020B0503020204020204" pitchFamily="34" charset="-122"/>
            </a:rPr>
            <a:t>谁产生剩余价值</a:t>
          </a:r>
          <a:endParaRPr lang="zh-CN" altLang="en-US" sz="1400" dirty="0">
            <a:latin typeface="微软雅黑" panose="020B0503020204020204" pitchFamily="34" charset="-122"/>
            <a:ea typeface="微软雅黑" panose="020B0503020204020204" pitchFamily="34" charset="-122"/>
            <a:cs typeface="微软雅黑" panose="020B0503020204020204" pitchFamily="34" charset="-122"/>
          </a:endParaRPr>
        </a:p>
      </dgm:t>
    </dgm:pt>
    <dgm:pt modelId="{DE485FA1-D6BE-634C-B90A-F01D0594BC07}" cxnId="{B9A57D42-7E25-BF4F-BA92-B177B76B496A}" type="parTrans">
      <dgm:prSet/>
      <dgm:spPr/>
      <dgm:t>
        <a:bodyPr/>
        <a:lstStyle/>
        <a:p>
          <a:endParaRPr lang="zh-CN" altLang="en-US" sz="1400"/>
        </a:p>
      </dgm:t>
    </dgm:pt>
    <dgm:pt modelId="{ABF1EA31-F76E-BC47-B7FA-CEEE076A4EE6}" cxnId="{B9A57D42-7E25-BF4F-BA92-B177B76B496A}" type="sibTrans">
      <dgm:prSet/>
      <dgm:spPr/>
      <dgm:t>
        <a:bodyPr/>
        <a:lstStyle/>
        <a:p>
          <a:endParaRPr lang="zh-CN" altLang="en-US" sz="1400"/>
        </a:p>
      </dgm:t>
    </dgm:pt>
    <dgm:pt modelId="{F2A09CD7-957A-D440-8392-DEDB44396445}">
      <dgm:prSet custT="1"/>
      <dgm:spPr>
        <a:noFill/>
      </dgm:spPr>
      <dgm:t>
        <a:bodyPr/>
        <a:lstStyle/>
        <a:p>
          <a:r>
            <a:rPr lang="zh-CN" altLang="en-US" sz="1400" dirty="0" smtClean="0">
              <a:latin typeface="微软雅黑" panose="020B0503020204020204" pitchFamily="34" charset="-122"/>
              <a:ea typeface="微软雅黑" panose="020B0503020204020204" pitchFamily="34" charset="-122"/>
              <a:cs typeface="微软雅黑" panose="020B0503020204020204" pitchFamily="34" charset="-122"/>
            </a:rPr>
            <a:t>价值构成</a:t>
          </a:r>
          <a:endParaRPr lang="zh-CN" altLang="en-US" sz="1400" dirty="0">
            <a:latin typeface="微软雅黑" panose="020B0503020204020204" pitchFamily="34" charset="-122"/>
            <a:ea typeface="微软雅黑" panose="020B0503020204020204" pitchFamily="34" charset="-122"/>
            <a:cs typeface="微软雅黑" panose="020B0503020204020204" pitchFamily="34" charset="-122"/>
          </a:endParaRPr>
        </a:p>
      </dgm:t>
    </dgm:pt>
    <dgm:pt modelId="{56441184-719C-A84C-B7C9-D422F24358B3}" cxnId="{D06BB3E2-B174-2246-9A52-0C696185F68D}" type="parTrans">
      <dgm:prSet/>
      <dgm:spPr/>
      <dgm:t>
        <a:bodyPr/>
        <a:lstStyle/>
        <a:p>
          <a:endParaRPr lang="zh-CN" altLang="en-US" sz="1400"/>
        </a:p>
      </dgm:t>
    </dgm:pt>
    <dgm:pt modelId="{33FB8FF2-5F93-514C-A1D4-F48DD5CE97AD}" cxnId="{D06BB3E2-B174-2246-9A52-0C696185F68D}" type="sibTrans">
      <dgm:prSet/>
      <dgm:spPr/>
      <dgm:t>
        <a:bodyPr/>
        <a:lstStyle/>
        <a:p>
          <a:endParaRPr lang="zh-CN" altLang="en-US" sz="1400"/>
        </a:p>
      </dgm:t>
    </dgm:pt>
    <dgm:pt modelId="{7B313AFC-E6CB-5F48-8952-410D0FA1A9D0}" type="pres">
      <dgm:prSet presAssocID="{A08CF87E-4080-0940-9BC9-D03861F81051}" presName="hierChild1" presStyleCnt="0">
        <dgm:presLayoutVars>
          <dgm:orgChart val="1"/>
          <dgm:chPref val="1"/>
          <dgm:dir/>
          <dgm:animOne val="branch"/>
          <dgm:animLvl val="lvl"/>
          <dgm:resizeHandles/>
        </dgm:presLayoutVars>
      </dgm:prSet>
      <dgm:spPr/>
      <dgm:t>
        <a:bodyPr/>
        <a:lstStyle/>
        <a:p>
          <a:endParaRPr lang="zh-CN" altLang="en-US"/>
        </a:p>
      </dgm:t>
    </dgm:pt>
    <dgm:pt modelId="{1B5330AE-D701-4246-B4B9-CDFD5B143648}" type="pres">
      <dgm:prSet presAssocID="{1842B863-7366-FC4F-A26A-DC75EEACDA1E}" presName="hierRoot1" presStyleCnt="0">
        <dgm:presLayoutVars>
          <dgm:hierBranch val="init"/>
        </dgm:presLayoutVars>
      </dgm:prSet>
      <dgm:spPr/>
      <dgm:t>
        <a:bodyPr/>
        <a:lstStyle/>
        <a:p>
          <a:endParaRPr lang="zh-CN" altLang="en-US"/>
        </a:p>
      </dgm:t>
    </dgm:pt>
    <dgm:pt modelId="{9A1F5C35-81B1-D441-86EC-99F960B1720A}" type="pres">
      <dgm:prSet presAssocID="{1842B863-7366-FC4F-A26A-DC75EEACDA1E}" presName="rootComposite1" presStyleCnt="0"/>
      <dgm:spPr/>
      <dgm:t>
        <a:bodyPr/>
        <a:lstStyle/>
        <a:p>
          <a:endParaRPr lang="zh-CN" altLang="en-US"/>
        </a:p>
      </dgm:t>
    </dgm:pt>
    <dgm:pt modelId="{C9F8FAA3-EE20-7248-A8AC-6D2216FFE960}" type="pres">
      <dgm:prSet presAssocID="{1842B863-7366-FC4F-A26A-DC75EEACDA1E}" presName="rootText1" presStyleLbl="node0" presStyleIdx="0" presStyleCnt="1" custScaleX="155152" custScaleY="196813">
        <dgm:presLayoutVars>
          <dgm:chPref val="3"/>
        </dgm:presLayoutVars>
      </dgm:prSet>
      <dgm:spPr/>
      <dgm:t>
        <a:bodyPr/>
        <a:lstStyle/>
        <a:p>
          <a:endParaRPr lang="zh-CN" altLang="en-US"/>
        </a:p>
      </dgm:t>
    </dgm:pt>
    <dgm:pt modelId="{FDDBA4E2-0D69-A844-8E3E-807F4C9042A8}" type="pres">
      <dgm:prSet presAssocID="{1842B863-7366-FC4F-A26A-DC75EEACDA1E}" presName="rootConnector1" presStyleLbl="node1" presStyleIdx="0" presStyleCnt="0"/>
      <dgm:spPr/>
      <dgm:t>
        <a:bodyPr/>
        <a:lstStyle/>
        <a:p>
          <a:endParaRPr lang="zh-CN" altLang="en-US"/>
        </a:p>
      </dgm:t>
    </dgm:pt>
    <dgm:pt modelId="{26861134-C708-8645-AC1B-F89C791F3342}" type="pres">
      <dgm:prSet presAssocID="{1842B863-7366-FC4F-A26A-DC75EEACDA1E}" presName="hierChild2" presStyleCnt="0"/>
      <dgm:spPr/>
      <dgm:t>
        <a:bodyPr/>
        <a:lstStyle/>
        <a:p>
          <a:endParaRPr lang="zh-CN" altLang="en-US"/>
        </a:p>
      </dgm:t>
    </dgm:pt>
    <dgm:pt modelId="{686E9887-3A4E-924C-BFD9-F5553E0F9333}" type="pres">
      <dgm:prSet presAssocID="{DE485FA1-D6BE-634C-B90A-F01D0594BC07}" presName="Name64" presStyleLbl="parChTrans1D2" presStyleIdx="0" presStyleCnt="3"/>
      <dgm:spPr/>
      <dgm:t>
        <a:bodyPr/>
        <a:lstStyle/>
        <a:p>
          <a:endParaRPr lang="zh-CN" altLang="en-US"/>
        </a:p>
      </dgm:t>
    </dgm:pt>
    <dgm:pt modelId="{8E08DFFA-7418-974B-83E0-A1494B3BC555}" type="pres">
      <dgm:prSet presAssocID="{4FBBEAEC-08A8-CE48-BAF1-DF3D547339A7}" presName="hierRoot2" presStyleCnt="0">
        <dgm:presLayoutVars>
          <dgm:hierBranch val="init"/>
        </dgm:presLayoutVars>
      </dgm:prSet>
      <dgm:spPr/>
      <dgm:t>
        <a:bodyPr/>
        <a:lstStyle/>
        <a:p>
          <a:endParaRPr lang="zh-CN" altLang="en-US"/>
        </a:p>
      </dgm:t>
    </dgm:pt>
    <dgm:pt modelId="{2A4C2FD4-1EB4-6844-8ED0-A6D8D9DFBC8C}" type="pres">
      <dgm:prSet presAssocID="{4FBBEAEC-08A8-CE48-BAF1-DF3D547339A7}" presName="rootComposite" presStyleCnt="0"/>
      <dgm:spPr/>
      <dgm:t>
        <a:bodyPr/>
        <a:lstStyle/>
        <a:p>
          <a:endParaRPr lang="zh-CN" altLang="en-US"/>
        </a:p>
      </dgm:t>
    </dgm:pt>
    <dgm:pt modelId="{814D0D46-E082-7647-B90D-E5C41A602001}" type="pres">
      <dgm:prSet presAssocID="{4FBBEAEC-08A8-CE48-BAF1-DF3D547339A7}" presName="rootText" presStyleLbl="node2" presStyleIdx="0" presStyleCnt="3" custScaleX="172128" custScaleY="147660">
        <dgm:presLayoutVars>
          <dgm:chPref val="3"/>
        </dgm:presLayoutVars>
      </dgm:prSet>
      <dgm:spPr/>
      <dgm:t>
        <a:bodyPr/>
        <a:lstStyle/>
        <a:p>
          <a:endParaRPr lang="zh-CN" altLang="en-US"/>
        </a:p>
      </dgm:t>
    </dgm:pt>
    <dgm:pt modelId="{A3F23737-A3BD-944B-93C0-B4A977E6FAAC}" type="pres">
      <dgm:prSet presAssocID="{4FBBEAEC-08A8-CE48-BAF1-DF3D547339A7}" presName="rootConnector" presStyleLbl="node2" presStyleIdx="0" presStyleCnt="3"/>
      <dgm:spPr/>
      <dgm:t>
        <a:bodyPr/>
        <a:lstStyle/>
        <a:p>
          <a:endParaRPr lang="zh-CN" altLang="en-US"/>
        </a:p>
      </dgm:t>
    </dgm:pt>
    <dgm:pt modelId="{63EDA9A3-1E0B-5F45-9208-99CAB934974B}" type="pres">
      <dgm:prSet presAssocID="{4FBBEAEC-08A8-CE48-BAF1-DF3D547339A7}" presName="hierChild4" presStyleCnt="0"/>
      <dgm:spPr/>
      <dgm:t>
        <a:bodyPr/>
        <a:lstStyle/>
        <a:p>
          <a:endParaRPr lang="zh-CN" altLang="en-US"/>
        </a:p>
      </dgm:t>
    </dgm:pt>
    <dgm:pt modelId="{7392DC8D-B4BF-4B4C-BB4F-B6B3D40341EF}" type="pres">
      <dgm:prSet presAssocID="{56441184-719C-A84C-B7C9-D422F24358B3}" presName="Name64" presStyleLbl="parChTrans1D3" presStyleIdx="0" presStyleCnt="4"/>
      <dgm:spPr/>
      <dgm:t>
        <a:bodyPr/>
        <a:lstStyle/>
        <a:p>
          <a:endParaRPr lang="zh-CN" altLang="en-US"/>
        </a:p>
      </dgm:t>
    </dgm:pt>
    <dgm:pt modelId="{5700B0C8-6F89-E842-A03C-01C2F9387739}" type="pres">
      <dgm:prSet presAssocID="{F2A09CD7-957A-D440-8392-DEDB44396445}" presName="hierRoot2" presStyleCnt="0">
        <dgm:presLayoutVars>
          <dgm:hierBranch val="init"/>
        </dgm:presLayoutVars>
      </dgm:prSet>
      <dgm:spPr/>
      <dgm:t>
        <a:bodyPr/>
        <a:lstStyle/>
        <a:p>
          <a:endParaRPr lang="zh-CN" altLang="en-US"/>
        </a:p>
      </dgm:t>
    </dgm:pt>
    <dgm:pt modelId="{C568FE87-7AA1-2A4F-9268-3312332FCCA9}" type="pres">
      <dgm:prSet presAssocID="{F2A09CD7-957A-D440-8392-DEDB44396445}" presName="rootComposite" presStyleCnt="0"/>
      <dgm:spPr/>
      <dgm:t>
        <a:bodyPr/>
        <a:lstStyle/>
        <a:p>
          <a:endParaRPr lang="zh-CN" altLang="en-US"/>
        </a:p>
      </dgm:t>
    </dgm:pt>
    <dgm:pt modelId="{59987C4A-2020-7441-8692-08F845B6E0B5}" type="pres">
      <dgm:prSet presAssocID="{F2A09CD7-957A-D440-8392-DEDB44396445}" presName="rootText" presStyleLbl="node3" presStyleIdx="0" presStyleCnt="4">
        <dgm:presLayoutVars>
          <dgm:chPref val="3"/>
        </dgm:presLayoutVars>
      </dgm:prSet>
      <dgm:spPr/>
      <dgm:t>
        <a:bodyPr/>
        <a:lstStyle/>
        <a:p>
          <a:endParaRPr lang="zh-CN" altLang="en-US"/>
        </a:p>
      </dgm:t>
    </dgm:pt>
    <dgm:pt modelId="{593561B4-DF1A-5542-B5F0-78CAF4BABC0C}" type="pres">
      <dgm:prSet presAssocID="{F2A09CD7-957A-D440-8392-DEDB44396445}" presName="rootConnector" presStyleLbl="node3" presStyleIdx="0" presStyleCnt="4"/>
      <dgm:spPr/>
      <dgm:t>
        <a:bodyPr/>
        <a:lstStyle/>
        <a:p>
          <a:endParaRPr lang="zh-CN" altLang="en-US"/>
        </a:p>
      </dgm:t>
    </dgm:pt>
    <dgm:pt modelId="{5D7DD181-0860-2840-9D96-30227315D660}" type="pres">
      <dgm:prSet presAssocID="{F2A09CD7-957A-D440-8392-DEDB44396445}" presName="hierChild4" presStyleCnt="0"/>
      <dgm:spPr/>
      <dgm:t>
        <a:bodyPr/>
        <a:lstStyle/>
        <a:p>
          <a:endParaRPr lang="zh-CN" altLang="en-US"/>
        </a:p>
      </dgm:t>
    </dgm:pt>
    <dgm:pt modelId="{893A8763-CD28-F445-A739-AC22D4279747}" type="pres">
      <dgm:prSet presAssocID="{F2A09CD7-957A-D440-8392-DEDB44396445}" presName="hierChild5" presStyleCnt="0"/>
      <dgm:spPr/>
      <dgm:t>
        <a:bodyPr/>
        <a:lstStyle/>
        <a:p>
          <a:endParaRPr lang="zh-CN" altLang="en-US"/>
        </a:p>
      </dgm:t>
    </dgm:pt>
    <dgm:pt modelId="{86E66B42-3EC2-0B46-824A-73E017E0803C}" type="pres">
      <dgm:prSet presAssocID="{4FBBEAEC-08A8-CE48-BAF1-DF3D547339A7}" presName="hierChild5" presStyleCnt="0"/>
      <dgm:spPr/>
      <dgm:t>
        <a:bodyPr/>
        <a:lstStyle/>
        <a:p>
          <a:endParaRPr lang="zh-CN" altLang="en-US"/>
        </a:p>
      </dgm:t>
    </dgm:pt>
    <dgm:pt modelId="{8439AA7D-870A-554A-800D-B5F968D43FED}" type="pres">
      <dgm:prSet presAssocID="{584E67B9-1627-0F49-8805-F1AFC0B05983}" presName="Name64" presStyleLbl="parChTrans1D2" presStyleIdx="1" presStyleCnt="3"/>
      <dgm:spPr/>
      <dgm:t>
        <a:bodyPr/>
        <a:lstStyle/>
        <a:p>
          <a:endParaRPr lang="zh-CN" altLang="en-US"/>
        </a:p>
      </dgm:t>
    </dgm:pt>
    <dgm:pt modelId="{D707F21D-2FD4-F44A-9DD4-3A4B3A01F13B}" type="pres">
      <dgm:prSet presAssocID="{950F82C2-0E15-5A47-AEBC-C01B79EEB8B2}" presName="hierRoot2" presStyleCnt="0">
        <dgm:presLayoutVars>
          <dgm:hierBranch val="init"/>
        </dgm:presLayoutVars>
      </dgm:prSet>
      <dgm:spPr/>
      <dgm:t>
        <a:bodyPr/>
        <a:lstStyle/>
        <a:p>
          <a:endParaRPr lang="zh-CN" altLang="en-US"/>
        </a:p>
      </dgm:t>
    </dgm:pt>
    <dgm:pt modelId="{F04B3D8B-39B1-9E43-9C34-D2E5391FEEFB}" type="pres">
      <dgm:prSet presAssocID="{950F82C2-0E15-5A47-AEBC-C01B79EEB8B2}" presName="rootComposite" presStyleCnt="0"/>
      <dgm:spPr/>
      <dgm:t>
        <a:bodyPr/>
        <a:lstStyle/>
        <a:p>
          <a:endParaRPr lang="zh-CN" altLang="en-US"/>
        </a:p>
      </dgm:t>
    </dgm:pt>
    <dgm:pt modelId="{B45F81FE-B8CD-D543-A68E-A406A36B397E}" type="pres">
      <dgm:prSet presAssocID="{950F82C2-0E15-5A47-AEBC-C01B79EEB8B2}" presName="rootText" presStyleLbl="node2" presStyleIdx="1" presStyleCnt="3" custScaleX="194407" custScaleY="178679">
        <dgm:presLayoutVars>
          <dgm:chPref val="3"/>
        </dgm:presLayoutVars>
      </dgm:prSet>
      <dgm:spPr/>
      <dgm:t>
        <a:bodyPr/>
        <a:lstStyle/>
        <a:p>
          <a:endParaRPr lang="zh-CN" altLang="en-US"/>
        </a:p>
      </dgm:t>
    </dgm:pt>
    <dgm:pt modelId="{02B3AAA3-D71A-F045-A642-AEEC53675195}" type="pres">
      <dgm:prSet presAssocID="{950F82C2-0E15-5A47-AEBC-C01B79EEB8B2}" presName="rootConnector" presStyleLbl="node2" presStyleIdx="1" presStyleCnt="3"/>
      <dgm:spPr/>
      <dgm:t>
        <a:bodyPr/>
        <a:lstStyle/>
        <a:p>
          <a:endParaRPr lang="zh-CN" altLang="en-US"/>
        </a:p>
      </dgm:t>
    </dgm:pt>
    <dgm:pt modelId="{308172C7-321B-3A44-8165-B40011A29AF2}" type="pres">
      <dgm:prSet presAssocID="{950F82C2-0E15-5A47-AEBC-C01B79EEB8B2}" presName="hierChild4" presStyleCnt="0"/>
      <dgm:spPr/>
      <dgm:t>
        <a:bodyPr/>
        <a:lstStyle/>
        <a:p>
          <a:endParaRPr lang="zh-CN" altLang="en-US"/>
        </a:p>
      </dgm:t>
    </dgm:pt>
    <dgm:pt modelId="{D6CF136A-EE45-4E4B-9D6F-70D22F6C4550}" type="pres">
      <dgm:prSet presAssocID="{2153E63C-DD18-4440-8E81-D59CE4F50305}" presName="Name64" presStyleLbl="parChTrans1D3" presStyleIdx="1" presStyleCnt="4"/>
      <dgm:spPr/>
      <dgm:t>
        <a:bodyPr/>
        <a:lstStyle/>
        <a:p>
          <a:endParaRPr lang="zh-CN" altLang="en-US"/>
        </a:p>
      </dgm:t>
    </dgm:pt>
    <dgm:pt modelId="{1ABF0037-79ED-EC45-A954-FA1D4C2FFFDF}" type="pres">
      <dgm:prSet presAssocID="{80D99E21-3CE7-1547-94CE-72CD31C9544F}" presName="hierRoot2" presStyleCnt="0">
        <dgm:presLayoutVars>
          <dgm:hierBranch val="init"/>
        </dgm:presLayoutVars>
      </dgm:prSet>
      <dgm:spPr/>
      <dgm:t>
        <a:bodyPr/>
        <a:lstStyle/>
        <a:p>
          <a:endParaRPr lang="zh-CN" altLang="en-US"/>
        </a:p>
      </dgm:t>
    </dgm:pt>
    <dgm:pt modelId="{C6C901DB-BE5C-BA47-A290-2A9EB203FEE1}" type="pres">
      <dgm:prSet presAssocID="{80D99E21-3CE7-1547-94CE-72CD31C9544F}" presName="rootComposite" presStyleCnt="0"/>
      <dgm:spPr/>
      <dgm:t>
        <a:bodyPr/>
        <a:lstStyle/>
        <a:p>
          <a:endParaRPr lang="zh-CN" altLang="en-US"/>
        </a:p>
      </dgm:t>
    </dgm:pt>
    <dgm:pt modelId="{318A2D60-04C4-6041-BF06-7FF6E1F02EF7}" type="pres">
      <dgm:prSet presAssocID="{80D99E21-3CE7-1547-94CE-72CD31C9544F}" presName="rootText" presStyleLbl="node3" presStyleIdx="1" presStyleCnt="4">
        <dgm:presLayoutVars>
          <dgm:chPref val="3"/>
        </dgm:presLayoutVars>
      </dgm:prSet>
      <dgm:spPr/>
      <dgm:t>
        <a:bodyPr/>
        <a:lstStyle/>
        <a:p>
          <a:endParaRPr lang="zh-CN" altLang="en-US"/>
        </a:p>
      </dgm:t>
    </dgm:pt>
    <dgm:pt modelId="{802B50B0-5301-A54D-92DC-E4BFB25286D7}" type="pres">
      <dgm:prSet presAssocID="{80D99E21-3CE7-1547-94CE-72CD31C9544F}" presName="rootConnector" presStyleLbl="node3" presStyleIdx="1" presStyleCnt="4"/>
      <dgm:spPr/>
      <dgm:t>
        <a:bodyPr/>
        <a:lstStyle/>
        <a:p>
          <a:endParaRPr lang="zh-CN" altLang="en-US"/>
        </a:p>
      </dgm:t>
    </dgm:pt>
    <dgm:pt modelId="{8E828C0D-0A21-AC4C-9A2E-8481EA5408D4}" type="pres">
      <dgm:prSet presAssocID="{80D99E21-3CE7-1547-94CE-72CD31C9544F}" presName="hierChild4" presStyleCnt="0"/>
      <dgm:spPr/>
      <dgm:t>
        <a:bodyPr/>
        <a:lstStyle/>
        <a:p>
          <a:endParaRPr lang="zh-CN" altLang="en-US"/>
        </a:p>
      </dgm:t>
    </dgm:pt>
    <dgm:pt modelId="{52306AD5-B8CF-E947-9396-56F6E5F06A94}" type="pres">
      <dgm:prSet presAssocID="{80D99E21-3CE7-1547-94CE-72CD31C9544F}" presName="hierChild5" presStyleCnt="0"/>
      <dgm:spPr/>
      <dgm:t>
        <a:bodyPr/>
        <a:lstStyle/>
        <a:p>
          <a:endParaRPr lang="zh-CN" altLang="en-US"/>
        </a:p>
      </dgm:t>
    </dgm:pt>
    <dgm:pt modelId="{F8478611-32E9-5D4B-A70F-646DBCCE2564}" type="pres">
      <dgm:prSet presAssocID="{74E3657D-3997-684A-9E36-0466A0A68B84}" presName="Name64" presStyleLbl="parChTrans1D3" presStyleIdx="2" presStyleCnt="4"/>
      <dgm:spPr/>
      <dgm:t>
        <a:bodyPr/>
        <a:lstStyle/>
        <a:p>
          <a:endParaRPr lang="zh-CN" altLang="en-US"/>
        </a:p>
      </dgm:t>
    </dgm:pt>
    <dgm:pt modelId="{0D30EEB2-A740-644D-A78D-BCEA0AD5D1ED}" type="pres">
      <dgm:prSet presAssocID="{BC540F6D-4667-E742-AF54-6AF7271C2E37}" presName="hierRoot2" presStyleCnt="0">
        <dgm:presLayoutVars>
          <dgm:hierBranch val="init"/>
        </dgm:presLayoutVars>
      </dgm:prSet>
      <dgm:spPr/>
      <dgm:t>
        <a:bodyPr/>
        <a:lstStyle/>
        <a:p>
          <a:endParaRPr lang="zh-CN" altLang="en-US"/>
        </a:p>
      </dgm:t>
    </dgm:pt>
    <dgm:pt modelId="{DB4CBF3A-DAC0-C642-8F4F-D193BF9C740F}" type="pres">
      <dgm:prSet presAssocID="{BC540F6D-4667-E742-AF54-6AF7271C2E37}" presName="rootComposite" presStyleCnt="0"/>
      <dgm:spPr/>
      <dgm:t>
        <a:bodyPr/>
        <a:lstStyle/>
        <a:p>
          <a:endParaRPr lang="zh-CN" altLang="en-US"/>
        </a:p>
      </dgm:t>
    </dgm:pt>
    <dgm:pt modelId="{F241EB6E-687D-2F4A-8ED4-5AAA2EC7373B}" type="pres">
      <dgm:prSet presAssocID="{BC540F6D-4667-E742-AF54-6AF7271C2E37}" presName="rootText" presStyleLbl="node3" presStyleIdx="2" presStyleCnt="4">
        <dgm:presLayoutVars>
          <dgm:chPref val="3"/>
        </dgm:presLayoutVars>
      </dgm:prSet>
      <dgm:spPr/>
      <dgm:t>
        <a:bodyPr/>
        <a:lstStyle/>
        <a:p>
          <a:endParaRPr lang="zh-CN" altLang="en-US"/>
        </a:p>
      </dgm:t>
    </dgm:pt>
    <dgm:pt modelId="{0FD600FA-BED2-3A4C-A42B-19DDE9544CD6}" type="pres">
      <dgm:prSet presAssocID="{BC540F6D-4667-E742-AF54-6AF7271C2E37}" presName="rootConnector" presStyleLbl="node3" presStyleIdx="2" presStyleCnt="4"/>
      <dgm:spPr/>
      <dgm:t>
        <a:bodyPr/>
        <a:lstStyle/>
        <a:p>
          <a:endParaRPr lang="zh-CN" altLang="en-US"/>
        </a:p>
      </dgm:t>
    </dgm:pt>
    <dgm:pt modelId="{432D1092-084E-DD47-A156-05B4484D02B1}" type="pres">
      <dgm:prSet presAssocID="{BC540F6D-4667-E742-AF54-6AF7271C2E37}" presName="hierChild4" presStyleCnt="0"/>
      <dgm:spPr/>
      <dgm:t>
        <a:bodyPr/>
        <a:lstStyle/>
        <a:p>
          <a:endParaRPr lang="zh-CN" altLang="en-US"/>
        </a:p>
      </dgm:t>
    </dgm:pt>
    <dgm:pt modelId="{A025C56C-9EE7-9845-9B71-75B9ED23D65B}" type="pres">
      <dgm:prSet presAssocID="{BC540F6D-4667-E742-AF54-6AF7271C2E37}" presName="hierChild5" presStyleCnt="0"/>
      <dgm:spPr/>
      <dgm:t>
        <a:bodyPr/>
        <a:lstStyle/>
        <a:p>
          <a:endParaRPr lang="zh-CN" altLang="en-US"/>
        </a:p>
      </dgm:t>
    </dgm:pt>
    <dgm:pt modelId="{F038EEA8-506B-C946-9E62-D052B688C7D0}" type="pres">
      <dgm:prSet presAssocID="{E3BA7BB6-4C15-FE47-BE8B-34FF8D92890E}" presName="Name64" presStyleLbl="parChTrans1D3" presStyleIdx="3" presStyleCnt="4"/>
      <dgm:spPr/>
      <dgm:t>
        <a:bodyPr/>
        <a:lstStyle/>
        <a:p>
          <a:endParaRPr lang="zh-CN" altLang="en-US"/>
        </a:p>
      </dgm:t>
    </dgm:pt>
    <dgm:pt modelId="{4C548441-E964-AE47-9F12-885AEED6A407}" type="pres">
      <dgm:prSet presAssocID="{1127C6FD-54E2-8B49-8589-B0C5AC44A9AA}" presName="hierRoot2" presStyleCnt="0">
        <dgm:presLayoutVars>
          <dgm:hierBranch val="init"/>
        </dgm:presLayoutVars>
      </dgm:prSet>
      <dgm:spPr/>
      <dgm:t>
        <a:bodyPr/>
        <a:lstStyle/>
        <a:p>
          <a:endParaRPr lang="zh-CN" altLang="en-US"/>
        </a:p>
      </dgm:t>
    </dgm:pt>
    <dgm:pt modelId="{BB0177D9-A0FE-874C-9548-29924AEEF9A6}" type="pres">
      <dgm:prSet presAssocID="{1127C6FD-54E2-8B49-8589-B0C5AC44A9AA}" presName="rootComposite" presStyleCnt="0"/>
      <dgm:spPr/>
      <dgm:t>
        <a:bodyPr/>
        <a:lstStyle/>
        <a:p>
          <a:endParaRPr lang="zh-CN" altLang="en-US"/>
        </a:p>
      </dgm:t>
    </dgm:pt>
    <dgm:pt modelId="{87D12591-E24C-5647-AF85-6639318690A0}" type="pres">
      <dgm:prSet presAssocID="{1127C6FD-54E2-8B49-8589-B0C5AC44A9AA}" presName="rootText" presStyleLbl="node3" presStyleIdx="3" presStyleCnt="4">
        <dgm:presLayoutVars>
          <dgm:chPref val="3"/>
        </dgm:presLayoutVars>
      </dgm:prSet>
      <dgm:spPr/>
      <dgm:t>
        <a:bodyPr/>
        <a:lstStyle/>
        <a:p>
          <a:endParaRPr lang="zh-CN" altLang="en-US"/>
        </a:p>
      </dgm:t>
    </dgm:pt>
    <dgm:pt modelId="{68DDBE5D-2297-F940-92C2-4F08146AAB00}" type="pres">
      <dgm:prSet presAssocID="{1127C6FD-54E2-8B49-8589-B0C5AC44A9AA}" presName="rootConnector" presStyleLbl="node3" presStyleIdx="3" presStyleCnt="4"/>
      <dgm:spPr/>
      <dgm:t>
        <a:bodyPr/>
        <a:lstStyle/>
        <a:p>
          <a:endParaRPr lang="zh-CN" altLang="en-US"/>
        </a:p>
      </dgm:t>
    </dgm:pt>
    <dgm:pt modelId="{48C364B8-6591-0A42-B4AA-DE34F3C9CEF7}" type="pres">
      <dgm:prSet presAssocID="{1127C6FD-54E2-8B49-8589-B0C5AC44A9AA}" presName="hierChild4" presStyleCnt="0"/>
      <dgm:spPr/>
      <dgm:t>
        <a:bodyPr/>
        <a:lstStyle/>
        <a:p>
          <a:endParaRPr lang="zh-CN" altLang="en-US"/>
        </a:p>
      </dgm:t>
    </dgm:pt>
    <dgm:pt modelId="{6B9602AC-D726-9747-8DD2-D59DBC2BAFDC}" type="pres">
      <dgm:prSet presAssocID="{1127C6FD-54E2-8B49-8589-B0C5AC44A9AA}" presName="hierChild5" presStyleCnt="0"/>
      <dgm:spPr/>
      <dgm:t>
        <a:bodyPr/>
        <a:lstStyle/>
        <a:p>
          <a:endParaRPr lang="zh-CN" altLang="en-US"/>
        </a:p>
      </dgm:t>
    </dgm:pt>
    <dgm:pt modelId="{2D513522-CA4B-2D49-885D-67318E28CA63}" type="pres">
      <dgm:prSet presAssocID="{950F82C2-0E15-5A47-AEBC-C01B79EEB8B2}" presName="hierChild5" presStyleCnt="0"/>
      <dgm:spPr/>
      <dgm:t>
        <a:bodyPr/>
        <a:lstStyle/>
        <a:p>
          <a:endParaRPr lang="zh-CN" altLang="en-US"/>
        </a:p>
      </dgm:t>
    </dgm:pt>
    <dgm:pt modelId="{BBE43C03-5B79-484F-91AB-0C27885FD2C4}" type="pres">
      <dgm:prSet presAssocID="{6DE3AB43-2568-6140-9B71-9EB7771D3CFA}" presName="Name64" presStyleLbl="parChTrans1D2" presStyleIdx="2" presStyleCnt="3"/>
      <dgm:spPr/>
      <dgm:t>
        <a:bodyPr/>
        <a:lstStyle/>
        <a:p>
          <a:endParaRPr lang="zh-CN" altLang="en-US"/>
        </a:p>
      </dgm:t>
    </dgm:pt>
    <dgm:pt modelId="{4DB8485B-8DFF-6143-BABD-C3FB3FC06C6E}" type="pres">
      <dgm:prSet presAssocID="{EE120E20-53F1-1545-A513-0950653872C9}" presName="hierRoot2" presStyleCnt="0">
        <dgm:presLayoutVars>
          <dgm:hierBranch val="init"/>
        </dgm:presLayoutVars>
      </dgm:prSet>
      <dgm:spPr/>
      <dgm:t>
        <a:bodyPr/>
        <a:lstStyle/>
        <a:p>
          <a:endParaRPr lang="zh-CN" altLang="en-US"/>
        </a:p>
      </dgm:t>
    </dgm:pt>
    <dgm:pt modelId="{960DC1E0-BDC3-8041-B8CD-DC8834155ECC}" type="pres">
      <dgm:prSet presAssocID="{EE120E20-53F1-1545-A513-0950653872C9}" presName="rootComposite" presStyleCnt="0"/>
      <dgm:spPr/>
      <dgm:t>
        <a:bodyPr/>
        <a:lstStyle/>
        <a:p>
          <a:endParaRPr lang="zh-CN" altLang="en-US"/>
        </a:p>
      </dgm:t>
    </dgm:pt>
    <dgm:pt modelId="{4B8D2A6F-36C3-9F44-9D04-0E141B7877E0}" type="pres">
      <dgm:prSet presAssocID="{EE120E20-53F1-1545-A513-0950653872C9}" presName="rootText" presStyleLbl="node2" presStyleIdx="2" presStyleCnt="3" custScaleX="155642" custScaleY="153524">
        <dgm:presLayoutVars>
          <dgm:chPref val="3"/>
        </dgm:presLayoutVars>
      </dgm:prSet>
      <dgm:spPr/>
      <dgm:t>
        <a:bodyPr/>
        <a:lstStyle/>
        <a:p>
          <a:endParaRPr lang="zh-CN" altLang="en-US"/>
        </a:p>
      </dgm:t>
    </dgm:pt>
    <dgm:pt modelId="{D11BA6CF-3A26-6C45-8918-6A2D365B3C38}" type="pres">
      <dgm:prSet presAssocID="{EE120E20-53F1-1545-A513-0950653872C9}" presName="rootConnector" presStyleLbl="node2" presStyleIdx="2" presStyleCnt="3"/>
      <dgm:spPr/>
      <dgm:t>
        <a:bodyPr/>
        <a:lstStyle/>
        <a:p>
          <a:endParaRPr lang="zh-CN" altLang="en-US"/>
        </a:p>
      </dgm:t>
    </dgm:pt>
    <dgm:pt modelId="{0B73A63E-9EA5-514C-A63C-85F216C2542E}" type="pres">
      <dgm:prSet presAssocID="{EE120E20-53F1-1545-A513-0950653872C9}" presName="hierChild4" presStyleCnt="0"/>
      <dgm:spPr/>
      <dgm:t>
        <a:bodyPr/>
        <a:lstStyle/>
        <a:p>
          <a:endParaRPr lang="zh-CN" altLang="en-US"/>
        </a:p>
      </dgm:t>
    </dgm:pt>
    <dgm:pt modelId="{93F00BFF-43DC-1E47-9ECA-06523C39019F}" type="pres">
      <dgm:prSet presAssocID="{EE120E20-53F1-1545-A513-0950653872C9}" presName="hierChild5" presStyleCnt="0"/>
      <dgm:spPr/>
      <dgm:t>
        <a:bodyPr/>
        <a:lstStyle/>
        <a:p>
          <a:endParaRPr lang="zh-CN" altLang="en-US"/>
        </a:p>
      </dgm:t>
    </dgm:pt>
    <dgm:pt modelId="{8CBC9F93-6B63-E145-8AEF-23C9CC42B187}" type="pres">
      <dgm:prSet presAssocID="{1842B863-7366-FC4F-A26A-DC75EEACDA1E}" presName="hierChild3" presStyleCnt="0"/>
      <dgm:spPr/>
      <dgm:t>
        <a:bodyPr/>
        <a:lstStyle/>
        <a:p>
          <a:endParaRPr lang="zh-CN" altLang="en-US"/>
        </a:p>
      </dgm:t>
    </dgm:pt>
  </dgm:ptLst>
  <dgm:cxnLst>
    <dgm:cxn modelId="{9D091630-CCDE-C242-8702-D28521ACF801}" type="presOf" srcId="{1842B863-7366-FC4F-A26A-DC75EEACDA1E}" destId="{C9F8FAA3-EE20-7248-A8AC-6D2216FFE960}" srcOrd="0" destOrd="0" presId="urn:microsoft.com/office/officeart/2009/3/layout/HorizontalOrganizationChart#397"/>
    <dgm:cxn modelId="{90ABC531-09E0-3C44-A75A-35988868C491}" type="presOf" srcId="{EE120E20-53F1-1545-A513-0950653872C9}" destId="{4B8D2A6F-36C3-9F44-9D04-0E141B7877E0}" srcOrd="0" destOrd="0" presId="urn:microsoft.com/office/officeart/2009/3/layout/HorizontalOrganizationChart#397"/>
    <dgm:cxn modelId="{96A55A69-FE0C-1549-80F1-D9417E1CAA76}" type="presOf" srcId="{F2A09CD7-957A-D440-8392-DEDB44396445}" destId="{593561B4-DF1A-5542-B5F0-78CAF4BABC0C}" srcOrd="1" destOrd="0" presId="urn:microsoft.com/office/officeart/2009/3/layout/HorizontalOrganizationChart#397"/>
    <dgm:cxn modelId="{AB42AC89-29E0-2247-AD93-FC52A5644B96}" type="presOf" srcId="{1842B863-7366-FC4F-A26A-DC75EEACDA1E}" destId="{FDDBA4E2-0D69-A844-8E3E-807F4C9042A8}" srcOrd="1" destOrd="0" presId="urn:microsoft.com/office/officeart/2009/3/layout/HorizontalOrganizationChart#397"/>
    <dgm:cxn modelId="{797C6D2B-3204-DD4F-80B1-2BDCF40BF701}" type="presOf" srcId="{BC540F6D-4667-E742-AF54-6AF7271C2E37}" destId="{F241EB6E-687D-2F4A-8ED4-5AAA2EC7373B}" srcOrd="0" destOrd="0" presId="urn:microsoft.com/office/officeart/2009/3/layout/HorizontalOrganizationChart#397"/>
    <dgm:cxn modelId="{1FF1BAFB-1E33-744E-B3C9-37262FF4BC79}" type="presOf" srcId="{6DE3AB43-2568-6140-9B71-9EB7771D3CFA}" destId="{BBE43C03-5B79-484F-91AB-0C27885FD2C4}" srcOrd="0" destOrd="0" presId="urn:microsoft.com/office/officeart/2009/3/layout/HorizontalOrganizationChart#397"/>
    <dgm:cxn modelId="{8CE1548F-B1C7-9C48-AD99-2537B60C50AC}" type="presOf" srcId="{950F82C2-0E15-5A47-AEBC-C01B79EEB8B2}" destId="{02B3AAA3-D71A-F045-A642-AEEC53675195}" srcOrd="1" destOrd="0" presId="urn:microsoft.com/office/officeart/2009/3/layout/HorizontalOrganizationChart#397"/>
    <dgm:cxn modelId="{A458D8F0-5A99-554A-ADCE-0270F95CE38C}" type="presOf" srcId="{1127C6FD-54E2-8B49-8589-B0C5AC44A9AA}" destId="{68DDBE5D-2297-F940-92C2-4F08146AAB00}" srcOrd="1" destOrd="0" presId="urn:microsoft.com/office/officeart/2009/3/layout/HorizontalOrganizationChart#397"/>
    <dgm:cxn modelId="{55C2BE2E-522F-9F49-92E6-DB74CF758CE4}" type="presOf" srcId="{74E3657D-3997-684A-9E36-0466A0A68B84}" destId="{F8478611-32E9-5D4B-A70F-646DBCCE2564}" srcOrd="0" destOrd="0" presId="urn:microsoft.com/office/officeart/2009/3/layout/HorizontalOrganizationChart#397"/>
    <dgm:cxn modelId="{7714FB73-E6E4-9747-98A3-468F3A17F2D4}" type="presOf" srcId="{DE485FA1-D6BE-634C-B90A-F01D0594BC07}" destId="{686E9887-3A4E-924C-BFD9-F5553E0F9333}" srcOrd="0" destOrd="0" presId="urn:microsoft.com/office/officeart/2009/3/layout/HorizontalOrganizationChart#397"/>
    <dgm:cxn modelId="{C54BC74A-58DC-AC48-8A50-82FBF65CCAA9}" type="presOf" srcId="{56441184-719C-A84C-B7C9-D422F24358B3}" destId="{7392DC8D-B4BF-4B4C-BB4F-B6B3D40341EF}" srcOrd="0" destOrd="0" presId="urn:microsoft.com/office/officeart/2009/3/layout/HorizontalOrganizationChart#397"/>
    <dgm:cxn modelId="{9953FE28-B780-0349-949B-5A0D3DF9B1C0}" srcId="{950F82C2-0E15-5A47-AEBC-C01B79EEB8B2}" destId="{BC540F6D-4667-E742-AF54-6AF7271C2E37}" srcOrd="1" destOrd="0" parTransId="{74E3657D-3997-684A-9E36-0466A0A68B84}" sibTransId="{FCF94B3C-335A-644C-BD2E-15805E92F921}"/>
    <dgm:cxn modelId="{0C95FF00-BE8C-154F-B824-B02902BE246A}" type="presOf" srcId="{80D99E21-3CE7-1547-94CE-72CD31C9544F}" destId="{318A2D60-04C4-6041-BF06-7FF6E1F02EF7}" srcOrd="0" destOrd="0" presId="urn:microsoft.com/office/officeart/2009/3/layout/HorizontalOrganizationChart#397"/>
    <dgm:cxn modelId="{1AB2C2E1-70C7-A64C-85EA-A209CB66852E}" type="presOf" srcId="{A08CF87E-4080-0940-9BC9-D03861F81051}" destId="{7B313AFC-E6CB-5F48-8952-410D0FA1A9D0}" srcOrd="0" destOrd="0" presId="urn:microsoft.com/office/officeart/2009/3/layout/HorizontalOrganizationChart#397"/>
    <dgm:cxn modelId="{90213B05-E707-174E-9239-FA14EDF1CB8B}" srcId="{1842B863-7366-FC4F-A26A-DC75EEACDA1E}" destId="{EE120E20-53F1-1545-A513-0950653872C9}" srcOrd="2" destOrd="0" parTransId="{6DE3AB43-2568-6140-9B71-9EB7771D3CFA}" sibTransId="{1F346B6C-41AF-C14E-A7B6-860442D15341}"/>
    <dgm:cxn modelId="{69B2693D-318C-D247-AC49-7A9D91CEAB46}" type="presOf" srcId="{4FBBEAEC-08A8-CE48-BAF1-DF3D547339A7}" destId="{814D0D46-E082-7647-B90D-E5C41A602001}" srcOrd="0" destOrd="0" presId="urn:microsoft.com/office/officeart/2009/3/layout/HorizontalOrganizationChart#397"/>
    <dgm:cxn modelId="{F9EA56AE-1585-714E-BFB7-11B2F1FE2925}" type="presOf" srcId="{950F82C2-0E15-5A47-AEBC-C01B79EEB8B2}" destId="{B45F81FE-B8CD-D543-A68E-A406A36B397E}" srcOrd="0" destOrd="0" presId="urn:microsoft.com/office/officeart/2009/3/layout/HorizontalOrganizationChart#397"/>
    <dgm:cxn modelId="{5DC9BB7F-BCDE-0243-B13D-DA07F16282CF}" type="presOf" srcId="{1127C6FD-54E2-8B49-8589-B0C5AC44A9AA}" destId="{87D12591-E24C-5647-AF85-6639318690A0}" srcOrd="0" destOrd="0" presId="urn:microsoft.com/office/officeart/2009/3/layout/HorizontalOrganizationChart#397"/>
    <dgm:cxn modelId="{D61761F2-8F70-5647-8F87-C93FFB019118}" type="presOf" srcId="{BC540F6D-4667-E742-AF54-6AF7271C2E37}" destId="{0FD600FA-BED2-3A4C-A42B-19DDE9544CD6}" srcOrd="1" destOrd="0" presId="urn:microsoft.com/office/officeart/2009/3/layout/HorizontalOrganizationChart#397"/>
    <dgm:cxn modelId="{89B500F4-9304-2840-803B-9A62326FFE9B}" type="presOf" srcId="{80D99E21-3CE7-1547-94CE-72CD31C9544F}" destId="{802B50B0-5301-A54D-92DC-E4BFB25286D7}" srcOrd="1" destOrd="0" presId="urn:microsoft.com/office/officeart/2009/3/layout/HorizontalOrganizationChart#397"/>
    <dgm:cxn modelId="{3BBF115F-8B25-8D44-B732-2873FE14C6F0}" type="presOf" srcId="{2153E63C-DD18-4440-8E81-D59CE4F50305}" destId="{D6CF136A-EE45-4E4B-9D6F-70D22F6C4550}" srcOrd="0" destOrd="0" presId="urn:microsoft.com/office/officeart/2009/3/layout/HorizontalOrganizationChart#397"/>
    <dgm:cxn modelId="{D06A99A7-9CCC-2242-9149-99EA6B4A12EF}" type="presOf" srcId="{584E67B9-1627-0F49-8805-F1AFC0B05983}" destId="{8439AA7D-870A-554A-800D-B5F968D43FED}" srcOrd="0" destOrd="0" presId="urn:microsoft.com/office/officeart/2009/3/layout/HorizontalOrganizationChart#397"/>
    <dgm:cxn modelId="{C519B460-E47B-344E-A4B1-DE38A34A11D4}" srcId="{1842B863-7366-FC4F-A26A-DC75EEACDA1E}" destId="{950F82C2-0E15-5A47-AEBC-C01B79EEB8B2}" srcOrd="1" destOrd="0" parTransId="{584E67B9-1627-0F49-8805-F1AFC0B05983}" sibTransId="{4B5E9D38-85A1-1343-812B-DCE38AE6FC3F}"/>
    <dgm:cxn modelId="{4BDCA9B4-5E00-DB49-BC12-D85BB1CB3A5D}" type="presOf" srcId="{4FBBEAEC-08A8-CE48-BAF1-DF3D547339A7}" destId="{A3F23737-A3BD-944B-93C0-B4A977E6FAAC}" srcOrd="1" destOrd="0" presId="urn:microsoft.com/office/officeart/2009/3/layout/HorizontalOrganizationChart#397"/>
    <dgm:cxn modelId="{6EBA4722-35C6-3341-9867-DBAA8E98692C}" type="presOf" srcId="{E3BA7BB6-4C15-FE47-BE8B-34FF8D92890E}" destId="{F038EEA8-506B-C946-9E62-D052B688C7D0}" srcOrd="0" destOrd="0" presId="urn:microsoft.com/office/officeart/2009/3/layout/HorizontalOrganizationChart#397"/>
    <dgm:cxn modelId="{4B788BE0-C82E-9945-9BBE-F532A6A015D2}" srcId="{950F82C2-0E15-5A47-AEBC-C01B79EEB8B2}" destId="{1127C6FD-54E2-8B49-8589-B0C5AC44A9AA}" srcOrd="2" destOrd="0" parTransId="{E3BA7BB6-4C15-FE47-BE8B-34FF8D92890E}" sibTransId="{81909DB9-F66F-8C46-93D4-43F79D421953}"/>
    <dgm:cxn modelId="{5AE0C971-6358-1845-9666-761A77E9C13A}" srcId="{A08CF87E-4080-0940-9BC9-D03861F81051}" destId="{1842B863-7366-FC4F-A26A-DC75EEACDA1E}" srcOrd="0" destOrd="0" parTransId="{CD88616A-BAF2-D144-AF03-9D390AFD9149}" sibTransId="{0A3619FD-D0AD-444F-9EFB-684BF928D479}"/>
    <dgm:cxn modelId="{43C9DCF2-6F5B-6F41-BA48-53D3DA9660AC}" srcId="{950F82C2-0E15-5A47-AEBC-C01B79EEB8B2}" destId="{80D99E21-3CE7-1547-94CE-72CD31C9544F}" srcOrd="0" destOrd="0" parTransId="{2153E63C-DD18-4440-8E81-D59CE4F50305}" sibTransId="{94C664DC-CDC4-FE47-A24F-3F023DDFA025}"/>
    <dgm:cxn modelId="{A3070C4D-2E88-8848-B40C-3C3FBB7CA5BB}" type="presOf" srcId="{EE120E20-53F1-1545-A513-0950653872C9}" destId="{D11BA6CF-3A26-6C45-8918-6A2D365B3C38}" srcOrd="1" destOrd="0" presId="urn:microsoft.com/office/officeart/2009/3/layout/HorizontalOrganizationChart#397"/>
    <dgm:cxn modelId="{D06BB3E2-B174-2246-9A52-0C696185F68D}" srcId="{4FBBEAEC-08A8-CE48-BAF1-DF3D547339A7}" destId="{F2A09CD7-957A-D440-8392-DEDB44396445}" srcOrd="0" destOrd="0" parTransId="{56441184-719C-A84C-B7C9-D422F24358B3}" sibTransId="{33FB8FF2-5F93-514C-A1D4-F48DD5CE97AD}"/>
    <dgm:cxn modelId="{9C8481D7-4B64-0E4A-815F-E4A97E235A17}" type="presOf" srcId="{F2A09CD7-957A-D440-8392-DEDB44396445}" destId="{59987C4A-2020-7441-8692-08F845B6E0B5}" srcOrd="0" destOrd="0" presId="urn:microsoft.com/office/officeart/2009/3/layout/HorizontalOrganizationChart#397"/>
    <dgm:cxn modelId="{B9A57D42-7E25-BF4F-BA92-B177B76B496A}" srcId="{1842B863-7366-FC4F-A26A-DC75EEACDA1E}" destId="{4FBBEAEC-08A8-CE48-BAF1-DF3D547339A7}" srcOrd="0" destOrd="0" parTransId="{DE485FA1-D6BE-634C-B90A-F01D0594BC07}" sibTransId="{ABF1EA31-F76E-BC47-B7FA-CEEE076A4EE6}"/>
    <dgm:cxn modelId="{D25113C1-AF03-F949-92D0-CE2DBA49DC08}" type="presParOf" srcId="{7B313AFC-E6CB-5F48-8952-410D0FA1A9D0}" destId="{1B5330AE-D701-4246-B4B9-CDFD5B143648}" srcOrd="0" destOrd="0" presId="urn:microsoft.com/office/officeart/2009/3/layout/HorizontalOrganizationChart#397"/>
    <dgm:cxn modelId="{2DE69142-35CE-8146-A8F6-CA19338ECC9B}" type="presParOf" srcId="{1B5330AE-D701-4246-B4B9-CDFD5B143648}" destId="{9A1F5C35-81B1-D441-86EC-99F960B1720A}" srcOrd="0" destOrd="0" presId="urn:microsoft.com/office/officeart/2009/3/layout/HorizontalOrganizationChart#397"/>
    <dgm:cxn modelId="{BCA7C02C-FEA1-B04B-AB8D-21DA80C284F0}" type="presParOf" srcId="{9A1F5C35-81B1-D441-86EC-99F960B1720A}" destId="{C9F8FAA3-EE20-7248-A8AC-6D2216FFE960}" srcOrd="0" destOrd="0" presId="urn:microsoft.com/office/officeart/2009/3/layout/HorizontalOrganizationChart#397"/>
    <dgm:cxn modelId="{A5F1DD24-C850-3040-9719-DCF36B86F63D}" type="presParOf" srcId="{9A1F5C35-81B1-D441-86EC-99F960B1720A}" destId="{FDDBA4E2-0D69-A844-8E3E-807F4C9042A8}" srcOrd="1" destOrd="0" presId="urn:microsoft.com/office/officeart/2009/3/layout/HorizontalOrganizationChart#397"/>
    <dgm:cxn modelId="{B41311C2-4964-7346-9ABF-176E5AC03641}" type="presParOf" srcId="{1B5330AE-D701-4246-B4B9-CDFD5B143648}" destId="{26861134-C708-8645-AC1B-F89C791F3342}" srcOrd="1" destOrd="0" presId="urn:microsoft.com/office/officeart/2009/3/layout/HorizontalOrganizationChart#397"/>
    <dgm:cxn modelId="{A5E260E4-2F26-994B-B4E0-24D86775553B}" type="presParOf" srcId="{26861134-C708-8645-AC1B-F89C791F3342}" destId="{686E9887-3A4E-924C-BFD9-F5553E0F9333}" srcOrd="0" destOrd="0" presId="urn:microsoft.com/office/officeart/2009/3/layout/HorizontalOrganizationChart#397"/>
    <dgm:cxn modelId="{49492860-18B8-BB4B-8020-3BCC4E6009D5}" type="presParOf" srcId="{26861134-C708-8645-AC1B-F89C791F3342}" destId="{8E08DFFA-7418-974B-83E0-A1494B3BC555}" srcOrd="1" destOrd="0" presId="urn:microsoft.com/office/officeart/2009/3/layout/HorizontalOrganizationChart#397"/>
    <dgm:cxn modelId="{2EA2206B-EBCC-6E4C-89F3-8099C1C597E2}" type="presParOf" srcId="{8E08DFFA-7418-974B-83E0-A1494B3BC555}" destId="{2A4C2FD4-1EB4-6844-8ED0-A6D8D9DFBC8C}" srcOrd="0" destOrd="0" presId="urn:microsoft.com/office/officeart/2009/3/layout/HorizontalOrganizationChart#397"/>
    <dgm:cxn modelId="{0687C967-3ADE-364E-8262-19323E1CFED2}" type="presParOf" srcId="{2A4C2FD4-1EB4-6844-8ED0-A6D8D9DFBC8C}" destId="{814D0D46-E082-7647-B90D-E5C41A602001}" srcOrd="0" destOrd="0" presId="urn:microsoft.com/office/officeart/2009/3/layout/HorizontalOrganizationChart#397"/>
    <dgm:cxn modelId="{A7A817DF-8439-2E49-9D2D-653E4A1922C1}" type="presParOf" srcId="{2A4C2FD4-1EB4-6844-8ED0-A6D8D9DFBC8C}" destId="{A3F23737-A3BD-944B-93C0-B4A977E6FAAC}" srcOrd="1" destOrd="0" presId="urn:microsoft.com/office/officeart/2009/3/layout/HorizontalOrganizationChart#397"/>
    <dgm:cxn modelId="{5145F383-08DC-9143-B264-1D339CAEFF10}" type="presParOf" srcId="{8E08DFFA-7418-974B-83E0-A1494B3BC555}" destId="{63EDA9A3-1E0B-5F45-9208-99CAB934974B}" srcOrd="1" destOrd="0" presId="urn:microsoft.com/office/officeart/2009/3/layout/HorizontalOrganizationChart#397"/>
    <dgm:cxn modelId="{24F7333F-6C6E-CA4B-8A8D-C04817F7C4EE}" type="presParOf" srcId="{63EDA9A3-1E0B-5F45-9208-99CAB934974B}" destId="{7392DC8D-B4BF-4B4C-BB4F-B6B3D40341EF}" srcOrd="0" destOrd="0" presId="urn:microsoft.com/office/officeart/2009/3/layout/HorizontalOrganizationChart#397"/>
    <dgm:cxn modelId="{52D8456B-096D-1D45-8DAE-A3E1D94A1157}" type="presParOf" srcId="{63EDA9A3-1E0B-5F45-9208-99CAB934974B}" destId="{5700B0C8-6F89-E842-A03C-01C2F9387739}" srcOrd="1" destOrd="0" presId="urn:microsoft.com/office/officeart/2009/3/layout/HorizontalOrganizationChart#397"/>
    <dgm:cxn modelId="{D4585F5B-430A-CE4E-9CAB-A23F8F5443BA}" type="presParOf" srcId="{5700B0C8-6F89-E842-A03C-01C2F9387739}" destId="{C568FE87-7AA1-2A4F-9268-3312332FCCA9}" srcOrd="0" destOrd="0" presId="urn:microsoft.com/office/officeart/2009/3/layout/HorizontalOrganizationChart#397"/>
    <dgm:cxn modelId="{1BAC20E3-AF61-3641-BE92-FAB431CFF89C}" type="presParOf" srcId="{C568FE87-7AA1-2A4F-9268-3312332FCCA9}" destId="{59987C4A-2020-7441-8692-08F845B6E0B5}" srcOrd="0" destOrd="0" presId="urn:microsoft.com/office/officeart/2009/3/layout/HorizontalOrganizationChart#397"/>
    <dgm:cxn modelId="{7F2D2890-22FD-9349-99C4-9501B5DE04AE}" type="presParOf" srcId="{C568FE87-7AA1-2A4F-9268-3312332FCCA9}" destId="{593561B4-DF1A-5542-B5F0-78CAF4BABC0C}" srcOrd="1" destOrd="0" presId="urn:microsoft.com/office/officeart/2009/3/layout/HorizontalOrganizationChart#397"/>
    <dgm:cxn modelId="{3D00318F-3C86-5543-99A4-F216E947163D}" type="presParOf" srcId="{5700B0C8-6F89-E842-A03C-01C2F9387739}" destId="{5D7DD181-0860-2840-9D96-30227315D660}" srcOrd="1" destOrd="0" presId="urn:microsoft.com/office/officeart/2009/3/layout/HorizontalOrganizationChart#397"/>
    <dgm:cxn modelId="{728A3B6F-FDCC-A442-A6CF-631C0D316373}" type="presParOf" srcId="{5700B0C8-6F89-E842-A03C-01C2F9387739}" destId="{893A8763-CD28-F445-A739-AC22D4279747}" srcOrd="2" destOrd="0" presId="urn:microsoft.com/office/officeart/2009/3/layout/HorizontalOrganizationChart#397"/>
    <dgm:cxn modelId="{6B09841E-2C8E-184A-AF3D-490ABA2D7487}" type="presParOf" srcId="{8E08DFFA-7418-974B-83E0-A1494B3BC555}" destId="{86E66B42-3EC2-0B46-824A-73E017E0803C}" srcOrd="2" destOrd="0" presId="urn:microsoft.com/office/officeart/2009/3/layout/HorizontalOrganizationChart#397"/>
    <dgm:cxn modelId="{2C881C51-96BD-F141-94AB-67C6AA57B74D}" type="presParOf" srcId="{26861134-C708-8645-AC1B-F89C791F3342}" destId="{8439AA7D-870A-554A-800D-B5F968D43FED}" srcOrd="2" destOrd="0" presId="urn:microsoft.com/office/officeart/2009/3/layout/HorizontalOrganizationChart#397"/>
    <dgm:cxn modelId="{74ED1228-F3D7-574B-9C59-5713717063EE}" type="presParOf" srcId="{26861134-C708-8645-AC1B-F89C791F3342}" destId="{D707F21D-2FD4-F44A-9DD4-3A4B3A01F13B}" srcOrd="3" destOrd="0" presId="urn:microsoft.com/office/officeart/2009/3/layout/HorizontalOrganizationChart#397"/>
    <dgm:cxn modelId="{F7FBAD79-04F3-6645-92D2-39709B5035D1}" type="presParOf" srcId="{D707F21D-2FD4-F44A-9DD4-3A4B3A01F13B}" destId="{F04B3D8B-39B1-9E43-9C34-D2E5391FEEFB}" srcOrd="0" destOrd="0" presId="urn:microsoft.com/office/officeart/2009/3/layout/HorizontalOrganizationChart#397"/>
    <dgm:cxn modelId="{8C3BC0F6-1551-4347-AFA3-001AB9BF84A6}" type="presParOf" srcId="{F04B3D8B-39B1-9E43-9C34-D2E5391FEEFB}" destId="{B45F81FE-B8CD-D543-A68E-A406A36B397E}" srcOrd="0" destOrd="0" presId="urn:microsoft.com/office/officeart/2009/3/layout/HorizontalOrganizationChart#397"/>
    <dgm:cxn modelId="{8D8068CA-F2C2-AE42-94DE-B39883E4110F}" type="presParOf" srcId="{F04B3D8B-39B1-9E43-9C34-D2E5391FEEFB}" destId="{02B3AAA3-D71A-F045-A642-AEEC53675195}" srcOrd="1" destOrd="0" presId="urn:microsoft.com/office/officeart/2009/3/layout/HorizontalOrganizationChart#397"/>
    <dgm:cxn modelId="{089E5672-0824-994E-A295-FF37B3B5793B}" type="presParOf" srcId="{D707F21D-2FD4-F44A-9DD4-3A4B3A01F13B}" destId="{308172C7-321B-3A44-8165-B40011A29AF2}" srcOrd="1" destOrd="0" presId="urn:microsoft.com/office/officeart/2009/3/layout/HorizontalOrganizationChart#397"/>
    <dgm:cxn modelId="{2D1B421E-0D7E-1542-844C-3072E14ABC35}" type="presParOf" srcId="{308172C7-321B-3A44-8165-B40011A29AF2}" destId="{D6CF136A-EE45-4E4B-9D6F-70D22F6C4550}" srcOrd="0" destOrd="0" presId="urn:microsoft.com/office/officeart/2009/3/layout/HorizontalOrganizationChart#397"/>
    <dgm:cxn modelId="{DA972B46-88A4-A049-BCA0-87A828706861}" type="presParOf" srcId="{308172C7-321B-3A44-8165-B40011A29AF2}" destId="{1ABF0037-79ED-EC45-A954-FA1D4C2FFFDF}" srcOrd="1" destOrd="0" presId="urn:microsoft.com/office/officeart/2009/3/layout/HorizontalOrganizationChart#397"/>
    <dgm:cxn modelId="{1AF8A15D-9B14-9140-A4BC-5A6F5822F182}" type="presParOf" srcId="{1ABF0037-79ED-EC45-A954-FA1D4C2FFFDF}" destId="{C6C901DB-BE5C-BA47-A290-2A9EB203FEE1}" srcOrd="0" destOrd="0" presId="urn:microsoft.com/office/officeart/2009/3/layout/HorizontalOrganizationChart#397"/>
    <dgm:cxn modelId="{EBF0AA0C-FA71-4049-A526-615C80840E73}" type="presParOf" srcId="{C6C901DB-BE5C-BA47-A290-2A9EB203FEE1}" destId="{318A2D60-04C4-6041-BF06-7FF6E1F02EF7}" srcOrd="0" destOrd="0" presId="urn:microsoft.com/office/officeart/2009/3/layout/HorizontalOrganizationChart#397"/>
    <dgm:cxn modelId="{6BBEBA94-4A79-0641-9394-C700B1F0BCD2}" type="presParOf" srcId="{C6C901DB-BE5C-BA47-A290-2A9EB203FEE1}" destId="{802B50B0-5301-A54D-92DC-E4BFB25286D7}" srcOrd="1" destOrd="0" presId="urn:microsoft.com/office/officeart/2009/3/layout/HorizontalOrganizationChart#397"/>
    <dgm:cxn modelId="{C7EDFBA1-5A0F-CA4B-8A05-A8308E0DAE82}" type="presParOf" srcId="{1ABF0037-79ED-EC45-A954-FA1D4C2FFFDF}" destId="{8E828C0D-0A21-AC4C-9A2E-8481EA5408D4}" srcOrd="1" destOrd="0" presId="urn:microsoft.com/office/officeart/2009/3/layout/HorizontalOrganizationChart#397"/>
    <dgm:cxn modelId="{2FAC56C7-30AC-9140-A284-540A5EBD8FEC}" type="presParOf" srcId="{1ABF0037-79ED-EC45-A954-FA1D4C2FFFDF}" destId="{52306AD5-B8CF-E947-9396-56F6E5F06A94}" srcOrd="2" destOrd="0" presId="urn:microsoft.com/office/officeart/2009/3/layout/HorizontalOrganizationChart#397"/>
    <dgm:cxn modelId="{8009BF58-6537-8B48-ACB0-AEA972311FAC}" type="presParOf" srcId="{308172C7-321B-3A44-8165-B40011A29AF2}" destId="{F8478611-32E9-5D4B-A70F-646DBCCE2564}" srcOrd="2" destOrd="0" presId="urn:microsoft.com/office/officeart/2009/3/layout/HorizontalOrganizationChart#397"/>
    <dgm:cxn modelId="{F691C108-263F-6D4B-808D-A03DE4001D43}" type="presParOf" srcId="{308172C7-321B-3A44-8165-B40011A29AF2}" destId="{0D30EEB2-A740-644D-A78D-BCEA0AD5D1ED}" srcOrd="3" destOrd="0" presId="urn:microsoft.com/office/officeart/2009/3/layout/HorizontalOrganizationChart#397"/>
    <dgm:cxn modelId="{05E7DEE0-43DD-7C4B-8580-FC97F21482B2}" type="presParOf" srcId="{0D30EEB2-A740-644D-A78D-BCEA0AD5D1ED}" destId="{DB4CBF3A-DAC0-C642-8F4F-D193BF9C740F}" srcOrd="0" destOrd="0" presId="urn:microsoft.com/office/officeart/2009/3/layout/HorizontalOrganizationChart#397"/>
    <dgm:cxn modelId="{B41AD93B-67E6-7148-94A1-16D2C0A82274}" type="presParOf" srcId="{DB4CBF3A-DAC0-C642-8F4F-D193BF9C740F}" destId="{F241EB6E-687D-2F4A-8ED4-5AAA2EC7373B}" srcOrd="0" destOrd="0" presId="urn:microsoft.com/office/officeart/2009/3/layout/HorizontalOrganizationChart#397"/>
    <dgm:cxn modelId="{FFEA491E-432A-7D41-8B53-B89A7D1C7772}" type="presParOf" srcId="{DB4CBF3A-DAC0-C642-8F4F-D193BF9C740F}" destId="{0FD600FA-BED2-3A4C-A42B-19DDE9544CD6}" srcOrd="1" destOrd="0" presId="urn:microsoft.com/office/officeart/2009/3/layout/HorizontalOrganizationChart#397"/>
    <dgm:cxn modelId="{78D51F5C-B98C-2A41-AE57-FEF20E9ED5E0}" type="presParOf" srcId="{0D30EEB2-A740-644D-A78D-BCEA0AD5D1ED}" destId="{432D1092-084E-DD47-A156-05B4484D02B1}" srcOrd="1" destOrd="0" presId="urn:microsoft.com/office/officeart/2009/3/layout/HorizontalOrganizationChart#397"/>
    <dgm:cxn modelId="{ED5B0B96-2FD3-0F4B-9F48-21587D19B080}" type="presParOf" srcId="{0D30EEB2-A740-644D-A78D-BCEA0AD5D1ED}" destId="{A025C56C-9EE7-9845-9B71-75B9ED23D65B}" srcOrd="2" destOrd="0" presId="urn:microsoft.com/office/officeart/2009/3/layout/HorizontalOrganizationChart#397"/>
    <dgm:cxn modelId="{B60C8113-7ED6-EE44-8C49-B244457CAA1F}" type="presParOf" srcId="{308172C7-321B-3A44-8165-B40011A29AF2}" destId="{F038EEA8-506B-C946-9E62-D052B688C7D0}" srcOrd="4" destOrd="0" presId="urn:microsoft.com/office/officeart/2009/3/layout/HorizontalOrganizationChart#397"/>
    <dgm:cxn modelId="{5D1F0E37-1BA9-8B42-B81A-E97606E04FD2}" type="presParOf" srcId="{308172C7-321B-3A44-8165-B40011A29AF2}" destId="{4C548441-E964-AE47-9F12-885AEED6A407}" srcOrd="5" destOrd="0" presId="urn:microsoft.com/office/officeart/2009/3/layout/HorizontalOrganizationChart#397"/>
    <dgm:cxn modelId="{77211488-9DFD-4745-A06A-D6BF86E2EB81}" type="presParOf" srcId="{4C548441-E964-AE47-9F12-885AEED6A407}" destId="{BB0177D9-A0FE-874C-9548-29924AEEF9A6}" srcOrd="0" destOrd="0" presId="urn:microsoft.com/office/officeart/2009/3/layout/HorizontalOrganizationChart#397"/>
    <dgm:cxn modelId="{95C7D809-69D3-BC4F-AC44-12813CABA69F}" type="presParOf" srcId="{BB0177D9-A0FE-874C-9548-29924AEEF9A6}" destId="{87D12591-E24C-5647-AF85-6639318690A0}" srcOrd="0" destOrd="0" presId="urn:microsoft.com/office/officeart/2009/3/layout/HorizontalOrganizationChart#397"/>
    <dgm:cxn modelId="{B3BA9622-22AF-4845-93EF-CF8DDDDED2EB}" type="presParOf" srcId="{BB0177D9-A0FE-874C-9548-29924AEEF9A6}" destId="{68DDBE5D-2297-F940-92C2-4F08146AAB00}" srcOrd="1" destOrd="0" presId="urn:microsoft.com/office/officeart/2009/3/layout/HorizontalOrganizationChart#397"/>
    <dgm:cxn modelId="{816509C8-7A60-C343-9574-9E552B5610AD}" type="presParOf" srcId="{4C548441-E964-AE47-9F12-885AEED6A407}" destId="{48C364B8-6591-0A42-B4AA-DE34F3C9CEF7}" srcOrd="1" destOrd="0" presId="urn:microsoft.com/office/officeart/2009/3/layout/HorizontalOrganizationChart#397"/>
    <dgm:cxn modelId="{34EDF58C-94C9-5244-8164-D66BBA29517A}" type="presParOf" srcId="{4C548441-E964-AE47-9F12-885AEED6A407}" destId="{6B9602AC-D726-9747-8DD2-D59DBC2BAFDC}" srcOrd="2" destOrd="0" presId="urn:microsoft.com/office/officeart/2009/3/layout/HorizontalOrganizationChart#397"/>
    <dgm:cxn modelId="{A6729D8B-65B8-1344-89B6-BB0EA149123C}" type="presParOf" srcId="{D707F21D-2FD4-F44A-9DD4-3A4B3A01F13B}" destId="{2D513522-CA4B-2D49-885D-67318E28CA63}" srcOrd="2" destOrd="0" presId="urn:microsoft.com/office/officeart/2009/3/layout/HorizontalOrganizationChart#397"/>
    <dgm:cxn modelId="{9F9AAEEC-2879-8E46-B758-02304C27A7DC}" type="presParOf" srcId="{26861134-C708-8645-AC1B-F89C791F3342}" destId="{BBE43C03-5B79-484F-91AB-0C27885FD2C4}" srcOrd="4" destOrd="0" presId="urn:microsoft.com/office/officeart/2009/3/layout/HorizontalOrganizationChart#397"/>
    <dgm:cxn modelId="{D52A386F-DC59-3B4E-AF62-2D87806A3DA6}" type="presParOf" srcId="{26861134-C708-8645-AC1B-F89C791F3342}" destId="{4DB8485B-8DFF-6143-BABD-C3FB3FC06C6E}" srcOrd="5" destOrd="0" presId="urn:microsoft.com/office/officeart/2009/3/layout/HorizontalOrganizationChart#397"/>
    <dgm:cxn modelId="{E775D2D0-F213-7F45-9583-7CFC40122B13}" type="presParOf" srcId="{4DB8485B-8DFF-6143-BABD-C3FB3FC06C6E}" destId="{960DC1E0-BDC3-8041-B8CD-DC8834155ECC}" srcOrd="0" destOrd="0" presId="urn:microsoft.com/office/officeart/2009/3/layout/HorizontalOrganizationChart#397"/>
    <dgm:cxn modelId="{8A18D439-D3C6-C849-8CFD-6120551EFE73}" type="presParOf" srcId="{960DC1E0-BDC3-8041-B8CD-DC8834155ECC}" destId="{4B8D2A6F-36C3-9F44-9D04-0E141B7877E0}" srcOrd="0" destOrd="0" presId="urn:microsoft.com/office/officeart/2009/3/layout/HorizontalOrganizationChart#397"/>
    <dgm:cxn modelId="{74D3B814-267F-6044-AE06-618BB362B8E2}" type="presParOf" srcId="{960DC1E0-BDC3-8041-B8CD-DC8834155ECC}" destId="{D11BA6CF-3A26-6C45-8918-6A2D365B3C38}" srcOrd="1" destOrd="0" presId="urn:microsoft.com/office/officeart/2009/3/layout/HorizontalOrganizationChart#397"/>
    <dgm:cxn modelId="{01803C7A-E9EA-D249-B4E0-FBC5E765ABEC}" type="presParOf" srcId="{4DB8485B-8DFF-6143-BABD-C3FB3FC06C6E}" destId="{0B73A63E-9EA5-514C-A63C-85F216C2542E}" srcOrd="1" destOrd="0" presId="urn:microsoft.com/office/officeart/2009/3/layout/HorizontalOrganizationChart#397"/>
    <dgm:cxn modelId="{FFEBCC79-3359-944F-A14F-0B40898973F4}" type="presParOf" srcId="{4DB8485B-8DFF-6143-BABD-C3FB3FC06C6E}" destId="{93F00BFF-43DC-1E47-9ECA-06523C39019F}" srcOrd="2" destOrd="0" presId="urn:microsoft.com/office/officeart/2009/3/layout/HorizontalOrganizationChart#397"/>
    <dgm:cxn modelId="{83BB8818-75E4-4E41-932E-7D6C719B599A}" type="presParOf" srcId="{1B5330AE-D701-4246-B4B9-CDFD5B143648}" destId="{8CBC9F93-6B63-E145-8AEF-23C9CC42B187}" srcOrd="2" destOrd="0" presId="urn:microsoft.com/office/officeart/2009/3/layout/HorizontalOrganizationChart#397"/>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A08CF87E-4080-0940-9BC9-D03861F81051}" type="doc">
      <dgm:prSet loTypeId="urn:microsoft.com/office/officeart/2009/3/layout/HorizontalOrganizationChart#398" loCatId="" qsTypeId="urn:microsoft.com/office/officeart/2005/8/quickstyle/simple1#427" qsCatId="simple" csTypeId="urn:microsoft.com/office/officeart/2005/8/colors/accent2_1#103" csCatId="accent2" phldr="1"/>
      <dgm:spPr/>
      <dgm:t>
        <a:bodyPr/>
        <a:lstStyle/>
        <a:p>
          <a:endParaRPr lang="zh-CN" altLang="en-US"/>
        </a:p>
      </dgm:t>
    </dgm:pt>
    <dgm:pt modelId="{62124246-4638-2C45-B3B1-9C43DE0C51BC}">
      <dgm:prSet phldrT="[文本]" custT="1"/>
      <dgm:spPr/>
      <dgm:t>
        <a:bodyPr/>
        <a:lstStyle/>
        <a:p>
          <a:r>
            <a:rPr lang="en-US" altLang="zh-CN" sz="2800" dirty="0" smtClean="0">
              <a:latin typeface="微软雅黑" panose="020B0503020204020204" pitchFamily="34" charset="-122"/>
              <a:ea typeface="微软雅黑" panose="020B0503020204020204" pitchFamily="34" charset="-122"/>
              <a:cs typeface="微软雅黑" panose="020B0503020204020204" pitchFamily="34" charset="-122"/>
            </a:rPr>
            <a:t>2.</a:t>
          </a:r>
          <a:r>
            <a:rPr lang="zh-CN" altLang="en-US" sz="2800" dirty="0" smtClean="0">
              <a:latin typeface="微软雅黑" panose="020B0503020204020204" pitchFamily="34" charset="-122"/>
              <a:ea typeface="微软雅黑" panose="020B0503020204020204" pitchFamily="34" charset="-122"/>
              <a:cs typeface="微软雅黑" panose="020B0503020204020204" pitchFamily="34" charset="-122"/>
            </a:rPr>
            <a:t>资本主义经济制度的</a:t>
          </a:r>
        </a:p>
        <a:p>
          <a:r>
            <a:rPr lang="zh-CN" altLang="en-US" sz="2800" dirty="0" smtClean="0">
              <a:latin typeface="微软雅黑" panose="020B0503020204020204" pitchFamily="34" charset="-122"/>
              <a:ea typeface="微软雅黑" panose="020B0503020204020204" pitchFamily="34" charset="-122"/>
              <a:cs typeface="微软雅黑" panose="020B0503020204020204" pitchFamily="34" charset="-122"/>
            </a:rPr>
            <a:t>本质特征</a:t>
          </a:r>
          <a:endParaRPr lang="zh-CN" altLang="en-US" sz="2800" dirty="0">
            <a:latin typeface="微软雅黑" panose="020B0503020204020204" pitchFamily="34" charset="-122"/>
            <a:ea typeface="微软雅黑" panose="020B0503020204020204" pitchFamily="34" charset="-122"/>
            <a:cs typeface="微软雅黑" panose="020B0503020204020204" pitchFamily="34" charset="-122"/>
          </a:endParaRPr>
        </a:p>
      </dgm:t>
    </dgm:pt>
    <dgm:pt modelId="{098F0EFB-C306-B145-A2F6-8BC7A8BE725C}" cxnId="{006FDE37-0647-8841-BAE3-8E86DD467AE9}" type="parTrans">
      <dgm:prSet/>
      <dgm:spPr/>
      <dgm:t>
        <a:bodyPr/>
        <a:lstStyle/>
        <a:p>
          <a:endParaRPr lang="zh-CN" altLang="en-US" sz="2800"/>
        </a:p>
      </dgm:t>
    </dgm:pt>
    <dgm:pt modelId="{5C17D701-4386-CB4F-9F37-E39ECF899AD0}" cxnId="{006FDE37-0647-8841-BAE3-8E86DD467AE9}" type="sibTrans">
      <dgm:prSet/>
      <dgm:spPr/>
      <dgm:t>
        <a:bodyPr/>
        <a:lstStyle/>
        <a:p>
          <a:endParaRPr lang="zh-CN" altLang="en-US" sz="2800"/>
        </a:p>
      </dgm:t>
    </dgm:pt>
    <dgm:pt modelId="{13FE3346-CC99-AE4D-A294-8E530C209A2F}">
      <dgm:prSet phldrT="[文本]" custT="1"/>
      <dgm:spPr/>
      <dgm:t>
        <a:bodyPr/>
        <a:lstStyle/>
        <a:p>
          <a:r>
            <a:rPr lang="zh-CN" altLang="en-US" sz="2800" dirty="0" smtClean="0">
              <a:latin typeface="微软雅黑" panose="020B0503020204020204" pitchFamily="34" charset="-122"/>
              <a:ea typeface="微软雅黑" panose="020B0503020204020204" pitchFamily="34" charset="-122"/>
              <a:cs typeface="微软雅黑" panose="020B0503020204020204" pitchFamily="34" charset="-122"/>
            </a:rPr>
            <a:t>条件</a:t>
          </a:r>
          <a:endParaRPr lang="zh-CN" altLang="en-US" sz="2800" dirty="0">
            <a:latin typeface="微软雅黑" panose="020B0503020204020204" pitchFamily="34" charset="-122"/>
            <a:ea typeface="微软雅黑" panose="020B0503020204020204" pitchFamily="34" charset="-122"/>
            <a:cs typeface="微软雅黑" panose="020B0503020204020204" pitchFamily="34" charset="-122"/>
          </a:endParaRPr>
        </a:p>
      </dgm:t>
    </dgm:pt>
    <dgm:pt modelId="{0B427950-C7AD-B649-BB45-B51B2BE0505A}" cxnId="{484018BD-73C2-884A-985B-E3F2434B835D}" type="parTrans">
      <dgm:prSet/>
      <dgm:spPr/>
      <dgm:t>
        <a:bodyPr/>
        <a:lstStyle/>
        <a:p>
          <a:endParaRPr lang="zh-CN" altLang="en-US" sz="2800"/>
        </a:p>
      </dgm:t>
    </dgm:pt>
    <dgm:pt modelId="{C1723509-5ACA-EB44-B454-C725BCB9F70A}" cxnId="{484018BD-73C2-884A-985B-E3F2434B835D}" type="sibTrans">
      <dgm:prSet/>
      <dgm:spPr/>
      <dgm:t>
        <a:bodyPr/>
        <a:lstStyle/>
        <a:p>
          <a:endParaRPr lang="zh-CN" altLang="en-US" sz="2800"/>
        </a:p>
      </dgm:t>
    </dgm:pt>
    <dgm:pt modelId="{39CD5C10-A952-7B49-BF2D-94DAC5CC0245}">
      <dgm:prSet phldrT="[文本]" custT="1"/>
      <dgm:spPr/>
      <dgm:t>
        <a:bodyPr/>
        <a:lstStyle/>
        <a:p>
          <a:r>
            <a:rPr lang="zh-CN" altLang="en-US" sz="2800" dirty="0" smtClean="0">
              <a:latin typeface="微软雅黑" panose="020B0503020204020204" pitchFamily="34" charset="-122"/>
              <a:ea typeface="微软雅黑" panose="020B0503020204020204" pitchFamily="34" charset="-122"/>
              <a:cs typeface="微软雅黑" panose="020B0503020204020204" pitchFamily="34" charset="-122"/>
            </a:rPr>
            <a:t>过程</a:t>
          </a:r>
          <a:endParaRPr lang="zh-CN" altLang="en-US" sz="2800" dirty="0">
            <a:latin typeface="微软雅黑" panose="020B0503020204020204" pitchFamily="34" charset="-122"/>
            <a:ea typeface="微软雅黑" panose="020B0503020204020204" pitchFamily="34" charset="-122"/>
            <a:cs typeface="微软雅黑" panose="020B0503020204020204" pitchFamily="34" charset="-122"/>
          </a:endParaRPr>
        </a:p>
      </dgm:t>
    </dgm:pt>
    <dgm:pt modelId="{4337126B-AA07-5F40-8295-E222A0F57DC3}" cxnId="{3ABA92EF-66CC-7441-9577-0DC38211A3F2}" type="parTrans">
      <dgm:prSet/>
      <dgm:spPr/>
      <dgm:t>
        <a:bodyPr/>
        <a:lstStyle/>
        <a:p>
          <a:endParaRPr lang="zh-CN" altLang="en-US" sz="2800"/>
        </a:p>
      </dgm:t>
    </dgm:pt>
    <dgm:pt modelId="{FFECB543-CCDE-D44D-A539-085B1FE5B905}" cxnId="{3ABA92EF-66CC-7441-9577-0DC38211A3F2}" type="sibTrans">
      <dgm:prSet/>
      <dgm:spPr/>
      <dgm:t>
        <a:bodyPr/>
        <a:lstStyle/>
        <a:p>
          <a:endParaRPr lang="zh-CN" altLang="en-US" sz="2800"/>
        </a:p>
      </dgm:t>
    </dgm:pt>
    <dgm:pt modelId="{38B77197-1B4E-5D40-8F99-35EBA9F58350}">
      <dgm:prSet phldrT="[文本]" custT="1"/>
      <dgm:spPr/>
      <dgm:t>
        <a:bodyPr/>
        <a:lstStyle/>
        <a:p>
          <a:r>
            <a:rPr lang="zh-CN" altLang="en-US" sz="2800" dirty="0" smtClean="0">
              <a:latin typeface="微软雅黑" panose="020B0503020204020204" pitchFamily="34" charset="-122"/>
              <a:ea typeface="微软雅黑" panose="020B0503020204020204" pitchFamily="34" charset="-122"/>
              <a:cs typeface="微软雅黑" panose="020B0503020204020204" pitchFamily="34" charset="-122"/>
            </a:rPr>
            <a:t>结果</a:t>
          </a:r>
          <a:endParaRPr lang="zh-CN" altLang="en-US" sz="2800" dirty="0">
            <a:latin typeface="微软雅黑" panose="020B0503020204020204" pitchFamily="34" charset="-122"/>
            <a:ea typeface="微软雅黑" panose="020B0503020204020204" pitchFamily="34" charset="-122"/>
            <a:cs typeface="微软雅黑" panose="020B0503020204020204" pitchFamily="34" charset="-122"/>
          </a:endParaRPr>
        </a:p>
      </dgm:t>
    </dgm:pt>
    <dgm:pt modelId="{855A5665-261D-D44E-BCBA-93CF7066AD80}" cxnId="{0EB180C9-1F97-E34D-907B-293298076050}" type="parTrans">
      <dgm:prSet/>
      <dgm:spPr/>
      <dgm:t>
        <a:bodyPr/>
        <a:lstStyle/>
        <a:p>
          <a:endParaRPr lang="zh-CN" altLang="en-US" sz="2800"/>
        </a:p>
      </dgm:t>
    </dgm:pt>
    <dgm:pt modelId="{1A149592-41BB-0E43-A0C8-44FCA74F116B}" cxnId="{0EB180C9-1F97-E34D-907B-293298076050}" type="sibTrans">
      <dgm:prSet/>
      <dgm:spPr/>
      <dgm:t>
        <a:bodyPr/>
        <a:lstStyle/>
        <a:p>
          <a:endParaRPr lang="zh-CN" altLang="en-US" sz="2800"/>
        </a:p>
      </dgm:t>
    </dgm:pt>
    <dgm:pt modelId="{AED1F766-5A18-F941-AC3E-4EB54B16DD8A}">
      <dgm:prSet custT="1"/>
      <dgm:spPr/>
      <dgm:t>
        <a:bodyPr/>
        <a:lstStyle/>
        <a:p>
          <a:r>
            <a:rPr lang="zh-CN" altLang="en-US" sz="2800" dirty="0" smtClean="0">
              <a:latin typeface="微软雅黑" panose="020B0503020204020204" pitchFamily="34" charset="-122"/>
              <a:ea typeface="微软雅黑" panose="020B0503020204020204" pitchFamily="34" charset="-122"/>
              <a:cs typeface="微软雅黑" panose="020B0503020204020204" pitchFamily="34" charset="-122"/>
            </a:rPr>
            <a:t>劳动力成为商品</a:t>
          </a:r>
          <a:endParaRPr lang="zh-CN" altLang="en-US" sz="2800" dirty="0">
            <a:latin typeface="微软雅黑" panose="020B0503020204020204" pitchFamily="34" charset="-122"/>
            <a:ea typeface="微软雅黑" panose="020B0503020204020204" pitchFamily="34" charset="-122"/>
            <a:cs typeface="微软雅黑" panose="020B0503020204020204" pitchFamily="34" charset="-122"/>
          </a:endParaRPr>
        </a:p>
      </dgm:t>
    </dgm:pt>
    <dgm:pt modelId="{F17F8971-1260-BF4F-933D-52774BFC59D1}" cxnId="{330536FB-2C18-3F4D-BC7C-26D19009F5ED}" type="parTrans">
      <dgm:prSet/>
      <dgm:spPr/>
      <dgm:t>
        <a:bodyPr/>
        <a:lstStyle/>
        <a:p>
          <a:endParaRPr lang="zh-CN" altLang="en-US" sz="2800"/>
        </a:p>
      </dgm:t>
    </dgm:pt>
    <dgm:pt modelId="{A636CDEF-9A69-A14E-B8B2-66D217888FEE}" cxnId="{330536FB-2C18-3F4D-BC7C-26D19009F5ED}" type="sibTrans">
      <dgm:prSet/>
      <dgm:spPr/>
      <dgm:t>
        <a:bodyPr/>
        <a:lstStyle/>
        <a:p>
          <a:endParaRPr lang="zh-CN" altLang="en-US" sz="2800"/>
        </a:p>
      </dgm:t>
    </dgm:pt>
    <dgm:pt modelId="{F4A281FF-AD0D-4A49-A3AD-8796C8F27502}">
      <dgm:prSet custT="1"/>
      <dgm:spPr/>
      <dgm:t>
        <a:bodyPr/>
        <a:lstStyle/>
        <a:p>
          <a:r>
            <a:rPr lang="zh-CN" altLang="en-US" sz="2800" dirty="0" smtClean="0">
              <a:latin typeface="微软雅黑" panose="020B0503020204020204" pitchFamily="34" charset="-122"/>
              <a:ea typeface="微软雅黑" panose="020B0503020204020204" pitchFamily="34" charset="-122"/>
              <a:cs typeface="微软雅黑" panose="020B0503020204020204" pitchFamily="34" charset="-122"/>
            </a:rPr>
            <a:t>资本主义生产过程</a:t>
          </a:r>
          <a:endParaRPr lang="zh-CN" altLang="en-US" sz="2800" dirty="0">
            <a:latin typeface="微软雅黑" panose="020B0503020204020204" pitchFamily="34" charset="-122"/>
            <a:ea typeface="微软雅黑" panose="020B0503020204020204" pitchFamily="34" charset="-122"/>
            <a:cs typeface="微软雅黑" panose="020B0503020204020204" pitchFamily="34" charset="-122"/>
          </a:endParaRPr>
        </a:p>
      </dgm:t>
    </dgm:pt>
    <dgm:pt modelId="{92D30689-F2F4-CA46-AF8D-D999AC2B0F57}" cxnId="{DAB3A815-63AB-CD49-9A43-2BFB7EBF00B9}" type="parTrans">
      <dgm:prSet/>
      <dgm:spPr/>
      <dgm:t>
        <a:bodyPr/>
        <a:lstStyle/>
        <a:p>
          <a:endParaRPr lang="zh-CN" altLang="en-US" sz="2800"/>
        </a:p>
      </dgm:t>
    </dgm:pt>
    <dgm:pt modelId="{6B462422-4D79-EF45-8BC2-6930E024EB5F}" cxnId="{DAB3A815-63AB-CD49-9A43-2BFB7EBF00B9}" type="sibTrans">
      <dgm:prSet/>
      <dgm:spPr/>
      <dgm:t>
        <a:bodyPr/>
        <a:lstStyle/>
        <a:p>
          <a:endParaRPr lang="zh-CN" altLang="en-US" sz="2800"/>
        </a:p>
      </dgm:t>
    </dgm:pt>
    <dgm:pt modelId="{7B313AFC-E6CB-5F48-8952-410D0FA1A9D0}" type="pres">
      <dgm:prSet presAssocID="{A08CF87E-4080-0940-9BC9-D03861F81051}" presName="hierChild1" presStyleCnt="0">
        <dgm:presLayoutVars>
          <dgm:orgChart val="1"/>
          <dgm:chPref val="1"/>
          <dgm:dir/>
          <dgm:animOne val="branch"/>
          <dgm:animLvl val="lvl"/>
          <dgm:resizeHandles/>
        </dgm:presLayoutVars>
      </dgm:prSet>
      <dgm:spPr/>
      <dgm:t>
        <a:bodyPr/>
        <a:lstStyle/>
        <a:p>
          <a:endParaRPr lang="zh-CN" altLang="en-US"/>
        </a:p>
      </dgm:t>
    </dgm:pt>
    <dgm:pt modelId="{0AB3AFFA-7A36-744F-A3EB-45E409B9E36A}" type="pres">
      <dgm:prSet presAssocID="{62124246-4638-2C45-B3B1-9C43DE0C51BC}" presName="hierRoot1" presStyleCnt="0">
        <dgm:presLayoutVars>
          <dgm:hierBranch val="init"/>
        </dgm:presLayoutVars>
      </dgm:prSet>
      <dgm:spPr/>
      <dgm:t>
        <a:bodyPr/>
        <a:lstStyle/>
        <a:p>
          <a:endParaRPr lang="zh-CN" altLang="en-US"/>
        </a:p>
      </dgm:t>
    </dgm:pt>
    <dgm:pt modelId="{56FDB728-6DE4-454F-A568-8F9A7F1D0AA0}" type="pres">
      <dgm:prSet presAssocID="{62124246-4638-2C45-B3B1-9C43DE0C51BC}" presName="rootComposite1" presStyleCnt="0"/>
      <dgm:spPr/>
      <dgm:t>
        <a:bodyPr/>
        <a:lstStyle/>
        <a:p>
          <a:endParaRPr lang="zh-CN" altLang="en-US"/>
        </a:p>
      </dgm:t>
    </dgm:pt>
    <dgm:pt modelId="{EBA94B06-172D-A641-B895-CE5041C13DE1}" type="pres">
      <dgm:prSet presAssocID="{62124246-4638-2C45-B3B1-9C43DE0C51BC}" presName="rootText1" presStyleLbl="node0" presStyleIdx="0" presStyleCnt="1" custScaleX="269228" custScaleY="269542">
        <dgm:presLayoutVars>
          <dgm:chPref val="3"/>
        </dgm:presLayoutVars>
      </dgm:prSet>
      <dgm:spPr/>
      <dgm:t>
        <a:bodyPr/>
        <a:lstStyle/>
        <a:p>
          <a:endParaRPr lang="zh-CN" altLang="en-US"/>
        </a:p>
      </dgm:t>
    </dgm:pt>
    <dgm:pt modelId="{07C93DC0-A1B7-E746-A1FB-7C8824D8B034}" type="pres">
      <dgm:prSet presAssocID="{62124246-4638-2C45-B3B1-9C43DE0C51BC}" presName="rootConnector1" presStyleLbl="node1" presStyleIdx="0" presStyleCnt="0"/>
      <dgm:spPr/>
      <dgm:t>
        <a:bodyPr/>
        <a:lstStyle/>
        <a:p>
          <a:endParaRPr lang="zh-CN" altLang="en-US"/>
        </a:p>
      </dgm:t>
    </dgm:pt>
    <dgm:pt modelId="{1ED75843-4DE1-514E-9AD4-DFC9BDBA429F}" type="pres">
      <dgm:prSet presAssocID="{62124246-4638-2C45-B3B1-9C43DE0C51BC}" presName="hierChild2" presStyleCnt="0"/>
      <dgm:spPr/>
      <dgm:t>
        <a:bodyPr/>
        <a:lstStyle/>
        <a:p>
          <a:endParaRPr lang="zh-CN" altLang="en-US"/>
        </a:p>
      </dgm:t>
    </dgm:pt>
    <dgm:pt modelId="{710A4482-DD73-7A47-B902-E8D86654AEEA}" type="pres">
      <dgm:prSet presAssocID="{0B427950-C7AD-B649-BB45-B51B2BE0505A}" presName="Name64" presStyleLbl="parChTrans1D2" presStyleIdx="0" presStyleCnt="3"/>
      <dgm:spPr/>
      <dgm:t>
        <a:bodyPr/>
        <a:lstStyle/>
        <a:p>
          <a:endParaRPr lang="zh-CN" altLang="en-US"/>
        </a:p>
      </dgm:t>
    </dgm:pt>
    <dgm:pt modelId="{31DEE7A0-E0A3-A045-81CC-8E1B04F213E5}" type="pres">
      <dgm:prSet presAssocID="{13FE3346-CC99-AE4D-A294-8E530C209A2F}" presName="hierRoot2" presStyleCnt="0">
        <dgm:presLayoutVars>
          <dgm:hierBranch val="init"/>
        </dgm:presLayoutVars>
      </dgm:prSet>
      <dgm:spPr/>
      <dgm:t>
        <a:bodyPr/>
        <a:lstStyle/>
        <a:p>
          <a:endParaRPr lang="zh-CN" altLang="en-US"/>
        </a:p>
      </dgm:t>
    </dgm:pt>
    <dgm:pt modelId="{FFB0C3D1-5B75-C348-AE5C-39AFAF8FAD8E}" type="pres">
      <dgm:prSet presAssocID="{13FE3346-CC99-AE4D-A294-8E530C209A2F}" presName="rootComposite" presStyleCnt="0"/>
      <dgm:spPr/>
      <dgm:t>
        <a:bodyPr/>
        <a:lstStyle/>
        <a:p>
          <a:endParaRPr lang="zh-CN" altLang="en-US"/>
        </a:p>
      </dgm:t>
    </dgm:pt>
    <dgm:pt modelId="{8B7FDCD3-9C17-7D43-9E36-1F184B8E7A68}" type="pres">
      <dgm:prSet presAssocID="{13FE3346-CC99-AE4D-A294-8E530C209A2F}" presName="rootText" presStyleLbl="node2" presStyleIdx="0" presStyleCnt="3">
        <dgm:presLayoutVars>
          <dgm:chPref val="3"/>
        </dgm:presLayoutVars>
      </dgm:prSet>
      <dgm:spPr/>
      <dgm:t>
        <a:bodyPr/>
        <a:lstStyle/>
        <a:p>
          <a:endParaRPr lang="zh-CN" altLang="en-US"/>
        </a:p>
      </dgm:t>
    </dgm:pt>
    <dgm:pt modelId="{F294AF9B-D5CD-734E-B22D-F73999ECB74E}" type="pres">
      <dgm:prSet presAssocID="{13FE3346-CC99-AE4D-A294-8E530C209A2F}" presName="rootConnector" presStyleLbl="node2" presStyleIdx="0" presStyleCnt="3"/>
      <dgm:spPr/>
      <dgm:t>
        <a:bodyPr/>
        <a:lstStyle/>
        <a:p>
          <a:endParaRPr lang="zh-CN" altLang="en-US"/>
        </a:p>
      </dgm:t>
    </dgm:pt>
    <dgm:pt modelId="{1A84BD5A-18EF-804E-8582-A4617F02FD36}" type="pres">
      <dgm:prSet presAssocID="{13FE3346-CC99-AE4D-A294-8E530C209A2F}" presName="hierChild4" presStyleCnt="0"/>
      <dgm:spPr/>
      <dgm:t>
        <a:bodyPr/>
        <a:lstStyle/>
        <a:p>
          <a:endParaRPr lang="zh-CN" altLang="en-US"/>
        </a:p>
      </dgm:t>
    </dgm:pt>
    <dgm:pt modelId="{EEAC7664-DE67-3642-BF66-D03793F54C14}" type="pres">
      <dgm:prSet presAssocID="{F17F8971-1260-BF4F-933D-52774BFC59D1}" presName="Name64" presStyleLbl="parChTrans1D3" presStyleIdx="0" presStyleCnt="2"/>
      <dgm:spPr/>
      <dgm:t>
        <a:bodyPr/>
        <a:lstStyle/>
        <a:p>
          <a:endParaRPr lang="zh-CN" altLang="en-US"/>
        </a:p>
      </dgm:t>
    </dgm:pt>
    <dgm:pt modelId="{D05CE7E3-DC75-3047-B3EC-3524B5444B45}" type="pres">
      <dgm:prSet presAssocID="{AED1F766-5A18-F941-AC3E-4EB54B16DD8A}" presName="hierRoot2" presStyleCnt="0">
        <dgm:presLayoutVars>
          <dgm:hierBranch val="init"/>
        </dgm:presLayoutVars>
      </dgm:prSet>
      <dgm:spPr/>
      <dgm:t>
        <a:bodyPr/>
        <a:lstStyle/>
        <a:p>
          <a:endParaRPr lang="zh-CN" altLang="en-US"/>
        </a:p>
      </dgm:t>
    </dgm:pt>
    <dgm:pt modelId="{51FF2DC7-D18F-BD4A-9E4B-73AB3A3BCCFA}" type="pres">
      <dgm:prSet presAssocID="{AED1F766-5A18-F941-AC3E-4EB54B16DD8A}" presName="rootComposite" presStyleCnt="0"/>
      <dgm:spPr/>
      <dgm:t>
        <a:bodyPr/>
        <a:lstStyle/>
        <a:p>
          <a:endParaRPr lang="zh-CN" altLang="en-US"/>
        </a:p>
      </dgm:t>
    </dgm:pt>
    <dgm:pt modelId="{EFC4E3A8-1DBB-5D47-B6E9-7D85954D8358}" type="pres">
      <dgm:prSet presAssocID="{AED1F766-5A18-F941-AC3E-4EB54B16DD8A}" presName="rootText" presStyleLbl="node3" presStyleIdx="0" presStyleCnt="2" custScaleX="214461" custScaleY="127221">
        <dgm:presLayoutVars>
          <dgm:chPref val="3"/>
        </dgm:presLayoutVars>
      </dgm:prSet>
      <dgm:spPr/>
      <dgm:t>
        <a:bodyPr/>
        <a:lstStyle/>
        <a:p>
          <a:endParaRPr lang="zh-CN" altLang="en-US"/>
        </a:p>
      </dgm:t>
    </dgm:pt>
    <dgm:pt modelId="{43FB3AEB-9555-F648-AA9D-6D009D384ABB}" type="pres">
      <dgm:prSet presAssocID="{AED1F766-5A18-F941-AC3E-4EB54B16DD8A}" presName="rootConnector" presStyleLbl="node3" presStyleIdx="0" presStyleCnt="2"/>
      <dgm:spPr/>
      <dgm:t>
        <a:bodyPr/>
        <a:lstStyle/>
        <a:p>
          <a:endParaRPr lang="zh-CN" altLang="en-US"/>
        </a:p>
      </dgm:t>
    </dgm:pt>
    <dgm:pt modelId="{A58C390B-23B7-E641-A190-61CA684B2946}" type="pres">
      <dgm:prSet presAssocID="{AED1F766-5A18-F941-AC3E-4EB54B16DD8A}" presName="hierChild4" presStyleCnt="0"/>
      <dgm:spPr/>
      <dgm:t>
        <a:bodyPr/>
        <a:lstStyle/>
        <a:p>
          <a:endParaRPr lang="zh-CN" altLang="en-US"/>
        </a:p>
      </dgm:t>
    </dgm:pt>
    <dgm:pt modelId="{FA519A2E-239C-D842-8923-92793EE10ADD}" type="pres">
      <dgm:prSet presAssocID="{AED1F766-5A18-F941-AC3E-4EB54B16DD8A}" presName="hierChild5" presStyleCnt="0"/>
      <dgm:spPr/>
      <dgm:t>
        <a:bodyPr/>
        <a:lstStyle/>
        <a:p>
          <a:endParaRPr lang="zh-CN" altLang="en-US"/>
        </a:p>
      </dgm:t>
    </dgm:pt>
    <dgm:pt modelId="{FCB28BF2-20CA-814F-AFE1-54091D28DEFE}" type="pres">
      <dgm:prSet presAssocID="{13FE3346-CC99-AE4D-A294-8E530C209A2F}" presName="hierChild5" presStyleCnt="0"/>
      <dgm:spPr/>
      <dgm:t>
        <a:bodyPr/>
        <a:lstStyle/>
        <a:p>
          <a:endParaRPr lang="zh-CN" altLang="en-US"/>
        </a:p>
      </dgm:t>
    </dgm:pt>
    <dgm:pt modelId="{2583C949-48DB-6C46-9BD1-09A95083A7A6}" type="pres">
      <dgm:prSet presAssocID="{4337126B-AA07-5F40-8295-E222A0F57DC3}" presName="Name64" presStyleLbl="parChTrans1D2" presStyleIdx="1" presStyleCnt="3"/>
      <dgm:spPr/>
      <dgm:t>
        <a:bodyPr/>
        <a:lstStyle/>
        <a:p>
          <a:endParaRPr lang="zh-CN" altLang="en-US"/>
        </a:p>
      </dgm:t>
    </dgm:pt>
    <dgm:pt modelId="{E5802C78-5763-9145-B23D-8AAF1AE976FD}" type="pres">
      <dgm:prSet presAssocID="{39CD5C10-A952-7B49-BF2D-94DAC5CC0245}" presName="hierRoot2" presStyleCnt="0">
        <dgm:presLayoutVars>
          <dgm:hierBranch val="init"/>
        </dgm:presLayoutVars>
      </dgm:prSet>
      <dgm:spPr/>
      <dgm:t>
        <a:bodyPr/>
        <a:lstStyle/>
        <a:p>
          <a:endParaRPr lang="zh-CN" altLang="en-US"/>
        </a:p>
      </dgm:t>
    </dgm:pt>
    <dgm:pt modelId="{F7DBED58-1BE8-3B4A-81D5-3D03B560C6E8}" type="pres">
      <dgm:prSet presAssocID="{39CD5C10-A952-7B49-BF2D-94DAC5CC0245}" presName="rootComposite" presStyleCnt="0"/>
      <dgm:spPr/>
      <dgm:t>
        <a:bodyPr/>
        <a:lstStyle/>
        <a:p>
          <a:endParaRPr lang="zh-CN" altLang="en-US"/>
        </a:p>
      </dgm:t>
    </dgm:pt>
    <dgm:pt modelId="{16A96853-E331-7244-B182-F7397BF6BB4D}" type="pres">
      <dgm:prSet presAssocID="{39CD5C10-A952-7B49-BF2D-94DAC5CC0245}" presName="rootText" presStyleLbl="node2" presStyleIdx="1" presStyleCnt="3">
        <dgm:presLayoutVars>
          <dgm:chPref val="3"/>
        </dgm:presLayoutVars>
      </dgm:prSet>
      <dgm:spPr/>
      <dgm:t>
        <a:bodyPr/>
        <a:lstStyle/>
        <a:p>
          <a:endParaRPr lang="zh-CN" altLang="en-US"/>
        </a:p>
      </dgm:t>
    </dgm:pt>
    <dgm:pt modelId="{DE4230A8-CD7C-6A42-9D56-166D00C84A02}" type="pres">
      <dgm:prSet presAssocID="{39CD5C10-A952-7B49-BF2D-94DAC5CC0245}" presName="rootConnector" presStyleLbl="node2" presStyleIdx="1" presStyleCnt="3"/>
      <dgm:spPr/>
      <dgm:t>
        <a:bodyPr/>
        <a:lstStyle/>
        <a:p>
          <a:endParaRPr lang="zh-CN" altLang="en-US"/>
        </a:p>
      </dgm:t>
    </dgm:pt>
    <dgm:pt modelId="{AE77A1E8-132B-1341-95C9-6CDC5B204332}" type="pres">
      <dgm:prSet presAssocID="{39CD5C10-A952-7B49-BF2D-94DAC5CC0245}" presName="hierChild4" presStyleCnt="0"/>
      <dgm:spPr/>
      <dgm:t>
        <a:bodyPr/>
        <a:lstStyle/>
        <a:p>
          <a:endParaRPr lang="zh-CN" altLang="en-US"/>
        </a:p>
      </dgm:t>
    </dgm:pt>
    <dgm:pt modelId="{B8444C0D-C711-7D4B-85C9-F9F64E6F9CBE}" type="pres">
      <dgm:prSet presAssocID="{92D30689-F2F4-CA46-AF8D-D999AC2B0F57}" presName="Name64" presStyleLbl="parChTrans1D3" presStyleIdx="1" presStyleCnt="2"/>
      <dgm:spPr/>
      <dgm:t>
        <a:bodyPr/>
        <a:lstStyle/>
        <a:p>
          <a:endParaRPr lang="zh-CN" altLang="en-US"/>
        </a:p>
      </dgm:t>
    </dgm:pt>
    <dgm:pt modelId="{7FA65923-74F9-CA4D-B03C-D642D96B86EB}" type="pres">
      <dgm:prSet presAssocID="{F4A281FF-AD0D-4A49-A3AD-8796C8F27502}" presName="hierRoot2" presStyleCnt="0">
        <dgm:presLayoutVars>
          <dgm:hierBranch val="init"/>
        </dgm:presLayoutVars>
      </dgm:prSet>
      <dgm:spPr/>
      <dgm:t>
        <a:bodyPr/>
        <a:lstStyle/>
        <a:p>
          <a:endParaRPr lang="zh-CN" altLang="en-US"/>
        </a:p>
      </dgm:t>
    </dgm:pt>
    <dgm:pt modelId="{07023EF5-9C86-5D42-891F-8D4F5CFA985A}" type="pres">
      <dgm:prSet presAssocID="{F4A281FF-AD0D-4A49-A3AD-8796C8F27502}" presName="rootComposite" presStyleCnt="0"/>
      <dgm:spPr/>
      <dgm:t>
        <a:bodyPr/>
        <a:lstStyle/>
        <a:p>
          <a:endParaRPr lang="zh-CN" altLang="en-US"/>
        </a:p>
      </dgm:t>
    </dgm:pt>
    <dgm:pt modelId="{E64D69F5-657B-EF40-B558-6306C8F7F582}" type="pres">
      <dgm:prSet presAssocID="{F4A281FF-AD0D-4A49-A3AD-8796C8F27502}" presName="rootText" presStyleLbl="node3" presStyleIdx="1" presStyleCnt="2" custScaleX="213835" custScaleY="136460">
        <dgm:presLayoutVars>
          <dgm:chPref val="3"/>
        </dgm:presLayoutVars>
      </dgm:prSet>
      <dgm:spPr/>
      <dgm:t>
        <a:bodyPr/>
        <a:lstStyle/>
        <a:p>
          <a:endParaRPr lang="zh-CN" altLang="en-US"/>
        </a:p>
      </dgm:t>
    </dgm:pt>
    <dgm:pt modelId="{30ADFB0D-0C49-7A48-B666-06C1A04ACFD7}" type="pres">
      <dgm:prSet presAssocID="{F4A281FF-AD0D-4A49-A3AD-8796C8F27502}" presName="rootConnector" presStyleLbl="node3" presStyleIdx="1" presStyleCnt="2"/>
      <dgm:spPr/>
      <dgm:t>
        <a:bodyPr/>
        <a:lstStyle/>
        <a:p>
          <a:endParaRPr lang="zh-CN" altLang="en-US"/>
        </a:p>
      </dgm:t>
    </dgm:pt>
    <dgm:pt modelId="{E5B29245-193B-C242-8621-99F756D7C99A}" type="pres">
      <dgm:prSet presAssocID="{F4A281FF-AD0D-4A49-A3AD-8796C8F27502}" presName="hierChild4" presStyleCnt="0"/>
      <dgm:spPr/>
      <dgm:t>
        <a:bodyPr/>
        <a:lstStyle/>
        <a:p>
          <a:endParaRPr lang="zh-CN" altLang="en-US"/>
        </a:p>
      </dgm:t>
    </dgm:pt>
    <dgm:pt modelId="{8A1D6242-D1B5-E143-B8D1-D10CF4A0FD94}" type="pres">
      <dgm:prSet presAssocID="{F4A281FF-AD0D-4A49-A3AD-8796C8F27502}" presName="hierChild5" presStyleCnt="0"/>
      <dgm:spPr/>
      <dgm:t>
        <a:bodyPr/>
        <a:lstStyle/>
        <a:p>
          <a:endParaRPr lang="zh-CN" altLang="en-US"/>
        </a:p>
      </dgm:t>
    </dgm:pt>
    <dgm:pt modelId="{1DD82319-7954-874C-8FF0-2B0094DF2E21}" type="pres">
      <dgm:prSet presAssocID="{39CD5C10-A952-7B49-BF2D-94DAC5CC0245}" presName="hierChild5" presStyleCnt="0"/>
      <dgm:spPr/>
      <dgm:t>
        <a:bodyPr/>
        <a:lstStyle/>
        <a:p>
          <a:endParaRPr lang="zh-CN" altLang="en-US"/>
        </a:p>
      </dgm:t>
    </dgm:pt>
    <dgm:pt modelId="{1DF27462-E06A-4B40-A09D-5202EEE6A6A3}" type="pres">
      <dgm:prSet presAssocID="{855A5665-261D-D44E-BCBA-93CF7066AD80}" presName="Name64" presStyleLbl="parChTrans1D2" presStyleIdx="2" presStyleCnt="3"/>
      <dgm:spPr/>
      <dgm:t>
        <a:bodyPr/>
        <a:lstStyle/>
        <a:p>
          <a:endParaRPr lang="zh-CN" altLang="en-US"/>
        </a:p>
      </dgm:t>
    </dgm:pt>
    <dgm:pt modelId="{52D8E962-E749-5445-B536-1A1209DF3941}" type="pres">
      <dgm:prSet presAssocID="{38B77197-1B4E-5D40-8F99-35EBA9F58350}" presName="hierRoot2" presStyleCnt="0">
        <dgm:presLayoutVars>
          <dgm:hierBranch val="init"/>
        </dgm:presLayoutVars>
      </dgm:prSet>
      <dgm:spPr/>
      <dgm:t>
        <a:bodyPr/>
        <a:lstStyle/>
        <a:p>
          <a:endParaRPr lang="zh-CN" altLang="en-US"/>
        </a:p>
      </dgm:t>
    </dgm:pt>
    <dgm:pt modelId="{ECA465CE-DD40-1B4E-A23B-B670D2A4DA95}" type="pres">
      <dgm:prSet presAssocID="{38B77197-1B4E-5D40-8F99-35EBA9F58350}" presName="rootComposite" presStyleCnt="0"/>
      <dgm:spPr/>
      <dgm:t>
        <a:bodyPr/>
        <a:lstStyle/>
        <a:p>
          <a:endParaRPr lang="zh-CN" altLang="en-US"/>
        </a:p>
      </dgm:t>
    </dgm:pt>
    <dgm:pt modelId="{A94329DC-679F-0246-8882-2A17F433B4E4}" type="pres">
      <dgm:prSet presAssocID="{38B77197-1B4E-5D40-8F99-35EBA9F58350}" presName="rootText" presStyleLbl="node2" presStyleIdx="2" presStyleCnt="3">
        <dgm:presLayoutVars>
          <dgm:chPref val="3"/>
        </dgm:presLayoutVars>
      </dgm:prSet>
      <dgm:spPr/>
      <dgm:t>
        <a:bodyPr/>
        <a:lstStyle/>
        <a:p>
          <a:endParaRPr lang="zh-CN" altLang="en-US"/>
        </a:p>
      </dgm:t>
    </dgm:pt>
    <dgm:pt modelId="{E3D8F3B7-EDFD-A447-87D4-5D0C65F3E8EB}" type="pres">
      <dgm:prSet presAssocID="{38B77197-1B4E-5D40-8F99-35EBA9F58350}" presName="rootConnector" presStyleLbl="node2" presStyleIdx="2" presStyleCnt="3"/>
      <dgm:spPr/>
      <dgm:t>
        <a:bodyPr/>
        <a:lstStyle/>
        <a:p>
          <a:endParaRPr lang="zh-CN" altLang="en-US"/>
        </a:p>
      </dgm:t>
    </dgm:pt>
    <dgm:pt modelId="{2508D9AB-4673-7B43-8FF1-D25E31DC7B73}" type="pres">
      <dgm:prSet presAssocID="{38B77197-1B4E-5D40-8F99-35EBA9F58350}" presName="hierChild4" presStyleCnt="0"/>
      <dgm:spPr/>
      <dgm:t>
        <a:bodyPr/>
        <a:lstStyle/>
        <a:p>
          <a:endParaRPr lang="zh-CN" altLang="en-US"/>
        </a:p>
      </dgm:t>
    </dgm:pt>
    <dgm:pt modelId="{852E847E-9C0A-A443-AD3B-8E34EDB367C5}" type="pres">
      <dgm:prSet presAssocID="{38B77197-1B4E-5D40-8F99-35EBA9F58350}" presName="hierChild5" presStyleCnt="0"/>
      <dgm:spPr/>
      <dgm:t>
        <a:bodyPr/>
        <a:lstStyle/>
        <a:p>
          <a:endParaRPr lang="zh-CN" altLang="en-US"/>
        </a:p>
      </dgm:t>
    </dgm:pt>
    <dgm:pt modelId="{D226D22A-ED1E-524D-B915-33994ADE7F65}" type="pres">
      <dgm:prSet presAssocID="{62124246-4638-2C45-B3B1-9C43DE0C51BC}" presName="hierChild3" presStyleCnt="0"/>
      <dgm:spPr/>
      <dgm:t>
        <a:bodyPr/>
        <a:lstStyle/>
        <a:p>
          <a:endParaRPr lang="zh-CN" altLang="en-US"/>
        </a:p>
      </dgm:t>
    </dgm:pt>
  </dgm:ptLst>
  <dgm:cxnLst>
    <dgm:cxn modelId="{3ABA92EF-66CC-7441-9577-0DC38211A3F2}" srcId="{62124246-4638-2C45-B3B1-9C43DE0C51BC}" destId="{39CD5C10-A952-7B49-BF2D-94DAC5CC0245}" srcOrd="1" destOrd="0" parTransId="{4337126B-AA07-5F40-8295-E222A0F57DC3}" sibTransId="{FFECB543-CCDE-D44D-A539-085B1FE5B905}"/>
    <dgm:cxn modelId="{58960080-1FF9-5B44-8C85-35CA632EC958}" type="presOf" srcId="{AED1F766-5A18-F941-AC3E-4EB54B16DD8A}" destId="{43FB3AEB-9555-F648-AA9D-6D009D384ABB}" srcOrd="1" destOrd="0" presId="urn:microsoft.com/office/officeart/2009/3/layout/HorizontalOrganizationChart#398"/>
    <dgm:cxn modelId="{F2D089BC-5985-C740-BAC4-F3EAD03536C5}" type="presOf" srcId="{13FE3346-CC99-AE4D-A294-8E530C209A2F}" destId="{8B7FDCD3-9C17-7D43-9E36-1F184B8E7A68}" srcOrd="0" destOrd="0" presId="urn:microsoft.com/office/officeart/2009/3/layout/HorizontalOrganizationChart#398"/>
    <dgm:cxn modelId="{330536FB-2C18-3F4D-BC7C-26D19009F5ED}" srcId="{13FE3346-CC99-AE4D-A294-8E530C209A2F}" destId="{AED1F766-5A18-F941-AC3E-4EB54B16DD8A}" srcOrd="0" destOrd="0" parTransId="{F17F8971-1260-BF4F-933D-52774BFC59D1}" sibTransId="{A636CDEF-9A69-A14E-B8B2-66D217888FEE}"/>
    <dgm:cxn modelId="{8E51CF5F-5695-7C4B-9AB2-0A93715C2678}" type="presOf" srcId="{F4A281FF-AD0D-4A49-A3AD-8796C8F27502}" destId="{E64D69F5-657B-EF40-B558-6306C8F7F582}" srcOrd="0" destOrd="0" presId="urn:microsoft.com/office/officeart/2009/3/layout/HorizontalOrganizationChart#398"/>
    <dgm:cxn modelId="{974F9014-0AD7-E840-86BE-F29FA9352838}" type="presOf" srcId="{13FE3346-CC99-AE4D-A294-8E530C209A2F}" destId="{F294AF9B-D5CD-734E-B22D-F73999ECB74E}" srcOrd="1" destOrd="0" presId="urn:microsoft.com/office/officeart/2009/3/layout/HorizontalOrganizationChart#398"/>
    <dgm:cxn modelId="{2E4C94C4-2D8F-C24F-81CE-610126F2FE8E}" type="presOf" srcId="{F17F8971-1260-BF4F-933D-52774BFC59D1}" destId="{EEAC7664-DE67-3642-BF66-D03793F54C14}" srcOrd="0" destOrd="0" presId="urn:microsoft.com/office/officeart/2009/3/layout/HorizontalOrganizationChart#398"/>
    <dgm:cxn modelId="{C01D0EBF-2F45-E24E-9044-9ED2E2CE64BD}" type="presOf" srcId="{4337126B-AA07-5F40-8295-E222A0F57DC3}" destId="{2583C949-48DB-6C46-9BD1-09A95083A7A6}" srcOrd="0" destOrd="0" presId="urn:microsoft.com/office/officeart/2009/3/layout/HorizontalOrganizationChart#398"/>
    <dgm:cxn modelId="{0EB180C9-1F97-E34D-907B-293298076050}" srcId="{62124246-4638-2C45-B3B1-9C43DE0C51BC}" destId="{38B77197-1B4E-5D40-8F99-35EBA9F58350}" srcOrd="2" destOrd="0" parTransId="{855A5665-261D-D44E-BCBA-93CF7066AD80}" sibTransId="{1A149592-41BB-0E43-A0C8-44FCA74F116B}"/>
    <dgm:cxn modelId="{BE04485E-76AA-BD4A-B900-D478500D9CDB}" type="presOf" srcId="{A08CF87E-4080-0940-9BC9-D03861F81051}" destId="{7B313AFC-E6CB-5F48-8952-410D0FA1A9D0}" srcOrd="0" destOrd="0" presId="urn:microsoft.com/office/officeart/2009/3/layout/HorizontalOrganizationChart#398"/>
    <dgm:cxn modelId="{B1F09F5C-73A1-4042-A46F-24C39D31CA6B}" type="presOf" srcId="{F4A281FF-AD0D-4A49-A3AD-8796C8F27502}" destId="{30ADFB0D-0C49-7A48-B666-06C1A04ACFD7}" srcOrd="1" destOrd="0" presId="urn:microsoft.com/office/officeart/2009/3/layout/HorizontalOrganizationChart#398"/>
    <dgm:cxn modelId="{F1BE76D2-5388-0C4D-9141-62AC722A80A1}" type="presOf" srcId="{39CD5C10-A952-7B49-BF2D-94DAC5CC0245}" destId="{DE4230A8-CD7C-6A42-9D56-166D00C84A02}" srcOrd="1" destOrd="0" presId="urn:microsoft.com/office/officeart/2009/3/layout/HorizontalOrganizationChart#398"/>
    <dgm:cxn modelId="{DE911C88-83D4-B84D-BAC0-9A7DC5CDFC13}" type="presOf" srcId="{38B77197-1B4E-5D40-8F99-35EBA9F58350}" destId="{A94329DC-679F-0246-8882-2A17F433B4E4}" srcOrd="0" destOrd="0" presId="urn:microsoft.com/office/officeart/2009/3/layout/HorizontalOrganizationChart#398"/>
    <dgm:cxn modelId="{7DAF2ED8-7574-F94C-BF4C-86665D7DD287}" type="presOf" srcId="{855A5665-261D-D44E-BCBA-93CF7066AD80}" destId="{1DF27462-E06A-4B40-A09D-5202EEE6A6A3}" srcOrd="0" destOrd="0" presId="urn:microsoft.com/office/officeart/2009/3/layout/HorizontalOrganizationChart#398"/>
    <dgm:cxn modelId="{B72758D5-5EE8-F043-917C-6FA4891F8091}" type="presOf" srcId="{0B427950-C7AD-B649-BB45-B51B2BE0505A}" destId="{710A4482-DD73-7A47-B902-E8D86654AEEA}" srcOrd="0" destOrd="0" presId="urn:microsoft.com/office/officeart/2009/3/layout/HorizontalOrganizationChart#398"/>
    <dgm:cxn modelId="{062834F1-1F04-574C-9F3D-07D27DD6A8E0}" type="presOf" srcId="{AED1F766-5A18-F941-AC3E-4EB54B16DD8A}" destId="{EFC4E3A8-1DBB-5D47-B6E9-7D85954D8358}" srcOrd="0" destOrd="0" presId="urn:microsoft.com/office/officeart/2009/3/layout/HorizontalOrganizationChart#398"/>
    <dgm:cxn modelId="{6C163445-CC10-C34D-AB61-E1B100575455}" type="presOf" srcId="{38B77197-1B4E-5D40-8F99-35EBA9F58350}" destId="{E3D8F3B7-EDFD-A447-87D4-5D0C65F3E8EB}" srcOrd="1" destOrd="0" presId="urn:microsoft.com/office/officeart/2009/3/layout/HorizontalOrganizationChart#398"/>
    <dgm:cxn modelId="{DAB3A815-63AB-CD49-9A43-2BFB7EBF00B9}" srcId="{39CD5C10-A952-7B49-BF2D-94DAC5CC0245}" destId="{F4A281FF-AD0D-4A49-A3AD-8796C8F27502}" srcOrd="0" destOrd="0" parTransId="{92D30689-F2F4-CA46-AF8D-D999AC2B0F57}" sibTransId="{6B462422-4D79-EF45-8BC2-6930E024EB5F}"/>
    <dgm:cxn modelId="{484018BD-73C2-884A-985B-E3F2434B835D}" srcId="{62124246-4638-2C45-B3B1-9C43DE0C51BC}" destId="{13FE3346-CC99-AE4D-A294-8E530C209A2F}" srcOrd="0" destOrd="0" parTransId="{0B427950-C7AD-B649-BB45-B51B2BE0505A}" sibTransId="{C1723509-5ACA-EB44-B454-C725BCB9F70A}"/>
    <dgm:cxn modelId="{253372AB-288D-994B-8683-335AF93DB362}" type="presOf" srcId="{62124246-4638-2C45-B3B1-9C43DE0C51BC}" destId="{EBA94B06-172D-A641-B895-CE5041C13DE1}" srcOrd="0" destOrd="0" presId="urn:microsoft.com/office/officeart/2009/3/layout/HorizontalOrganizationChart#398"/>
    <dgm:cxn modelId="{006FDE37-0647-8841-BAE3-8E86DD467AE9}" srcId="{A08CF87E-4080-0940-9BC9-D03861F81051}" destId="{62124246-4638-2C45-B3B1-9C43DE0C51BC}" srcOrd="0" destOrd="0" parTransId="{098F0EFB-C306-B145-A2F6-8BC7A8BE725C}" sibTransId="{5C17D701-4386-CB4F-9F37-E39ECF899AD0}"/>
    <dgm:cxn modelId="{A87F2BE8-241A-3F4A-9828-1E48CF9D15E5}" type="presOf" srcId="{39CD5C10-A952-7B49-BF2D-94DAC5CC0245}" destId="{16A96853-E331-7244-B182-F7397BF6BB4D}" srcOrd="0" destOrd="0" presId="urn:microsoft.com/office/officeart/2009/3/layout/HorizontalOrganizationChart#398"/>
    <dgm:cxn modelId="{2F124736-8147-F44C-B8D7-FE4B17B31F16}" type="presOf" srcId="{92D30689-F2F4-CA46-AF8D-D999AC2B0F57}" destId="{B8444C0D-C711-7D4B-85C9-F9F64E6F9CBE}" srcOrd="0" destOrd="0" presId="urn:microsoft.com/office/officeart/2009/3/layout/HorizontalOrganizationChart#398"/>
    <dgm:cxn modelId="{3DAB5873-A162-C24D-AF51-B94F515F78B0}" type="presOf" srcId="{62124246-4638-2C45-B3B1-9C43DE0C51BC}" destId="{07C93DC0-A1B7-E746-A1FB-7C8824D8B034}" srcOrd="1" destOrd="0" presId="urn:microsoft.com/office/officeart/2009/3/layout/HorizontalOrganizationChart#398"/>
    <dgm:cxn modelId="{0E29ACE1-569E-0C4A-A9C7-7AA428F8D731}" type="presParOf" srcId="{7B313AFC-E6CB-5F48-8952-410D0FA1A9D0}" destId="{0AB3AFFA-7A36-744F-A3EB-45E409B9E36A}" srcOrd="0" destOrd="0" presId="urn:microsoft.com/office/officeart/2009/3/layout/HorizontalOrganizationChart#398"/>
    <dgm:cxn modelId="{FD8842AD-6C2A-0447-849C-76C61FEF86A3}" type="presParOf" srcId="{0AB3AFFA-7A36-744F-A3EB-45E409B9E36A}" destId="{56FDB728-6DE4-454F-A568-8F9A7F1D0AA0}" srcOrd="0" destOrd="0" presId="urn:microsoft.com/office/officeart/2009/3/layout/HorizontalOrganizationChart#398"/>
    <dgm:cxn modelId="{EEF6304E-EBCE-E046-B446-769D58F539D4}" type="presParOf" srcId="{56FDB728-6DE4-454F-A568-8F9A7F1D0AA0}" destId="{EBA94B06-172D-A641-B895-CE5041C13DE1}" srcOrd="0" destOrd="0" presId="urn:microsoft.com/office/officeart/2009/3/layout/HorizontalOrganizationChart#398"/>
    <dgm:cxn modelId="{C6DEF934-B0E5-AE43-A037-106EE2F7F0F6}" type="presParOf" srcId="{56FDB728-6DE4-454F-A568-8F9A7F1D0AA0}" destId="{07C93DC0-A1B7-E746-A1FB-7C8824D8B034}" srcOrd="1" destOrd="0" presId="urn:microsoft.com/office/officeart/2009/3/layout/HorizontalOrganizationChart#398"/>
    <dgm:cxn modelId="{97AE0565-772C-0747-AE50-84B05257EF31}" type="presParOf" srcId="{0AB3AFFA-7A36-744F-A3EB-45E409B9E36A}" destId="{1ED75843-4DE1-514E-9AD4-DFC9BDBA429F}" srcOrd="1" destOrd="0" presId="urn:microsoft.com/office/officeart/2009/3/layout/HorizontalOrganizationChart#398"/>
    <dgm:cxn modelId="{22493C11-BEEA-6B47-B23E-225646C7B71F}" type="presParOf" srcId="{1ED75843-4DE1-514E-9AD4-DFC9BDBA429F}" destId="{710A4482-DD73-7A47-B902-E8D86654AEEA}" srcOrd="0" destOrd="0" presId="urn:microsoft.com/office/officeart/2009/3/layout/HorizontalOrganizationChart#398"/>
    <dgm:cxn modelId="{753108E7-3EF6-9B48-8AED-026986AA875C}" type="presParOf" srcId="{1ED75843-4DE1-514E-9AD4-DFC9BDBA429F}" destId="{31DEE7A0-E0A3-A045-81CC-8E1B04F213E5}" srcOrd="1" destOrd="0" presId="urn:microsoft.com/office/officeart/2009/3/layout/HorizontalOrganizationChart#398"/>
    <dgm:cxn modelId="{A1B53AB5-1202-2542-9339-73DB344AAF79}" type="presParOf" srcId="{31DEE7A0-E0A3-A045-81CC-8E1B04F213E5}" destId="{FFB0C3D1-5B75-C348-AE5C-39AFAF8FAD8E}" srcOrd="0" destOrd="0" presId="urn:microsoft.com/office/officeart/2009/3/layout/HorizontalOrganizationChart#398"/>
    <dgm:cxn modelId="{2892825B-56ED-604C-82DF-8DAB4A809651}" type="presParOf" srcId="{FFB0C3D1-5B75-C348-AE5C-39AFAF8FAD8E}" destId="{8B7FDCD3-9C17-7D43-9E36-1F184B8E7A68}" srcOrd="0" destOrd="0" presId="urn:microsoft.com/office/officeart/2009/3/layout/HorizontalOrganizationChart#398"/>
    <dgm:cxn modelId="{E407B5B5-3513-8145-ACA1-539F52D09F7E}" type="presParOf" srcId="{FFB0C3D1-5B75-C348-AE5C-39AFAF8FAD8E}" destId="{F294AF9B-D5CD-734E-B22D-F73999ECB74E}" srcOrd="1" destOrd="0" presId="urn:microsoft.com/office/officeart/2009/3/layout/HorizontalOrganizationChart#398"/>
    <dgm:cxn modelId="{A3EA0B7F-6E83-E94D-8A64-5D9316056ED1}" type="presParOf" srcId="{31DEE7A0-E0A3-A045-81CC-8E1B04F213E5}" destId="{1A84BD5A-18EF-804E-8582-A4617F02FD36}" srcOrd="1" destOrd="0" presId="urn:microsoft.com/office/officeart/2009/3/layout/HorizontalOrganizationChart#398"/>
    <dgm:cxn modelId="{CDF04304-F89E-A849-B406-BA10661EBE3A}" type="presParOf" srcId="{1A84BD5A-18EF-804E-8582-A4617F02FD36}" destId="{EEAC7664-DE67-3642-BF66-D03793F54C14}" srcOrd="0" destOrd="0" presId="urn:microsoft.com/office/officeart/2009/3/layout/HorizontalOrganizationChart#398"/>
    <dgm:cxn modelId="{7E792AEE-7145-3F43-97F3-68F06B9783BF}" type="presParOf" srcId="{1A84BD5A-18EF-804E-8582-A4617F02FD36}" destId="{D05CE7E3-DC75-3047-B3EC-3524B5444B45}" srcOrd="1" destOrd="0" presId="urn:microsoft.com/office/officeart/2009/3/layout/HorizontalOrganizationChart#398"/>
    <dgm:cxn modelId="{ADC07ADC-ED09-444C-8D95-0D8DB02CCBC5}" type="presParOf" srcId="{D05CE7E3-DC75-3047-B3EC-3524B5444B45}" destId="{51FF2DC7-D18F-BD4A-9E4B-73AB3A3BCCFA}" srcOrd="0" destOrd="0" presId="urn:microsoft.com/office/officeart/2009/3/layout/HorizontalOrganizationChart#398"/>
    <dgm:cxn modelId="{281700F3-5B4C-2E44-9A63-236DE055C787}" type="presParOf" srcId="{51FF2DC7-D18F-BD4A-9E4B-73AB3A3BCCFA}" destId="{EFC4E3A8-1DBB-5D47-B6E9-7D85954D8358}" srcOrd="0" destOrd="0" presId="urn:microsoft.com/office/officeart/2009/3/layout/HorizontalOrganizationChart#398"/>
    <dgm:cxn modelId="{747AAC2F-552C-CF41-ABE2-40A50257784B}" type="presParOf" srcId="{51FF2DC7-D18F-BD4A-9E4B-73AB3A3BCCFA}" destId="{43FB3AEB-9555-F648-AA9D-6D009D384ABB}" srcOrd="1" destOrd="0" presId="urn:microsoft.com/office/officeart/2009/3/layout/HorizontalOrganizationChart#398"/>
    <dgm:cxn modelId="{39B1BD00-746B-EA44-A97D-853E1DA9570C}" type="presParOf" srcId="{D05CE7E3-DC75-3047-B3EC-3524B5444B45}" destId="{A58C390B-23B7-E641-A190-61CA684B2946}" srcOrd="1" destOrd="0" presId="urn:microsoft.com/office/officeart/2009/3/layout/HorizontalOrganizationChart#398"/>
    <dgm:cxn modelId="{3D963898-4DA5-B14B-95A7-439A12C83CCF}" type="presParOf" srcId="{D05CE7E3-DC75-3047-B3EC-3524B5444B45}" destId="{FA519A2E-239C-D842-8923-92793EE10ADD}" srcOrd="2" destOrd="0" presId="urn:microsoft.com/office/officeart/2009/3/layout/HorizontalOrganizationChart#398"/>
    <dgm:cxn modelId="{5DE70F7F-06A2-7649-9865-FE6AFB2003E4}" type="presParOf" srcId="{31DEE7A0-E0A3-A045-81CC-8E1B04F213E5}" destId="{FCB28BF2-20CA-814F-AFE1-54091D28DEFE}" srcOrd="2" destOrd="0" presId="urn:microsoft.com/office/officeart/2009/3/layout/HorizontalOrganizationChart#398"/>
    <dgm:cxn modelId="{086F8486-111B-4243-9417-BD9FD6AFC67A}" type="presParOf" srcId="{1ED75843-4DE1-514E-9AD4-DFC9BDBA429F}" destId="{2583C949-48DB-6C46-9BD1-09A95083A7A6}" srcOrd="2" destOrd="0" presId="urn:microsoft.com/office/officeart/2009/3/layout/HorizontalOrganizationChart#398"/>
    <dgm:cxn modelId="{152721FD-A588-E44C-A33A-02B0294B31E1}" type="presParOf" srcId="{1ED75843-4DE1-514E-9AD4-DFC9BDBA429F}" destId="{E5802C78-5763-9145-B23D-8AAF1AE976FD}" srcOrd="3" destOrd="0" presId="urn:microsoft.com/office/officeart/2009/3/layout/HorizontalOrganizationChart#398"/>
    <dgm:cxn modelId="{2620B9E0-8C28-0F4C-9817-0F785E197564}" type="presParOf" srcId="{E5802C78-5763-9145-B23D-8AAF1AE976FD}" destId="{F7DBED58-1BE8-3B4A-81D5-3D03B560C6E8}" srcOrd="0" destOrd="0" presId="urn:microsoft.com/office/officeart/2009/3/layout/HorizontalOrganizationChart#398"/>
    <dgm:cxn modelId="{9B1753B4-E9F6-BD47-B74B-58A6EF399EBE}" type="presParOf" srcId="{F7DBED58-1BE8-3B4A-81D5-3D03B560C6E8}" destId="{16A96853-E331-7244-B182-F7397BF6BB4D}" srcOrd="0" destOrd="0" presId="urn:microsoft.com/office/officeart/2009/3/layout/HorizontalOrganizationChart#398"/>
    <dgm:cxn modelId="{9B07EC17-A831-0F43-BC57-F25F1B337B86}" type="presParOf" srcId="{F7DBED58-1BE8-3B4A-81D5-3D03B560C6E8}" destId="{DE4230A8-CD7C-6A42-9D56-166D00C84A02}" srcOrd="1" destOrd="0" presId="urn:microsoft.com/office/officeart/2009/3/layout/HorizontalOrganizationChart#398"/>
    <dgm:cxn modelId="{865DC890-B7E5-394F-95BB-1A49C1E780E0}" type="presParOf" srcId="{E5802C78-5763-9145-B23D-8AAF1AE976FD}" destId="{AE77A1E8-132B-1341-95C9-6CDC5B204332}" srcOrd="1" destOrd="0" presId="urn:microsoft.com/office/officeart/2009/3/layout/HorizontalOrganizationChart#398"/>
    <dgm:cxn modelId="{2A01F2BC-DE75-C447-8EA4-52BB6058EBF8}" type="presParOf" srcId="{AE77A1E8-132B-1341-95C9-6CDC5B204332}" destId="{B8444C0D-C711-7D4B-85C9-F9F64E6F9CBE}" srcOrd="0" destOrd="0" presId="urn:microsoft.com/office/officeart/2009/3/layout/HorizontalOrganizationChart#398"/>
    <dgm:cxn modelId="{F32C2130-1A94-A04F-9C76-21BD534F519C}" type="presParOf" srcId="{AE77A1E8-132B-1341-95C9-6CDC5B204332}" destId="{7FA65923-74F9-CA4D-B03C-D642D96B86EB}" srcOrd="1" destOrd="0" presId="urn:microsoft.com/office/officeart/2009/3/layout/HorizontalOrganizationChart#398"/>
    <dgm:cxn modelId="{8196C987-3954-164E-B317-CE09C9136985}" type="presParOf" srcId="{7FA65923-74F9-CA4D-B03C-D642D96B86EB}" destId="{07023EF5-9C86-5D42-891F-8D4F5CFA985A}" srcOrd="0" destOrd="0" presId="urn:microsoft.com/office/officeart/2009/3/layout/HorizontalOrganizationChart#398"/>
    <dgm:cxn modelId="{129217F3-42E0-4B44-BF26-721008FF687E}" type="presParOf" srcId="{07023EF5-9C86-5D42-891F-8D4F5CFA985A}" destId="{E64D69F5-657B-EF40-B558-6306C8F7F582}" srcOrd="0" destOrd="0" presId="urn:microsoft.com/office/officeart/2009/3/layout/HorizontalOrganizationChart#398"/>
    <dgm:cxn modelId="{4469FBC0-C0F7-4947-AE9C-D490DD977C70}" type="presParOf" srcId="{07023EF5-9C86-5D42-891F-8D4F5CFA985A}" destId="{30ADFB0D-0C49-7A48-B666-06C1A04ACFD7}" srcOrd="1" destOrd="0" presId="urn:microsoft.com/office/officeart/2009/3/layout/HorizontalOrganizationChart#398"/>
    <dgm:cxn modelId="{04181A83-099D-3E45-917F-F9776A366E08}" type="presParOf" srcId="{7FA65923-74F9-CA4D-B03C-D642D96B86EB}" destId="{E5B29245-193B-C242-8621-99F756D7C99A}" srcOrd="1" destOrd="0" presId="urn:microsoft.com/office/officeart/2009/3/layout/HorizontalOrganizationChart#398"/>
    <dgm:cxn modelId="{7AA65011-F3E2-8041-9272-3673A135F5DA}" type="presParOf" srcId="{7FA65923-74F9-CA4D-B03C-D642D96B86EB}" destId="{8A1D6242-D1B5-E143-B8D1-D10CF4A0FD94}" srcOrd="2" destOrd="0" presId="urn:microsoft.com/office/officeart/2009/3/layout/HorizontalOrganizationChart#398"/>
    <dgm:cxn modelId="{41CC6859-1115-814D-B6D4-B98916E9DFFC}" type="presParOf" srcId="{E5802C78-5763-9145-B23D-8AAF1AE976FD}" destId="{1DD82319-7954-874C-8FF0-2B0094DF2E21}" srcOrd="2" destOrd="0" presId="urn:microsoft.com/office/officeart/2009/3/layout/HorizontalOrganizationChart#398"/>
    <dgm:cxn modelId="{3A1EAD45-3C59-924D-8193-F3CBDC7B44C3}" type="presParOf" srcId="{1ED75843-4DE1-514E-9AD4-DFC9BDBA429F}" destId="{1DF27462-E06A-4B40-A09D-5202EEE6A6A3}" srcOrd="4" destOrd="0" presId="urn:microsoft.com/office/officeart/2009/3/layout/HorizontalOrganizationChart#398"/>
    <dgm:cxn modelId="{AAEBD031-ED11-BE47-951A-5A6E0A9E7815}" type="presParOf" srcId="{1ED75843-4DE1-514E-9AD4-DFC9BDBA429F}" destId="{52D8E962-E749-5445-B536-1A1209DF3941}" srcOrd="5" destOrd="0" presId="urn:microsoft.com/office/officeart/2009/3/layout/HorizontalOrganizationChart#398"/>
    <dgm:cxn modelId="{71916391-1256-E94A-9BEA-A67ECB2CCF94}" type="presParOf" srcId="{52D8E962-E749-5445-B536-1A1209DF3941}" destId="{ECA465CE-DD40-1B4E-A23B-B670D2A4DA95}" srcOrd="0" destOrd="0" presId="urn:microsoft.com/office/officeart/2009/3/layout/HorizontalOrganizationChart#398"/>
    <dgm:cxn modelId="{CC53150A-C3BE-ED4E-8F65-A25168AFB7B0}" type="presParOf" srcId="{ECA465CE-DD40-1B4E-A23B-B670D2A4DA95}" destId="{A94329DC-679F-0246-8882-2A17F433B4E4}" srcOrd="0" destOrd="0" presId="urn:microsoft.com/office/officeart/2009/3/layout/HorizontalOrganizationChart#398"/>
    <dgm:cxn modelId="{4E1AC1FE-FB41-374E-A5B8-11B127358781}" type="presParOf" srcId="{ECA465CE-DD40-1B4E-A23B-B670D2A4DA95}" destId="{E3D8F3B7-EDFD-A447-87D4-5D0C65F3E8EB}" srcOrd="1" destOrd="0" presId="urn:microsoft.com/office/officeart/2009/3/layout/HorizontalOrganizationChart#398"/>
    <dgm:cxn modelId="{AC33E8C3-BAE3-C44B-B311-34DD8B22180C}" type="presParOf" srcId="{52D8E962-E749-5445-B536-1A1209DF3941}" destId="{2508D9AB-4673-7B43-8FF1-D25E31DC7B73}" srcOrd="1" destOrd="0" presId="urn:microsoft.com/office/officeart/2009/3/layout/HorizontalOrganizationChart#398"/>
    <dgm:cxn modelId="{BCE929FB-079D-D343-AD44-127A1E947177}" type="presParOf" srcId="{52D8E962-E749-5445-B536-1A1209DF3941}" destId="{852E847E-9C0A-A443-AD3B-8E34EDB367C5}" srcOrd="2" destOrd="0" presId="urn:microsoft.com/office/officeart/2009/3/layout/HorizontalOrganizationChart#398"/>
    <dgm:cxn modelId="{29DED3C9-1F77-DD44-99D3-6B599CCEF5EF}" type="presParOf" srcId="{0AB3AFFA-7A36-744F-A3EB-45E409B9E36A}" destId="{D226D22A-ED1E-524D-B915-33994ADE7F65}" srcOrd="2" destOrd="0" presId="urn:microsoft.com/office/officeart/2009/3/layout/HorizontalOrganizationChart#398"/>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A08CF87E-4080-0940-9BC9-D03861F81051}" type="doc">
      <dgm:prSet loTypeId="urn:microsoft.com/office/officeart/2009/3/layout/HorizontalOrganizationChart#399" loCatId="" qsTypeId="urn:microsoft.com/office/officeart/2005/8/quickstyle/simple1#428" qsCatId="simple" csTypeId="urn:microsoft.com/office/officeart/2005/8/colors/accent2_1#104" csCatId="accent2" phldr="1"/>
      <dgm:spPr/>
      <dgm:t>
        <a:bodyPr/>
        <a:lstStyle/>
        <a:p>
          <a:endParaRPr lang="zh-CN" altLang="en-US"/>
        </a:p>
      </dgm:t>
    </dgm:pt>
    <dgm:pt modelId="{62124246-4638-2C45-B3B1-9C43DE0C51BC}">
      <dgm:prSet phldrT="[文本]" custT="1"/>
      <dgm:spPr/>
      <dgm:t>
        <a:bodyPr/>
        <a:lstStyle/>
        <a:p>
          <a:r>
            <a:rPr lang="en-US" altLang="zh-CN" sz="1200" smtClean="0">
              <a:latin typeface="微软雅黑" panose="020B0503020204020204" pitchFamily="34" charset="-122"/>
              <a:ea typeface="微软雅黑" panose="020B0503020204020204" pitchFamily="34" charset="-122"/>
              <a:cs typeface="微软雅黑" panose="020B0503020204020204" pitchFamily="34" charset="-122"/>
            </a:rPr>
            <a:t>2.</a:t>
          </a:r>
          <a:r>
            <a:rPr lang="zh-CN" altLang="en-US" sz="1200" smtClean="0">
              <a:latin typeface="微软雅黑" panose="020B0503020204020204" pitchFamily="34" charset="-122"/>
              <a:ea typeface="微软雅黑" panose="020B0503020204020204" pitchFamily="34" charset="-122"/>
              <a:cs typeface="微软雅黑" panose="020B0503020204020204" pitchFamily="34" charset="-122"/>
            </a:rPr>
            <a:t>资本主义经济制度的</a:t>
          </a:r>
        </a:p>
        <a:p>
          <a:r>
            <a:rPr lang="zh-CN" altLang="en-US" sz="1200" smtClean="0">
              <a:latin typeface="微软雅黑" panose="020B0503020204020204" pitchFamily="34" charset="-122"/>
              <a:ea typeface="微软雅黑" panose="020B0503020204020204" pitchFamily="34" charset="-122"/>
              <a:cs typeface="微软雅黑" panose="020B0503020204020204" pitchFamily="34" charset="-122"/>
            </a:rPr>
            <a:t>本质特征</a:t>
          </a:r>
          <a:endParaRPr lang="zh-CN" altLang="en-US" sz="1200" dirty="0">
            <a:latin typeface="微软雅黑" panose="020B0503020204020204" pitchFamily="34" charset="-122"/>
            <a:ea typeface="微软雅黑" panose="020B0503020204020204" pitchFamily="34" charset="-122"/>
            <a:cs typeface="微软雅黑" panose="020B0503020204020204" pitchFamily="34" charset="-122"/>
          </a:endParaRPr>
        </a:p>
      </dgm:t>
    </dgm:pt>
    <dgm:pt modelId="{098F0EFB-C306-B145-A2F6-8BC7A8BE725C}" cxnId="{006FDE37-0647-8841-BAE3-8E86DD467AE9}" type="parTrans">
      <dgm:prSet/>
      <dgm:spPr/>
      <dgm:t>
        <a:bodyPr/>
        <a:lstStyle/>
        <a:p>
          <a:endParaRPr lang="zh-CN" altLang="en-US"/>
        </a:p>
      </dgm:t>
    </dgm:pt>
    <dgm:pt modelId="{5C17D701-4386-CB4F-9F37-E39ECF899AD0}" cxnId="{006FDE37-0647-8841-BAE3-8E86DD467AE9}" type="sibTrans">
      <dgm:prSet/>
      <dgm:spPr/>
      <dgm:t>
        <a:bodyPr/>
        <a:lstStyle/>
        <a:p>
          <a:endParaRPr lang="zh-CN" altLang="en-US"/>
        </a:p>
      </dgm:t>
    </dgm:pt>
    <dgm:pt modelId="{13FE3346-CC99-AE4D-A294-8E530C209A2F}">
      <dgm:prSet phldrT="[文本]" custT="1"/>
      <dgm:spPr/>
      <dgm:t>
        <a:bodyPr/>
        <a:lstStyle/>
        <a:p>
          <a:r>
            <a:rPr lang="zh-CN" altLang="en-US" sz="2000" dirty="0" smtClean="0">
              <a:latin typeface="微软雅黑" panose="020B0503020204020204" pitchFamily="34" charset="-122"/>
              <a:ea typeface="微软雅黑" panose="020B0503020204020204" pitchFamily="34" charset="-122"/>
              <a:cs typeface="微软雅黑" panose="020B0503020204020204" pitchFamily="34" charset="-122"/>
            </a:rPr>
            <a:t>条件</a:t>
          </a:r>
          <a:endParaRPr lang="zh-CN" altLang="en-US" sz="2000" dirty="0">
            <a:latin typeface="微软雅黑" panose="020B0503020204020204" pitchFamily="34" charset="-122"/>
            <a:ea typeface="微软雅黑" panose="020B0503020204020204" pitchFamily="34" charset="-122"/>
            <a:cs typeface="微软雅黑" panose="020B0503020204020204" pitchFamily="34" charset="-122"/>
          </a:endParaRPr>
        </a:p>
      </dgm:t>
    </dgm:pt>
    <dgm:pt modelId="{0B427950-C7AD-B649-BB45-B51B2BE0505A}" cxnId="{484018BD-73C2-884A-985B-E3F2434B835D}" type="parTrans">
      <dgm:prSet/>
      <dgm:spPr/>
      <dgm:t>
        <a:bodyPr/>
        <a:lstStyle/>
        <a:p>
          <a:endParaRPr lang="zh-CN" altLang="en-US" sz="2000"/>
        </a:p>
      </dgm:t>
    </dgm:pt>
    <dgm:pt modelId="{C1723509-5ACA-EB44-B454-C725BCB9F70A}" cxnId="{484018BD-73C2-884A-985B-E3F2434B835D}" type="sibTrans">
      <dgm:prSet/>
      <dgm:spPr/>
      <dgm:t>
        <a:bodyPr/>
        <a:lstStyle/>
        <a:p>
          <a:endParaRPr lang="zh-CN" altLang="en-US"/>
        </a:p>
      </dgm:t>
    </dgm:pt>
    <dgm:pt modelId="{39CD5C10-A952-7B49-BF2D-94DAC5CC0245}">
      <dgm:prSet phldrT="[文本]" custT="1"/>
      <dgm:spPr/>
      <dgm:t>
        <a:bodyPr/>
        <a:lstStyle/>
        <a:p>
          <a:r>
            <a:rPr lang="zh-CN" altLang="en-US" sz="2000" dirty="0" smtClean="0">
              <a:latin typeface="微软雅黑" panose="020B0503020204020204" pitchFamily="34" charset="-122"/>
              <a:ea typeface="微软雅黑" panose="020B0503020204020204" pitchFamily="34" charset="-122"/>
              <a:cs typeface="微软雅黑" panose="020B0503020204020204" pitchFamily="34" charset="-122"/>
            </a:rPr>
            <a:t>过程</a:t>
          </a:r>
          <a:endParaRPr lang="zh-CN" altLang="en-US" sz="2000" dirty="0">
            <a:latin typeface="微软雅黑" panose="020B0503020204020204" pitchFamily="34" charset="-122"/>
            <a:ea typeface="微软雅黑" panose="020B0503020204020204" pitchFamily="34" charset="-122"/>
            <a:cs typeface="微软雅黑" panose="020B0503020204020204" pitchFamily="34" charset="-122"/>
          </a:endParaRPr>
        </a:p>
      </dgm:t>
    </dgm:pt>
    <dgm:pt modelId="{4337126B-AA07-5F40-8295-E222A0F57DC3}" cxnId="{3ABA92EF-66CC-7441-9577-0DC38211A3F2}" type="parTrans">
      <dgm:prSet/>
      <dgm:spPr/>
      <dgm:t>
        <a:bodyPr/>
        <a:lstStyle/>
        <a:p>
          <a:endParaRPr lang="zh-CN" altLang="en-US" sz="2000"/>
        </a:p>
      </dgm:t>
    </dgm:pt>
    <dgm:pt modelId="{FFECB543-CCDE-D44D-A539-085B1FE5B905}" cxnId="{3ABA92EF-66CC-7441-9577-0DC38211A3F2}" type="sibTrans">
      <dgm:prSet/>
      <dgm:spPr/>
      <dgm:t>
        <a:bodyPr/>
        <a:lstStyle/>
        <a:p>
          <a:endParaRPr lang="zh-CN" altLang="en-US"/>
        </a:p>
      </dgm:t>
    </dgm:pt>
    <dgm:pt modelId="{38B77197-1B4E-5D40-8F99-35EBA9F58350}">
      <dgm:prSet phldrT="[文本]" custT="1"/>
      <dgm:spPr>
        <a:solidFill>
          <a:srgbClr val="C00000"/>
        </a:solidFill>
      </dgm:spPr>
      <dgm:t>
        <a:bodyPr/>
        <a:lstStyle/>
        <a:p>
          <a:r>
            <a:rPr lang="zh-CN" altLang="en-US" sz="2000" smtClean="0">
              <a:latin typeface="微软雅黑" panose="020B0503020204020204" pitchFamily="34" charset="-122"/>
              <a:ea typeface="微软雅黑" panose="020B0503020204020204" pitchFamily="34" charset="-122"/>
              <a:cs typeface="微软雅黑" panose="020B0503020204020204" pitchFamily="34" charset="-122"/>
            </a:rPr>
            <a:t>结果</a:t>
          </a:r>
          <a:endParaRPr lang="zh-CN" altLang="en-US" sz="2000" dirty="0">
            <a:latin typeface="微软雅黑" panose="020B0503020204020204" pitchFamily="34" charset="-122"/>
            <a:ea typeface="微软雅黑" panose="020B0503020204020204" pitchFamily="34" charset="-122"/>
            <a:cs typeface="微软雅黑" panose="020B0503020204020204" pitchFamily="34" charset="-122"/>
          </a:endParaRPr>
        </a:p>
      </dgm:t>
    </dgm:pt>
    <dgm:pt modelId="{855A5665-261D-D44E-BCBA-93CF7066AD80}" cxnId="{0EB180C9-1F97-E34D-907B-293298076050}" type="parTrans">
      <dgm:prSet/>
      <dgm:spPr/>
      <dgm:t>
        <a:bodyPr/>
        <a:lstStyle/>
        <a:p>
          <a:endParaRPr lang="zh-CN" altLang="en-US" sz="2000"/>
        </a:p>
      </dgm:t>
    </dgm:pt>
    <dgm:pt modelId="{1A149592-41BB-0E43-A0C8-44FCA74F116B}" cxnId="{0EB180C9-1F97-E34D-907B-293298076050}" type="sibTrans">
      <dgm:prSet/>
      <dgm:spPr/>
      <dgm:t>
        <a:bodyPr/>
        <a:lstStyle/>
        <a:p>
          <a:endParaRPr lang="zh-CN" altLang="en-US"/>
        </a:p>
      </dgm:t>
    </dgm:pt>
    <dgm:pt modelId="{7B313AFC-E6CB-5F48-8952-410D0FA1A9D0}" type="pres">
      <dgm:prSet presAssocID="{A08CF87E-4080-0940-9BC9-D03861F81051}" presName="hierChild1" presStyleCnt="0">
        <dgm:presLayoutVars>
          <dgm:orgChart val="1"/>
          <dgm:chPref val="1"/>
          <dgm:dir/>
          <dgm:animOne val="branch"/>
          <dgm:animLvl val="lvl"/>
          <dgm:resizeHandles/>
        </dgm:presLayoutVars>
      </dgm:prSet>
      <dgm:spPr/>
      <dgm:t>
        <a:bodyPr/>
        <a:lstStyle/>
        <a:p>
          <a:endParaRPr lang="zh-CN" altLang="en-US"/>
        </a:p>
      </dgm:t>
    </dgm:pt>
    <dgm:pt modelId="{0AB3AFFA-7A36-744F-A3EB-45E409B9E36A}" type="pres">
      <dgm:prSet presAssocID="{62124246-4638-2C45-B3B1-9C43DE0C51BC}" presName="hierRoot1" presStyleCnt="0">
        <dgm:presLayoutVars>
          <dgm:hierBranch val="init"/>
        </dgm:presLayoutVars>
      </dgm:prSet>
      <dgm:spPr/>
      <dgm:t>
        <a:bodyPr/>
        <a:lstStyle/>
        <a:p>
          <a:endParaRPr lang="zh-CN" altLang="en-US"/>
        </a:p>
      </dgm:t>
    </dgm:pt>
    <dgm:pt modelId="{56FDB728-6DE4-454F-A568-8F9A7F1D0AA0}" type="pres">
      <dgm:prSet presAssocID="{62124246-4638-2C45-B3B1-9C43DE0C51BC}" presName="rootComposite1" presStyleCnt="0"/>
      <dgm:spPr/>
      <dgm:t>
        <a:bodyPr/>
        <a:lstStyle/>
        <a:p>
          <a:endParaRPr lang="zh-CN" altLang="en-US"/>
        </a:p>
      </dgm:t>
    </dgm:pt>
    <dgm:pt modelId="{EBA94B06-172D-A641-B895-CE5041C13DE1}" type="pres">
      <dgm:prSet presAssocID="{62124246-4638-2C45-B3B1-9C43DE0C51BC}" presName="rootText1" presStyleLbl="node0" presStyleIdx="0" presStyleCnt="1" custScaleX="138246" custScaleY="245470">
        <dgm:presLayoutVars>
          <dgm:chPref val="3"/>
        </dgm:presLayoutVars>
      </dgm:prSet>
      <dgm:spPr/>
      <dgm:t>
        <a:bodyPr/>
        <a:lstStyle/>
        <a:p>
          <a:endParaRPr lang="zh-CN" altLang="en-US"/>
        </a:p>
      </dgm:t>
    </dgm:pt>
    <dgm:pt modelId="{07C93DC0-A1B7-E746-A1FB-7C8824D8B034}" type="pres">
      <dgm:prSet presAssocID="{62124246-4638-2C45-B3B1-9C43DE0C51BC}" presName="rootConnector1" presStyleLbl="node1" presStyleIdx="0" presStyleCnt="0"/>
      <dgm:spPr/>
      <dgm:t>
        <a:bodyPr/>
        <a:lstStyle/>
        <a:p>
          <a:endParaRPr lang="zh-CN" altLang="en-US"/>
        </a:p>
      </dgm:t>
    </dgm:pt>
    <dgm:pt modelId="{1ED75843-4DE1-514E-9AD4-DFC9BDBA429F}" type="pres">
      <dgm:prSet presAssocID="{62124246-4638-2C45-B3B1-9C43DE0C51BC}" presName="hierChild2" presStyleCnt="0"/>
      <dgm:spPr/>
      <dgm:t>
        <a:bodyPr/>
        <a:lstStyle/>
        <a:p>
          <a:endParaRPr lang="zh-CN" altLang="en-US"/>
        </a:p>
      </dgm:t>
    </dgm:pt>
    <dgm:pt modelId="{710A4482-DD73-7A47-B902-E8D86654AEEA}" type="pres">
      <dgm:prSet presAssocID="{0B427950-C7AD-B649-BB45-B51B2BE0505A}" presName="Name64" presStyleLbl="parChTrans1D2" presStyleIdx="0" presStyleCnt="3"/>
      <dgm:spPr/>
      <dgm:t>
        <a:bodyPr/>
        <a:lstStyle/>
        <a:p>
          <a:endParaRPr lang="zh-CN" altLang="en-US"/>
        </a:p>
      </dgm:t>
    </dgm:pt>
    <dgm:pt modelId="{31DEE7A0-E0A3-A045-81CC-8E1B04F213E5}" type="pres">
      <dgm:prSet presAssocID="{13FE3346-CC99-AE4D-A294-8E530C209A2F}" presName="hierRoot2" presStyleCnt="0">
        <dgm:presLayoutVars>
          <dgm:hierBranch val="init"/>
        </dgm:presLayoutVars>
      </dgm:prSet>
      <dgm:spPr/>
      <dgm:t>
        <a:bodyPr/>
        <a:lstStyle/>
        <a:p>
          <a:endParaRPr lang="zh-CN" altLang="en-US"/>
        </a:p>
      </dgm:t>
    </dgm:pt>
    <dgm:pt modelId="{FFB0C3D1-5B75-C348-AE5C-39AFAF8FAD8E}" type="pres">
      <dgm:prSet presAssocID="{13FE3346-CC99-AE4D-A294-8E530C209A2F}" presName="rootComposite" presStyleCnt="0"/>
      <dgm:spPr/>
      <dgm:t>
        <a:bodyPr/>
        <a:lstStyle/>
        <a:p>
          <a:endParaRPr lang="zh-CN" altLang="en-US"/>
        </a:p>
      </dgm:t>
    </dgm:pt>
    <dgm:pt modelId="{8B7FDCD3-9C17-7D43-9E36-1F184B8E7A68}" type="pres">
      <dgm:prSet presAssocID="{13FE3346-CC99-AE4D-A294-8E530C209A2F}" presName="rootText" presStyleLbl="node2" presStyleIdx="0" presStyleCnt="3">
        <dgm:presLayoutVars>
          <dgm:chPref val="3"/>
        </dgm:presLayoutVars>
      </dgm:prSet>
      <dgm:spPr/>
      <dgm:t>
        <a:bodyPr/>
        <a:lstStyle/>
        <a:p>
          <a:endParaRPr lang="zh-CN" altLang="en-US"/>
        </a:p>
      </dgm:t>
    </dgm:pt>
    <dgm:pt modelId="{F294AF9B-D5CD-734E-B22D-F73999ECB74E}" type="pres">
      <dgm:prSet presAssocID="{13FE3346-CC99-AE4D-A294-8E530C209A2F}" presName="rootConnector" presStyleLbl="node2" presStyleIdx="0" presStyleCnt="3"/>
      <dgm:spPr/>
      <dgm:t>
        <a:bodyPr/>
        <a:lstStyle/>
        <a:p>
          <a:endParaRPr lang="zh-CN" altLang="en-US"/>
        </a:p>
      </dgm:t>
    </dgm:pt>
    <dgm:pt modelId="{1A84BD5A-18EF-804E-8582-A4617F02FD36}" type="pres">
      <dgm:prSet presAssocID="{13FE3346-CC99-AE4D-A294-8E530C209A2F}" presName="hierChild4" presStyleCnt="0"/>
      <dgm:spPr/>
      <dgm:t>
        <a:bodyPr/>
        <a:lstStyle/>
        <a:p>
          <a:endParaRPr lang="zh-CN" altLang="en-US"/>
        </a:p>
      </dgm:t>
    </dgm:pt>
    <dgm:pt modelId="{FCB28BF2-20CA-814F-AFE1-54091D28DEFE}" type="pres">
      <dgm:prSet presAssocID="{13FE3346-CC99-AE4D-A294-8E530C209A2F}" presName="hierChild5" presStyleCnt="0"/>
      <dgm:spPr/>
      <dgm:t>
        <a:bodyPr/>
        <a:lstStyle/>
        <a:p>
          <a:endParaRPr lang="zh-CN" altLang="en-US"/>
        </a:p>
      </dgm:t>
    </dgm:pt>
    <dgm:pt modelId="{2583C949-48DB-6C46-9BD1-09A95083A7A6}" type="pres">
      <dgm:prSet presAssocID="{4337126B-AA07-5F40-8295-E222A0F57DC3}" presName="Name64" presStyleLbl="parChTrans1D2" presStyleIdx="1" presStyleCnt="3"/>
      <dgm:spPr/>
      <dgm:t>
        <a:bodyPr/>
        <a:lstStyle/>
        <a:p>
          <a:endParaRPr lang="zh-CN" altLang="en-US"/>
        </a:p>
      </dgm:t>
    </dgm:pt>
    <dgm:pt modelId="{E5802C78-5763-9145-B23D-8AAF1AE976FD}" type="pres">
      <dgm:prSet presAssocID="{39CD5C10-A952-7B49-BF2D-94DAC5CC0245}" presName="hierRoot2" presStyleCnt="0">
        <dgm:presLayoutVars>
          <dgm:hierBranch val="init"/>
        </dgm:presLayoutVars>
      </dgm:prSet>
      <dgm:spPr/>
      <dgm:t>
        <a:bodyPr/>
        <a:lstStyle/>
        <a:p>
          <a:endParaRPr lang="zh-CN" altLang="en-US"/>
        </a:p>
      </dgm:t>
    </dgm:pt>
    <dgm:pt modelId="{F7DBED58-1BE8-3B4A-81D5-3D03B560C6E8}" type="pres">
      <dgm:prSet presAssocID="{39CD5C10-A952-7B49-BF2D-94DAC5CC0245}" presName="rootComposite" presStyleCnt="0"/>
      <dgm:spPr/>
      <dgm:t>
        <a:bodyPr/>
        <a:lstStyle/>
        <a:p>
          <a:endParaRPr lang="zh-CN" altLang="en-US"/>
        </a:p>
      </dgm:t>
    </dgm:pt>
    <dgm:pt modelId="{16A96853-E331-7244-B182-F7397BF6BB4D}" type="pres">
      <dgm:prSet presAssocID="{39CD5C10-A952-7B49-BF2D-94DAC5CC0245}" presName="rootText" presStyleLbl="node2" presStyleIdx="1" presStyleCnt="3">
        <dgm:presLayoutVars>
          <dgm:chPref val="3"/>
        </dgm:presLayoutVars>
      </dgm:prSet>
      <dgm:spPr/>
      <dgm:t>
        <a:bodyPr/>
        <a:lstStyle/>
        <a:p>
          <a:endParaRPr lang="zh-CN" altLang="en-US"/>
        </a:p>
      </dgm:t>
    </dgm:pt>
    <dgm:pt modelId="{DE4230A8-CD7C-6A42-9D56-166D00C84A02}" type="pres">
      <dgm:prSet presAssocID="{39CD5C10-A952-7B49-BF2D-94DAC5CC0245}" presName="rootConnector" presStyleLbl="node2" presStyleIdx="1" presStyleCnt="3"/>
      <dgm:spPr/>
      <dgm:t>
        <a:bodyPr/>
        <a:lstStyle/>
        <a:p>
          <a:endParaRPr lang="zh-CN" altLang="en-US"/>
        </a:p>
      </dgm:t>
    </dgm:pt>
    <dgm:pt modelId="{AE77A1E8-132B-1341-95C9-6CDC5B204332}" type="pres">
      <dgm:prSet presAssocID="{39CD5C10-A952-7B49-BF2D-94DAC5CC0245}" presName="hierChild4" presStyleCnt="0"/>
      <dgm:spPr/>
      <dgm:t>
        <a:bodyPr/>
        <a:lstStyle/>
        <a:p>
          <a:endParaRPr lang="zh-CN" altLang="en-US"/>
        </a:p>
      </dgm:t>
    </dgm:pt>
    <dgm:pt modelId="{1DD82319-7954-874C-8FF0-2B0094DF2E21}" type="pres">
      <dgm:prSet presAssocID="{39CD5C10-A952-7B49-BF2D-94DAC5CC0245}" presName="hierChild5" presStyleCnt="0"/>
      <dgm:spPr/>
      <dgm:t>
        <a:bodyPr/>
        <a:lstStyle/>
        <a:p>
          <a:endParaRPr lang="zh-CN" altLang="en-US"/>
        </a:p>
      </dgm:t>
    </dgm:pt>
    <dgm:pt modelId="{1DF27462-E06A-4B40-A09D-5202EEE6A6A3}" type="pres">
      <dgm:prSet presAssocID="{855A5665-261D-D44E-BCBA-93CF7066AD80}" presName="Name64" presStyleLbl="parChTrans1D2" presStyleIdx="2" presStyleCnt="3"/>
      <dgm:spPr/>
      <dgm:t>
        <a:bodyPr/>
        <a:lstStyle/>
        <a:p>
          <a:endParaRPr lang="zh-CN" altLang="en-US"/>
        </a:p>
      </dgm:t>
    </dgm:pt>
    <dgm:pt modelId="{52D8E962-E749-5445-B536-1A1209DF3941}" type="pres">
      <dgm:prSet presAssocID="{38B77197-1B4E-5D40-8F99-35EBA9F58350}" presName="hierRoot2" presStyleCnt="0">
        <dgm:presLayoutVars>
          <dgm:hierBranch val="init"/>
        </dgm:presLayoutVars>
      </dgm:prSet>
      <dgm:spPr/>
      <dgm:t>
        <a:bodyPr/>
        <a:lstStyle/>
        <a:p>
          <a:endParaRPr lang="zh-CN" altLang="en-US"/>
        </a:p>
      </dgm:t>
    </dgm:pt>
    <dgm:pt modelId="{ECA465CE-DD40-1B4E-A23B-B670D2A4DA95}" type="pres">
      <dgm:prSet presAssocID="{38B77197-1B4E-5D40-8F99-35EBA9F58350}" presName="rootComposite" presStyleCnt="0"/>
      <dgm:spPr/>
      <dgm:t>
        <a:bodyPr/>
        <a:lstStyle/>
        <a:p>
          <a:endParaRPr lang="zh-CN" altLang="en-US"/>
        </a:p>
      </dgm:t>
    </dgm:pt>
    <dgm:pt modelId="{A94329DC-679F-0246-8882-2A17F433B4E4}" type="pres">
      <dgm:prSet presAssocID="{38B77197-1B4E-5D40-8F99-35EBA9F58350}" presName="rootText" presStyleLbl="node2" presStyleIdx="2" presStyleCnt="3">
        <dgm:presLayoutVars>
          <dgm:chPref val="3"/>
        </dgm:presLayoutVars>
      </dgm:prSet>
      <dgm:spPr/>
      <dgm:t>
        <a:bodyPr/>
        <a:lstStyle/>
        <a:p>
          <a:endParaRPr lang="zh-CN" altLang="en-US"/>
        </a:p>
      </dgm:t>
    </dgm:pt>
    <dgm:pt modelId="{E3D8F3B7-EDFD-A447-87D4-5D0C65F3E8EB}" type="pres">
      <dgm:prSet presAssocID="{38B77197-1B4E-5D40-8F99-35EBA9F58350}" presName="rootConnector" presStyleLbl="node2" presStyleIdx="2" presStyleCnt="3"/>
      <dgm:spPr/>
      <dgm:t>
        <a:bodyPr/>
        <a:lstStyle/>
        <a:p>
          <a:endParaRPr lang="zh-CN" altLang="en-US"/>
        </a:p>
      </dgm:t>
    </dgm:pt>
    <dgm:pt modelId="{2508D9AB-4673-7B43-8FF1-D25E31DC7B73}" type="pres">
      <dgm:prSet presAssocID="{38B77197-1B4E-5D40-8F99-35EBA9F58350}" presName="hierChild4" presStyleCnt="0"/>
      <dgm:spPr/>
      <dgm:t>
        <a:bodyPr/>
        <a:lstStyle/>
        <a:p>
          <a:endParaRPr lang="zh-CN" altLang="en-US"/>
        </a:p>
      </dgm:t>
    </dgm:pt>
    <dgm:pt modelId="{852E847E-9C0A-A443-AD3B-8E34EDB367C5}" type="pres">
      <dgm:prSet presAssocID="{38B77197-1B4E-5D40-8F99-35EBA9F58350}" presName="hierChild5" presStyleCnt="0"/>
      <dgm:spPr/>
      <dgm:t>
        <a:bodyPr/>
        <a:lstStyle/>
        <a:p>
          <a:endParaRPr lang="zh-CN" altLang="en-US"/>
        </a:p>
      </dgm:t>
    </dgm:pt>
    <dgm:pt modelId="{D226D22A-ED1E-524D-B915-33994ADE7F65}" type="pres">
      <dgm:prSet presAssocID="{62124246-4638-2C45-B3B1-9C43DE0C51BC}" presName="hierChild3" presStyleCnt="0"/>
      <dgm:spPr/>
      <dgm:t>
        <a:bodyPr/>
        <a:lstStyle/>
        <a:p>
          <a:endParaRPr lang="zh-CN" altLang="en-US"/>
        </a:p>
      </dgm:t>
    </dgm:pt>
  </dgm:ptLst>
  <dgm:cxnLst>
    <dgm:cxn modelId="{8811C6AB-CB0A-D84B-B63D-A65A99628998}" type="presOf" srcId="{39CD5C10-A952-7B49-BF2D-94DAC5CC0245}" destId="{DE4230A8-CD7C-6A42-9D56-166D00C84A02}" srcOrd="1" destOrd="0" presId="urn:microsoft.com/office/officeart/2009/3/layout/HorizontalOrganizationChart#399"/>
    <dgm:cxn modelId="{A99DE84A-AB1B-CD48-9D5E-EF6432AC8543}" type="presOf" srcId="{62124246-4638-2C45-B3B1-9C43DE0C51BC}" destId="{07C93DC0-A1B7-E746-A1FB-7C8824D8B034}" srcOrd="1" destOrd="0" presId="urn:microsoft.com/office/officeart/2009/3/layout/HorizontalOrganizationChart#399"/>
    <dgm:cxn modelId="{0008DA71-F130-A24C-BA8C-761FA4D280E8}" type="presOf" srcId="{38B77197-1B4E-5D40-8F99-35EBA9F58350}" destId="{A94329DC-679F-0246-8882-2A17F433B4E4}" srcOrd="0" destOrd="0" presId="urn:microsoft.com/office/officeart/2009/3/layout/HorizontalOrganizationChart#399"/>
    <dgm:cxn modelId="{006FDE37-0647-8841-BAE3-8E86DD467AE9}" srcId="{A08CF87E-4080-0940-9BC9-D03861F81051}" destId="{62124246-4638-2C45-B3B1-9C43DE0C51BC}" srcOrd="0" destOrd="0" parTransId="{098F0EFB-C306-B145-A2F6-8BC7A8BE725C}" sibTransId="{5C17D701-4386-CB4F-9F37-E39ECF899AD0}"/>
    <dgm:cxn modelId="{3ABA92EF-66CC-7441-9577-0DC38211A3F2}" srcId="{62124246-4638-2C45-B3B1-9C43DE0C51BC}" destId="{39CD5C10-A952-7B49-BF2D-94DAC5CC0245}" srcOrd="1" destOrd="0" parTransId="{4337126B-AA07-5F40-8295-E222A0F57DC3}" sibTransId="{FFECB543-CCDE-D44D-A539-085B1FE5B905}"/>
    <dgm:cxn modelId="{019371B1-CD35-E440-B89C-FB7BB13D458C}" type="presOf" srcId="{4337126B-AA07-5F40-8295-E222A0F57DC3}" destId="{2583C949-48DB-6C46-9BD1-09A95083A7A6}" srcOrd="0" destOrd="0" presId="urn:microsoft.com/office/officeart/2009/3/layout/HorizontalOrganizationChart#399"/>
    <dgm:cxn modelId="{D52C944E-D43B-9143-AD31-0DC47DCB2DB6}" type="presOf" srcId="{0B427950-C7AD-B649-BB45-B51B2BE0505A}" destId="{710A4482-DD73-7A47-B902-E8D86654AEEA}" srcOrd="0" destOrd="0" presId="urn:microsoft.com/office/officeart/2009/3/layout/HorizontalOrganizationChart#399"/>
    <dgm:cxn modelId="{0682FD5E-86FF-5145-B90C-6784FFEAB333}" type="presOf" srcId="{62124246-4638-2C45-B3B1-9C43DE0C51BC}" destId="{EBA94B06-172D-A641-B895-CE5041C13DE1}" srcOrd="0" destOrd="0" presId="urn:microsoft.com/office/officeart/2009/3/layout/HorizontalOrganizationChart#399"/>
    <dgm:cxn modelId="{BC2401B0-4C19-F64D-86D6-2BBA797FB614}" type="presOf" srcId="{13FE3346-CC99-AE4D-A294-8E530C209A2F}" destId="{8B7FDCD3-9C17-7D43-9E36-1F184B8E7A68}" srcOrd="0" destOrd="0" presId="urn:microsoft.com/office/officeart/2009/3/layout/HorizontalOrganizationChart#399"/>
    <dgm:cxn modelId="{ACDD348E-3850-294E-A6DB-9BEB9FC21254}" type="presOf" srcId="{38B77197-1B4E-5D40-8F99-35EBA9F58350}" destId="{E3D8F3B7-EDFD-A447-87D4-5D0C65F3E8EB}" srcOrd="1" destOrd="0" presId="urn:microsoft.com/office/officeart/2009/3/layout/HorizontalOrganizationChart#399"/>
    <dgm:cxn modelId="{50A7BCC4-5832-434F-9E65-A91AB724789B}" type="presOf" srcId="{39CD5C10-A952-7B49-BF2D-94DAC5CC0245}" destId="{16A96853-E331-7244-B182-F7397BF6BB4D}" srcOrd="0" destOrd="0" presId="urn:microsoft.com/office/officeart/2009/3/layout/HorizontalOrganizationChart#399"/>
    <dgm:cxn modelId="{0EB180C9-1F97-E34D-907B-293298076050}" srcId="{62124246-4638-2C45-B3B1-9C43DE0C51BC}" destId="{38B77197-1B4E-5D40-8F99-35EBA9F58350}" srcOrd="2" destOrd="0" parTransId="{855A5665-261D-D44E-BCBA-93CF7066AD80}" sibTransId="{1A149592-41BB-0E43-A0C8-44FCA74F116B}"/>
    <dgm:cxn modelId="{518E426C-4D4D-7C42-90D3-D833436C8480}" type="presOf" srcId="{13FE3346-CC99-AE4D-A294-8E530C209A2F}" destId="{F294AF9B-D5CD-734E-B22D-F73999ECB74E}" srcOrd="1" destOrd="0" presId="urn:microsoft.com/office/officeart/2009/3/layout/HorizontalOrganizationChart#399"/>
    <dgm:cxn modelId="{50128C6C-D591-8741-996C-88E45F331415}" type="presOf" srcId="{A08CF87E-4080-0940-9BC9-D03861F81051}" destId="{7B313AFC-E6CB-5F48-8952-410D0FA1A9D0}" srcOrd="0" destOrd="0" presId="urn:microsoft.com/office/officeart/2009/3/layout/HorizontalOrganizationChart#399"/>
    <dgm:cxn modelId="{484018BD-73C2-884A-985B-E3F2434B835D}" srcId="{62124246-4638-2C45-B3B1-9C43DE0C51BC}" destId="{13FE3346-CC99-AE4D-A294-8E530C209A2F}" srcOrd="0" destOrd="0" parTransId="{0B427950-C7AD-B649-BB45-B51B2BE0505A}" sibTransId="{C1723509-5ACA-EB44-B454-C725BCB9F70A}"/>
    <dgm:cxn modelId="{C0B17E2B-28D9-7E4C-AD49-C97C2A097948}" type="presOf" srcId="{855A5665-261D-D44E-BCBA-93CF7066AD80}" destId="{1DF27462-E06A-4B40-A09D-5202EEE6A6A3}" srcOrd="0" destOrd="0" presId="urn:microsoft.com/office/officeart/2009/3/layout/HorizontalOrganizationChart#399"/>
    <dgm:cxn modelId="{B03EF7D7-567A-D646-84D7-76D951FF2D27}" type="presParOf" srcId="{7B313AFC-E6CB-5F48-8952-410D0FA1A9D0}" destId="{0AB3AFFA-7A36-744F-A3EB-45E409B9E36A}" srcOrd="0" destOrd="0" presId="urn:microsoft.com/office/officeart/2009/3/layout/HorizontalOrganizationChart#399"/>
    <dgm:cxn modelId="{AD59C2E6-11FC-8844-B74E-B9DD588988AD}" type="presParOf" srcId="{0AB3AFFA-7A36-744F-A3EB-45E409B9E36A}" destId="{56FDB728-6DE4-454F-A568-8F9A7F1D0AA0}" srcOrd="0" destOrd="0" presId="urn:microsoft.com/office/officeart/2009/3/layout/HorizontalOrganizationChart#399"/>
    <dgm:cxn modelId="{8D069D3C-AAC3-5245-84AC-DB96B400E799}" type="presParOf" srcId="{56FDB728-6DE4-454F-A568-8F9A7F1D0AA0}" destId="{EBA94B06-172D-A641-B895-CE5041C13DE1}" srcOrd="0" destOrd="0" presId="urn:microsoft.com/office/officeart/2009/3/layout/HorizontalOrganizationChart#399"/>
    <dgm:cxn modelId="{4C8E8C74-BDF1-5949-AFF1-714670AD439E}" type="presParOf" srcId="{56FDB728-6DE4-454F-A568-8F9A7F1D0AA0}" destId="{07C93DC0-A1B7-E746-A1FB-7C8824D8B034}" srcOrd="1" destOrd="0" presId="urn:microsoft.com/office/officeart/2009/3/layout/HorizontalOrganizationChart#399"/>
    <dgm:cxn modelId="{B07C27AA-4605-FF4B-BA99-967B123F48E8}" type="presParOf" srcId="{0AB3AFFA-7A36-744F-A3EB-45E409B9E36A}" destId="{1ED75843-4DE1-514E-9AD4-DFC9BDBA429F}" srcOrd="1" destOrd="0" presId="urn:microsoft.com/office/officeart/2009/3/layout/HorizontalOrganizationChart#399"/>
    <dgm:cxn modelId="{535A534E-9F85-9846-9716-70DEB71E4F90}" type="presParOf" srcId="{1ED75843-4DE1-514E-9AD4-DFC9BDBA429F}" destId="{710A4482-DD73-7A47-B902-E8D86654AEEA}" srcOrd="0" destOrd="0" presId="urn:microsoft.com/office/officeart/2009/3/layout/HorizontalOrganizationChart#399"/>
    <dgm:cxn modelId="{C1754D54-4918-3049-AB46-20ED37FD00FE}" type="presParOf" srcId="{1ED75843-4DE1-514E-9AD4-DFC9BDBA429F}" destId="{31DEE7A0-E0A3-A045-81CC-8E1B04F213E5}" srcOrd="1" destOrd="0" presId="urn:microsoft.com/office/officeart/2009/3/layout/HorizontalOrganizationChart#399"/>
    <dgm:cxn modelId="{D0745E6E-10C4-C04F-A9AC-F5F323C5079F}" type="presParOf" srcId="{31DEE7A0-E0A3-A045-81CC-8E1B04F213E5}" destId="{FFB0C3D1-5B75-C348-AE5C-39AFAF8FAD8E}" srcOrd="0" destOrd="0" presId="urn:microsoft.com/office/officeart/2009/3/layout/HorizontalOrganizationChart#399"/>
    <dgm:cxn modelId="{393C4B5B-0966-894A-A779-E8387565D4C8}" type="presParOf" srcId="{FFB0C3D1-5B75-C348-AE5C-39AFAF8FAD8E}" destId="{8B7FDCD3-9C17-7D43-9E36-1F184B8E7A68}" srcOrd="0" destOrd="0" presId="urn:microsoft.com/office/officeart/2009/3/layout/HorizontalOrganizationChart#399"/>
    <dgm:cxn modelId="{197F542A-5F1B-8C4C-AA60-C1BDF292D219}" type="presParOf" srcId="{FFB0C3D1-5B75-C348-AE5C-39AFAF8FAD8E}" destId="{F294AF9B-D5CD-734E-B22D-F73999ECB74E}" srcOrd="1" destOrd="0" presId="urn:microsoft.com/office/officeart/2009/3/layout/HorizontalOrganizationChart#399"/>
    <dgm:cxn modelId="{51359F08-CE5F-744B-A330-1C3EDD744315}" type="presParOf" srcId="{31DEE7A0-E0A3-A045-81CC-8E1B04F213E5}" destId="{1A84BD5A-18EF-804E-8582-A4617F02FD36}" srcOrd="1" destOrd="0" presId="urn:microsoft.com/office/officeart/2009/3/layout/HorizontalOrganizationChart#399"/>
    <dgm:cxn modelId="{54D218EA-7E6F-B147-9107-7BEEFB25BB36}" type="presParOf" srcId="{31DEE7A0-E0A3-A045-81CC-8E1B04F213E5}" destId="{FCB28BF2-20CA-814F-AFE1-54091D28DEFE}" srcOrd="2" destOrd="0" presId="urn:microsoft.com/office/officeart/2009/3/layout/HorizontalOrganizationChart#399"/>
    <dgm:cxn modelId="{8E81B0CF-6E1A-824F-B8D3-D031B69BECBC}" type="presParOf" srcId="{1ED75843-4DE1-514E-9AD4-DFC9BDBA429F}" destId="{2583C949-48DB-6C46-9BD1-09A95083A7A6}" srcOrd="2" destOrd="0" presId="urn:microsoft.com/office/officeart/2009/3/layout/HorizontalOrganizationChart#399"/>
    <dgm:cxn modelId="{DFCBD5DA-1558-6041-8857-47DE4FE10734}" type="presParOf" srcId="{1ED75843-4DE1-514E-9AD4-DFC9BDBA429F}" destId="{E5802C78-5763-9145-B23D-8AAF1AE976FD}" srcOrd="3" destOrd="0" presId="urn:microsoft.com/office/officeart/2009/3/layout/HorizontalOrganizationChart#399"/>
    <dgm:cxn modelId="{248612DB-D7B4-474D-A621-58BB88A58C7F}" type="presParOf" srcId="{E5802C78-5763-9145-B23D-8AAF1AE976FD}" destId="{F7DBED58-1BE8-3B4A-81D5-3D03B560C6E8}" srcOrd="0" destOrd="0" presId="urn:microsoft.com/office/officeart/2009/3/layout/HorizontalOrganizationChart#399"/>
    <dgm:cxn modelId="{F367C810-940B-4C45-810D-94F4D4F6FC55}" type="presParOf" srcId="{F7DBED58-1BE8-3B4A-81D5-3D03B560C6E8}" destId="{16A96853-E331-7244-B182-F7397BF6BB4D}" srcOrd="0" destOrd="0" presId="urn:microsoft.com/office/officeart/2009/3/layout/HorizontalOrganizationChart#399"/>
    <dgm:cxn modelId="{B51F7A71-5FB7-7940-BBDA-1FC09BC59ED0}" type="presParOf" srcId="{F7DBED58-1BE8-3B4A-81D5-3D03B560C6E8}" destId="{DE4230A8-CD7C-6A42-9D56-166D00C84A02}" srcOrd="1" destOrd="0" presId="urn:microsoft.com/office/officeart/2009/3/layout/HorizontalOrganizationChart#399"/>
    <dgm:cxn modelId="{E41B5A19-7C77-C441-A6C5-7D67F6B01C18}" type="presParOf" srcId="{E5802C78-5763-9145-B23D-8AAF1AE976FD}" destId="{AE77A1E8-132B-1341-95C9-6CDC5B204332}" srcOrd="1" destOrd="0" presId="urn:microsoft.com/office/officeart/2009/3/layout/HorizontalOrganizationChart#399"/>
    <dgm:cxn modelId="{CD18068C-F5E0-1A4D-988B-4B50D9061FFE}" type="presParOf" srcId="{E5802C78-5763-9145-B23D-8AAF1AE976FD}" destId="{1DD82319-7954-874C-8FF0-2B0094DF2E21}" srcOrd="2" destOrd="0" presId="urn:microsoft.com/office/officeart/2009/3/layout/HorizontalOrganizationChart#399"/>
    <dgm:cxn modelId="{47B3DCA4-7709-FB4C-BBC7-5FA44B81A6CD}" type="presParOf" srcId="{1ED75843-4DE1-514E-9AD4-DFC9BDBA429F}" destId="{1DF27462-E06A-4B40-A09D-5202EEE6A6A3}" srcOrd="4" destOrd="0" presId="urn:microsoft.com/office/officeart/2009/3/layout/HorizontalOrganizationChart#399"/>
    <dgm:cxn modelId="{33BC14C2-D74D-2C4D-B3E1-97B29073813D}" type="presParOf" srcId="{1ED75843-4DE1-514E-9AD4-DFC9BDBA429F}" destId="{52D8E962-E749-5445-B536-1A1209DF3941}" srcOrd="5" destOrd="0" presId="urn:microsoft.com/office/officeart/2009/3/layout/HorizontalOrganizationChart#399"/>
    <dgm:cxn modelId="{9C91EF6E-A485-034D-BD73-663CFE61F5D5}" type="presParOf" srcId="{52D8E962-E749-5445-B536-1A1209DF3941}" destId="{ECA465CE-DD40-1B4E-A23B-B670D2A4DA95}" srcOrd="0" destOrd="0" presId="urn:microsoft.com/office/officeart/2009/3/layout/HorizontalOrganizationChart#399"/>
    <dgm:cxn modelId="{0C9CFB0C-06B0-494A-91FB-0C8662D27319}" type="presParOf" srcId="{ECA465CE-DD40-1B4E-A23B-B670D2A4DA95}" destId="{A94329DC-679F-0246-8882-2A17F433B4E4}" srcOrd="0" destOrd="0" presId="urn:microsoft.com/office/officeart/2009/3/layout/HorizontalOrganizationChart#399"/>
    <dgm:cxn modelId="{7F47FC02-D44F-2947-8562-3ED4EB39DCD4}" type="presParOf" srcId="{ECA465CE-DD40-1B4E-A23B-B670D2A4DA95}" destId="{E3D8F3B7-EDFD-A447-87D4-5D0C65F3E8EB}" srcOrd="1" destOrd="0" presId="urn:microsoft.com/office/officeart/2009/3/layout/HorizontalOrganizationChart#399"/>
    <dgm:cxn modelId="{D0F58E70-9BFC-3841-99ED-8E29C51477F4}" type="presParOf" srcId="{52D8E962-E749-5445-B536-1A1209DF3941}" destId="{2508D9AB-4673-7B43-8FF1-D25E31DC7B73}" srcOrd="1" destOrd="0" presId="urn:microsoft.com/office/officeart/2009/3/layout/HorizontalOrganizationChart#399"/>
    <dgm:cxn modelId="{70727C79-FB75-5540-860C-15A6AA6C2F4E}" type="presParOf" srcId="{52D8E962-E749-5445-B536-1A1209DF3941}" destId="{852E847E-9C0A-A443-AD3B-8E34EDB367C5}" srcOrd="2" destOrd="0" presId="urn:microsoft.com/office/officeart/2009/3/layout/HorizontalOrganizationChart#399"/>
    <dgm:cxn modelId="{38EEC294-C68E-F540-BA72-C9B5C73DCCA7}" type="presParOf" srcId="{0AB3AFFA-7A36-744F-A3EB-45E409B9E36A}" destId="{D226D22A-ED1E-524D-B915-33994ADE7F65}" srcOrd="2" destOrd="0" presId="urn:microsoft.com/office/officeart/2009/3/layout/HorizontalOrganizationChart#399"/>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08CF87E-4080-0940-9BC9-D03861F81051}" type="doc">
      <dgm:prSet loTypeId="urn:microsoft.com/office/officeart/2009/3/layout/HorizontalOrganizationChart#382" loCatId="" qsTypeId="urn:microsoft.com/office/officeart/2005/8/quickstyle/simple1#411" qsCatId="simple" csTypeId="urn:microsoft.com/office/officeart/2005/8/colors/accent2_1#87" csCatId="accent2" phldr="1"/>
      <dgm:spPr/>
      <dgm:t>
        <a:bodyPr/>
        <a:lstStyle/>
        <a:p>
          <a:endParaRPr lang="zh-CN" altLang="en-US"/>
        </a:p>
      </dgm:t>
    </dgm:pt>
    <dgm:pt modelId="{13FE3346-CC99-AE4D-A294-8E530C209A2F}">
      <dgm:prSet phldrT="[文本]" custT="1"/>
      <dgm:spPr/>
      <dgm:t>
        <a:bodyPr/>
        <a:lstStyle/>
        <a:p>
          <a:r>
            <a:rPr lang="zh-CN" altLang="en-US" sz="1600" dirty="0" smtClean="0">
              <a:latin typeface="微软雅黑" panose="020B0503020204020204" pitchFamily="34" charset="-122"/>
              <a:ea typeface="微软雅黑" panose="020B0503020204020204" pitchFamily="34" charset="-122"/>
              <a:cs typeface="微软雅黑" panose="020B0503020204020204" pitchFamily="34" charset="-122"/>
            </a:rPr>
            <a:t>条件</a:t>
          </a:r>
          <a:endParaRPr lang="zh-CN" altLang="en-US" sz="1600" dirty="0">
            <a:latin typeface="微软雅黑" panose="020B0503020204020204" pitchFamily="34" charset="-122"/>
            <a:ea typeface="微软雅黑" panose="020B0503020204020204" pitchFamily="34" charset="-122"/>
            <a:cs typeface="微软雅黑" panose="020B0503020204020204" pitchFamily="34" charset="-122"/>
          </a:endParaRPr>
        </a:p>
      </dgm:t>
    </dgm:pt>
    <dgm:pt modelId="{0B427950-C7AD-B649-BB45-B51B2BE0505A}" cxnId="{484018BD-73C2-884A-985B-E3F2434B835D}" type="parTrans">
      <dgm:prSet/>
      <dgm:spPr/>
      <dgm:t>
        <a:bodyPr/>
        <a:lstStyle/>
        <a:p>
          <a:endParaRPr lang="zh-CN" altLang="en-US"/>
        </a:p>
      </dgm:t>
    </dgm:pt>
    <dgm:pt modelId="{C1723509-5ACA-EB44-B454-C725BCB9F70A}" cxnId="{484018BD-73C2-884A-985B-E3F2434B835D}" type="sibTrans">
      <dgm:prSet/>
      <dgm:spPr/>
      <dgm:t>
        <a:bodyPr/>
        <a:lstStyle/>
        <a:p>
          <a:endParaRPr lang="zh-CN" altLang="en-US"/>
        </a:p>
      </dgm:t>
    </dgm:pt>
    <dgm:pt modelId="{AED1F766-5A18-F941-AC3E-4EB54B16DD8A}">
      <dgm:prSet custT="1"/>
      <dgm:spPr/>
      <dgm:t>
        <a:bodyPr/>
        <a:lstStyle/>
        <a:p>
          <a:r>
            <a:rPr lang="zh-CN" altLang="en-US" sz="1600" dirty="0" smtClean="0">
              <a:latin typeface="微软雅黑" panose="020B0503020204020204" pitchFamily="34" charset="-122"/>
              <a:ea typeface="微软雅黑" panose="020B0503020204020204" pitchFamily="34" charset="-122"/>
              <a:cs typeface="微软雅黑" panose="020B0503020204020204" pitchFamily="34" charset="-122"/>
            </a:rPr>
            <a:t>劳动力</a:t>
          </a:r>
          <a:endParaRPr lang="zh-CN" altLang="en-US" sz="1600" dirty="0">
            <a:latin typeface="微软雅黑" panose="020B0503020204020204" pitchFamily="34" charset="-122"/>
            <a:ea typeface="微软雅黑" panose="020B0503020204020204" pitchFamily="34" charset="-122"/>
            <a:cs typeface="微软雅黑" panose="020B0503020204020204" pitchFamily="34" charset="-122"/>
          </a:endParaRPr>
        </a:p>
      </dgm:t>
    </dgm:pt>
    <dgm:pt modelId="{F17F8971-1260-BF4F-933D-52774BFC59D1}" cxnId="{330536FB-2C18-3F4D-BC7C-26D19009F5ED}" type="parTrans">
      <dgm:prSet/>
      <dgm:spPr/>
      <dgm:t>
        <a:bodyPr/>
        <a:lstStyle/>
        <a:p>
          <a:endParaRPr lang="zh-CN" altLang="en-US" sz="2400"/>
        </a:p>
      </dgm:t>
    </dgm:pt>
    <dgm:pt modelId="{A636CDEF-9A69-A14E-B8B2-66D217888FEE}" cxnId="{330536FB-2C18-3F4D-BC7C-26D19009F5ED}" type="sibTrans">
      <dgm:prSet/>
      <dgm:spPr/>
      <dgm:t>
        <a:bodyPr/>
        <a:lstStyle/>
        <a:p>
          <a:endParaRPr lang="zh-CN" altLang="en-US"/>
        </a:p>
      </dgm:t>
    </dgm:pt>
    <dgm:pt modelId="{A39A44D2-1A7E-2A44-9BF4-9DC7394512EF}">
      <dgm:prSet custT="1"/>
      <dgm:spPr/>
      <dgm:t>
        <a:bodyPr/>
        <a:lstStyle/>
        <a:p>
          <a:r>
            <a:rPr lang="zh-CN" altLang="en-US" sz="1600" dirty="0" smtClean="0">
              <a:latin typeface="微软雅黑" panose="020B0503020204020204" pitchFamily="34" charset="-122"/>
              <a:ea typeface="微软雅黑" panose="020B0503020204020204" pitchFamily="34" charset="-122"/>
              <a:cs typeface="微软雅黑" panose="020B0503020204020204" pitchFamily="34" charset="-122"/>
            </a:rPr>
            <a:t>劳动力成为商品</a:t>
          </a:r>
          <a:endParaRPr lang="zh-CN" altLang="en-US" sz="1600" dirty="0">
            <a:latin typeface="微软雅黑" panose="020B0503020204020204" pitchFamily="34" charset="-122"/>
            <a:ea typeface="微软雅黑" panose="020B0503020204020204" pitchFamily="34" charset="-122"/>
            <a:cs typeface="微软雅黑" panose="020B0503020204020204" pitchFamily="34" charset="-122"/>
          </a:endParaRPr>
        </a:p>
      </dgm:t>
    </dgm:pt>
    <dgm:pt modelId="{964B8B21-1C24-8B42-BFF0-08CDC4F67735}" cxnId="{E96924C6-904A-D04A-B51E-1CF6EB6922DC}" type="parTrans">
      <dgm:prSet/>
      <dgm:spPr/>
      <dgm:t>
        <a:bodyPr/>
        <a:lstStyle/>
        <a:p>
          <a:endParaRPr lang="zh-CN" altLang="en-US" sz="2400"/>
        </a:p>
      </dgm:t>
    </dgm:pt>
    <dgm:pt modelId="{BF387279-AA1C-9444-A6BE-0F74E9E21391}" cxnId="{E96924C6-904A-D04A-B51E-1CF6EB6922DC}" type="sibTrans">
      <dgm:prSet/>
      <dgm:spPr/>
      <dgm:t>
        <a:bodyPr/>
        <a:lstStyle/>
        <a:p>
          <a:endParaRPr lang="zh-CN" altLang="en-US"/>
        </a:p>
      </dgm:t>
    </dgm:pt>
    <dgm:pt modelId="{02B01AAA-2D02-7E43-AF18-DD299FA8C446}">
      <dgm:prSet custT="1"/>
      <dgm:spPr/>
      <dgm:t>
        <a:bodyPr/>
        <a:lstStyle/>
        <a:p>
          <a:r>
            <a:rPr lang="zh-CN" altLang="en-US" sz="1600" dirty="0" smtClean="0">
              <a:latin typeface="微软雅黑" panose="020B0503020204020204" pitchFamily="34" charset="-122"/>
              <a:ea typeface="微软雅黑" panose="020B0503020204020204" pitchFamily="34" charset="-122"/>
              <a:cs typeface="微软雅黑" panose="020B0503020204020204" pitchFamily="34" charset="-122"/>
            </a:rPr>
            <a:t>劳动力使用价值和价值</a:t>
          </a:r>
          <a:endParaRPr lang="zh-CN" altLang="en-US" sz="1600" dirty="0">
            <a:latin typeface="微软雅黑" panose="020B0503020204020204" pitchFamily="34" charset="-122"/>
            <a:ea typeface="微软雅黑" panose="020B0503020204020204" pitchFamily="34" charset="-122"/>
            <a:cs typeface="微软雅黑" panose="020B0503020204020204" pitchFamily="34" charset="-122"/>
          </a:endParaRPr>
        </a:p>
      </dgm:t>
    </dgm:pt>
    <dgm:pt modelId="{A2A1E17A-6550-2645-ADFC-E666DBE88D43}" cxnId="{C199B278-1C00-D248-BA2D-E20F67431119}" type="parTrans">
      <dgm:prSet/>
      <dgm:spPr/>
      <dgm:t>
        <a:bodyPr/>
        <a:lstStyle/>
        <a:p>
          <a:endParaRPr lang="zh-CN" altLang="en-US" sz="2400"/>
        </a:p>
      </dgm:t>
    </dgm:pt>
    <dgm:pt modelId="{FBE920DB-7F26-414B-94F0-AD256D2AB146}" cxnId="{C199B278-1C00-D248-BA2D-E20F67431119}" type="sibTrans">
      <dgm:prSet/>
      <dgm:spPr/>
      <dgm:t>
        <a:bodyPr/>
        <a:lstStyle/>
        <a:p>
          <a:endParaRPr lang="zh-CN" altLang="en-US"/>
        </a:p>
      </dgm:t>
    </dgm:pt>
    <dgm:pt modelId="{7B313AFC-E6CB-5F48-8952-410D0FA1A9D0}" type="pres">
      <dgm:prSet presAssocID="{A08CF87E-4080-0940-9BC9-D03861F81051}" presName="hierChild1" presStyleCnt="0">
        <dgm:presLayoutVars>
          <dgm:orgChart val="1"/>
          <dgm:chPref val="1"/>
          <dgm:dir/>
          <dgm:animOne val="branch"/>
          <dgm:animLvl val="lvl"/>
          <dgm:resizeHandles/>
        </dgm:presLayoutVars>
      </dgm:prSet>
      <dgm:spPr/>
      <dgm:t>
        <a:bodyPr/>
        <a:lstStyle/>
        <a:p>
          <a:endParaRPr lang="zh-CN" altLang="en-US"/>
        </a:p>
      </dgm:t>
    </dgm:pt>
    <dgm:pt modelId="{34739688-7C9B-C04B-A4C9-27A0C19B6210}" type="pres">
      <dgm:prSet presAssocID="{13FE3346-CC99-AE4D-A294-8E530C209A2F}" presName="hierRoot1" presStyleCnt="0">
        <dgm:presLayoutVars>
          <dgm:hierBranch val="init"/>
        </dgm:presLayoutVars>
      </dgm:prSet>
      <dgm:spPr/>
      <dgm:t>
        <a:bodyPr/>
        <a:lstStyle/>
        <a:p>
          <a:endParaRPr lang="zh-CN" altLang="en-US"/>
        </a:p>
      </dgm:t>
    </dgm:pt>
    <dgm:pt modelId="{D11438AA-82CE-A946-A69B-511C96AAB9A0}" type="pres">
      <dgm:prSet presAssocID="{13FE3346-CC99-AE4D-A294-8E530C209A2F}" presName="rootComposite1" presStyleCnt="0"/>
      <dgm:spPr/>
      <dgm:t>
        <a:bodyPr/>
        <a:lstStyle/>
        <a:p>
          <a:endParaRPr lang="zh-CN" altLang="en-US"/>
        </a:p>
      </dgm:t>
    </dgm:pt>
    <dgm:pt modelId="{3BA6818B-09BA-4640-8804-C01D96041BF1}" type="pres">
      <dgm:prSet presAssocID="{13FE3346-CC99-AE4D-A294-8E530C209A2F}" presName="rootText1" presStyleLbl="node0" presStyleIdx="0" presStyleCnt="1" custScaleX="70220">
        <dgm:presLayoutVars>
          <dgm:chPref val="3"/>
        </dgm:presLayoutVars>
      </dgm:prSet>
      <dgm:spPr/>
      <dgm:t>
        <a:bodyPr/>
        <a:lstStyle/>
        <a:p>
          <a:endParaRPr lang="zh-CN" altLang="en-US"/>
        </a:p>
      </dgm:t>
    </dgm:pt>
    <dgm:pt modelId="{C8781C1B-5D02-C943-B537-2EE889120E81}" type="pres">
      <dgm:prSet presAssocID="{13FE3346-CC99-AE4D-A294-8E530C209A2F}" presName="rootConnector1" presStyleLbl="node1" presStyleIdx="0" presStyleCnt="0"/>
      <dgm:spPr/>
      <dgm:t>
        <a:bodyPr/>
        <a:lstStyle/>
        <a:p>
          <a:endParaRPr lang="zh-CN" altLang="en-US"/>
        </a:p>
      </dgm:t>
    </dgm:pt>
    <dgm:pt modelId="{8C1611D8-479F-D748-BC67-B0D2786E94CA}" type="pres">
      <dgm:prSet presAssocID="{13FE3346-CC99-AE4D-A294-8E530C209A2F}" presName="hierChild2" presStyleCnt="0"/>
      <dgm:spPr/>
      <dgm:t>
        <a:bodyPr/>
        <a:lstStyle/>
        <a:p>
          <a:endParaRPr lang="zh-CN" altLang="en-US"/>
        </a:p>
      </dgm:t>
    </dgm:pt>
    <dgm:pt modelId="{EEAC7664-DE67-3642-BF66-D03793F54C14}" type="pres">
      <dgm:prSet presAssocID="{F17F8971-1260-BF4F-933D-52774BFC59D1}" presName="Name64" presStyleLbl="parChTrans1D2" presStyleIdx="0" presStyleCnt="1"/>
      <dgm:spPr/>
      <dgm:t>
        <a:bodyPr/>
        <a:lstStyle/>
        <a:p>
          <a:endParaRPr lang="zh-CN" altLang="en-US"/>
        </a:p>
      </dgm:t>
    </dgm:pt>
    <dgm:pt modelId="{D05CE7E3-DC75-3047-B3EC-3524B5444B45}" type="pres">
      <dgm:prSet presAssocID="{AED1F766-5A18-F941-AC3E-4EB54B16DD8A}" presName="hierRoot2" presStyleCnt="0">
        <dgm:presLayoutVars>
          <dgm:hierBranch val="init"/>
        </dgm:presLayoutVars>
      </dgm:prSet>
      <dgm:spPr/>
      <dgm:t>
        <a:bodyPr/>
        <a:lstStyle/>
        <a:p>
          <a:endParaRPr lang="zh-CN" altLang="en-US"/>
        </a:p>
      </dgm:t>
    </dgm:pt>
    <dgm:pt modelId="{51FF2DC7-D18F-BD4A-9E4B-73AB3A3BCCFA}" type="pres">
      <dgm:prSet presAssocID="{AED1F766-5A18-F941-AC3E-4EB54B16DD8A}" presName="rootComposite" presStyleCnt="0"/>
      <dgm:spPr/>
      <dgm:t>
        <a:bodyPr/>
        <a:lstStyle/>
        <a:p>
          <a:endParaRPr lang="zh-CN" altLang="en-US"/>
        </a:p>
      </dgm:t>
    </dgm:pt>
    <dgm:pt modelId="{EFC4E3A8-1DBB-5D47-B6E9-7D85954D8358}" type="pres">
      <dgm:prSet presAssocID="{AED1F766-5A18-F941-AC3E-4EB54B16DD8A}" presName="rootText" presStyleLbl="node2" presStyleIdx="0" presStyleCnt="1" custScaleX="67795" custScaleY="99672">
        <dgm:presLayoutVars>
          <dgm:chPref val="3"/>
        </dgm:presLayoutVars>
      </dgm:prSet>
      <dgm:spPr/>
      <dgm:t>
        <a:bodyPr/>
        <a:lstStyle/>
        <a:p>
          <a:endParaRPr lang="zh-CN" altLang="en-US"/>
        </a:p>
      </dgm:t>
    </dgm:pt>
    <dgm:pt modelId="{43FB3AEB-9555-F648-AA9D-6D009D384ABB}" type="pres">
      <dgm:prSet presAssocID="{AED1F766-5A18-F941-AC3E-4EB54B16DD8A}" presName="rootConnector" presStyleLbl="node2" presStyleIdx="0" presStyleCnt="1"/>
      <dgm:spPr/>
      <dgm:t>
        <a:bodyPr/>
        <a:lstStyle/>
        <a:p>
          <a:endParaRPr lang="zh-CN" altLang="en-US"/>
        </a:p>
      </dgm:t>
    </dgm:pt>
    <dgm:pt modelId="{A58C390B-23B7-E641-A190-61CA684B2946}" type="pres">
      <dgm:prSet presAssocID="{AED1F766-5A18-F941-AC3E-4EB54B16DD8A}" presName="hierChild4" presStyleCnt="0"/>
      <dgm:spPr/>
      <dgm:t>
        <a:bodyPr/>
        <a:lstStyle/>
        <a:p>
          <a:endParaRPr lang="zh-CN" altLang="en-US"/>
        </a:p>
      </dgm:t>
    </dgm:pt>
    <dgm:pt modelId="{7962CAF8-E475-2944-81A5-E668F795D11E}" type="pres">
      <dgm:prSet presAssocID="{964B8B21-1C24-8B42-BFF0-08CDC4F67735}" presName="Name64" presStyleLbl="parChTrans1D3" presStyleIdx="0" presStyleCnt="2"/>
      <dgm:spPr/>
      <dgm:t>
        <a:bodyPr/>
        <a:lstStyle/>
        <a:p>
          <a:endParaRPr lang="zh-CN" altLang="en-US"/>
        </a:p>
      </dgm:t>
    </dgm:pt>
    <dgm:pt modelId="{CF31754E-4D55-0740-B438-BB5BEC79A3E9}" type="pres">
      <dgm:prSet presAssocID="{A39A44D2-1A7E-2A44-9BF4-9DC7394512EF}" presName="hierRoot2" presStyleCnt="0">
        <dgm:presLayoutVars>
          <dgm:hierBranch val="init"/>
        </dgm:presLayoutVars>
      </dgm:prSet>
      <dgm:spPr/>
      <dgm:t>
        <a:bodyPr/>
        <a:lstStyle/>
        <a:p>
          <a:endParaRPr lang="zh-CN" altLang="en-US"/>
        </a:p>
      </dgm:t>
    </dgm:pt>
    <dgm:pt modelId="{2262C572-5E82-F04B-A7FF-96892E0935EB}" type="pres">
      <dgm:prSet presAssocID="{A39A44D2-1A7E-2A44-9BF4-9DC7394512EF}" presName="rootComposite" presStyleCnt="0"/>
      <dgm:spPr/>
      <dgm:t>
        <a:bodyPr/>
        <a:lstStyle/>
        <a:p>
          <a:endParaRPr lang="zh-CN" altLang="en-US"/>
        </a:p>
      </dgm:t>
    </dgm:pt>
    <dgm:pt modelId="{2084C0C2-1681-4041-8EBB-62785D095E41}" type="pres">
      <dgm:prSet presAssocID="{A39A44D2-1A7E-2A44-9BF4-9DC7394512EF}" presName="rootText" presStyleLbl="node3" presStyleIdx="0" presStyleCnt="2" custScaleX="101649">
        <dgm:presLayoutVars>
          <dgm:chPref val="3"/>
        </dgm:presLayoutVars>
      </dgm:prSet>
      <dgm:spPr/>
      <dgm:t>
        <a:bodyPr/>
        <a:lstStyle/>
        <a:p>
          <a:endParaRPr lang="zh-CN" altLang="en-US"/>
        </a:p>
      </dgm:t>
    </dgm:pt>
    <dgm:pt modelId="{E1C05262-1DC3-DF46-AEDC-EBC4B0BA6C7B}" type="pres">
      <dgm:prSet presAssocID="{A39A44D2-1A7E-2A44-9BF4-9DC7394512EF}" presName="rootConnector" presStyleLbl="node3" presStyleIdx="0" presStyleCnt="2"/>
      <dgm:spPr/>
      <dgm:t>
        <a:bodyPr/>
        <a:lstStyle/>
        <a:p>
          <a:endParaRPr lang="zh-CN" altLang="en-US"/>
        </a:p>
      </dgm:t>
    </dgm:pt>
    <dgm:pt modelId="{FBF80176-00BD-7345-B69C-1F652BD46B5A}" type="pres">
      <dgm:prSet presAssocID="{A39A44D2-1A7E-2A44-9BF4-9DC7394512EF}" presName="hierChild4" presStyleCnt="0"/>
      <dgm:spPr/>
      <dgm:t>
        <a:bodyPr/>
        <a:lstStyle/>
        <a:p>
          <a:endParaRPr lang="zh-CN" altLang="en-US"/>
        </a:p>
      </dgm:t>
    </dgm:pt>
    <dgm:pt modelId="{9933E873-A617-9A4F-BA32-603B3261FF49}" type="pres">
      <dgm:prSet presAssocID="{A39A44D2-1A7E-2A44-9BF4-9DC7394512EF}" presName="hierChild5" presStyleCnt="0"/>
      <dgm:spPr/>
      <dgm:t>
        <a:bodyPr/>
        <a:lstStyle/>
        <a:p>
          <a:endParaRPr lang="zh-CN" altLang="en-US"/>
        </a:p>
      </dgm:t>
    </dgm:pt>
    <dgm:pt modelId="{DA41D638-9024-7B46-B723-4B78845476C0}" type="pres">
      <dgm:prSet presAssocID="{A2A1E17A-6550-2645-ADFC-E666DBE88D43}" presName="Name64" presStyleLbl="parChTrans1D3" presStyleIdx="1" presStyleCnt="2"/>
      <dgm:spPr/>
      <dgm:t>
        <a:bodyPr/>
        <a:lstStyle/>
        <a:p>
          <a:endParaRPr lang="zh-CN" altLang="en-US"/>
        </a:p>
      </dgm:t>
    </dgm:pt>
    <dgm:pt modelId="{11E29A75-3ECF-5A4A-9496-E96BB55C8AA4}" type="pres">
      <dgm:prSet presAssocID="{02B01AAA-2D02-7E43-AF18-DD299FA8C446}" presName="hierRoot2" presStyleCnt="0">
        <dgm:presLayoutVars>
          <dgm:hierBranch val="init"/>
        </dgm:presLayoutVars>
      </dgm:prSet>
      <dgm:spPr/>
      <dgm:t>
        <a:bodyPr/>
        <a:lstStyle/>
        <a:p>
          <a:endParaRPr lang="zh-CN" altLang="en-US"/>
        </a:p>
      </dgm:t>
    </dgm:pt>
    <dgm:pt modelId="{1FE76B2F-F8F3-5E47-81D5-7887B308F25C}" type="pres">
      <dgm:prSet presAssocID="{02B01AAA-2D02-7E43-AF18-DD299FA8C446}" presName="rootComposite" presStyleCnt="0"/>
      <dgm:spPr/>
      <dgm:t>
        <a:bodyPr/>
        <a:lstStyle/>
        <a:p>
          <a:endParaRPr lang="zh-CN" altLang="en-US"/>
        </a:p>
      </dgm:t>
    </dgm:pt>
    <dgm:pt modelId="{588FEF5E-8F14-8044-9F5B-80CF98C0FC68}" type="pres">
      <dgm:prSet presAssocID="{02B01AAA-2D02-7E43-AF18-DD299FA8C446}" presName="rootText" presStyleLbl="node3" presStyleIdx="1" presStyleCnt="2" custScaleX="135707">
        <dgm:presLayoutVars>
          <dgm:chPref val="3"/>
        </dgm:presLayoutVars>
      </dgm:prSet>
      <dgm:spPr/>
      <dgm:t>
        <a:bodyPr/>
        <a:lstStyle/>
        <a:p>
          <a:endParaRPr lang="zh-CN" altLang="en-US"/>
        </a:p>
      </dgm:t>
    </dgm:pt>
    <dgm:pt modelId="{9414DCA9-B812-C043-87A1-89BB52FACDE7}" type="pres">
      <dgm:prSet presAssocID="{02B01AAA-2D02-7E43-AF18-DD299FA8C446}" presName="rootConnector" presStyleLbl="node3" presStyleIdx="1" presStyleCnt="2"/>
      <dgm:spPr/>
      <dgm:t>
        <a:bodyPr/>
        <a:lstStyle/>
        <a:p>
          <a:endParaRPr lang="zh-CN" altLang="en-US"/>
        </a:p>
      </dgm:t>
    </dgm:pt>
    <dgm:pt modelId="{83441498-F0EF-3E46-918A-BFC3269DD53E}" type="pres">
      <dgm:prSet presAssocID="{02B01AAA-2D02-7E43-AF18-DD299FA8C446}" presName="hierChild4" presStyleCnt="0"/>
      <dgm:spPr/>
      <dgm:t>
        <a:bodyPr/>
        <a:lstStyle/>
        <a:p>
          <a:endParaRPr lang="zh-CN" altLang="en-US"/>
        </a:p>
      </dgm:t>
    </dgm:pt>
    <dgm:pt modelId="{60933105-2F6C-9641-B82B-72EDC37D9285}" type="pres">
      <dgm:prSet presAssocID="{02B01AAA-2D02-7E43-AF18-DD299FA8C446}" presName="hierChild5" presStyleCnt="0"/>
      <dgm:spPr/>
      <dgm:t>
        <a:bodyPr/>
        <a:lstStyle/>
        <a:p>
          <a:endParaRPr lang="zh-CN" altLang="en-US"/>
        </a:p>
      </dgm:t>
    </dgm:pt>
    <dgm:pt modelId="{FA519A2E-239C-D842-8923-92793EE10ADD}" type="pres">
      <dgm:prSet presAssocID="{AED1F766-5A18-F941-AC3E-4EB54B16DD8A}" presName="hierChild5" presStyleCnt="0"/>
      <dgm:spPr/>
      <dgm:t>
        <a:bodyPr/>
        <a:lstStyle/>
        <a:p>
          <a:endParaRPr lang="zh-CN" altLang="en-US"/>
        </a:p>
      </dgm:t>
    </dgm:pt>
    <dgm:pt modelId="{51E96307-8128-B548-8F5B-B7F8668EE51A}" type="pres">
      <dgm:prSet presAssocID="{13FE3346-CC99-AE4D-A294-8E530C209A2F}" presName="hierChild3" presStyleCnt="0"/>
      <dgm:spPr/>
      <dgm:t>
        <a:bodyPr/>
        <a:lstStyle/>
        <a:p>
          <a:endParaRPr lang="zh-CN" altLang="en-US"/>
        </a:p>
      </dgm:t>
    </dgm:pt>
  </dgm:ptLst>
  <dgm:cxnLst>
    <dgm:cxn modelId="{7DD1898F-BD70-9945-9455-34AC7ABCC912}" type="presOf" srcId="{964B8B21-1C24-8B42-BFF0-08CDC4F67735}" destId="{7962CAF8-E475-2944-81A5-E668F795D11E}" srcOrd="0" destOrd="0" presId="urn:microsoft.com/office/officeart/2009/3/layout/HorizontalOrganizationChart#382"/>
    <dgm:cxn modelId="{DC3E6AB9-34CF-6545-849F-5DBA711F57EC}" type="presOf" srcId="{A39A44D2-1A7E-2A44-9BF4-9DC7394512EF}" destId="{E1C05262-1DC3-DF46-AEDC-EBC4B0BA6C7B}" srcOrd="1" destOrd="0" presId="urn:microsoft.com/office/officeart/2009/3/layout/HorizontalOrganizationChart#382"/>
    <dgm:cxn modelId="{13CA7CF7-BF56-8242-9963-E63D7507D0E5}" type="presOf" srcId="{A08CF87E-4080-0940-9BC9-D03861F81051}" destId="{7B313AFC-E6CB-5F48-8952-410D0FA1A9D0}" srcOrd="0" destOrd="0" presId="urn:microsoft.com/office/officeart/2009/3/layout/HorizontalOrganizationChart#382"/>
    <dgm:cxn modelId="{330536FB-2C18-3F4D-BC7C-26D19009F5ED}" srcId="{13FE3346-CC99-AE4D-A294-8E530C209A2F}" destId="{AED1F766-5A18-F941-AC3E-4EB54B16DD8A}" srcOrd="0" destOrd="0" parTransId="{F17F8971-1260-BF4F-933D-52774BFC59D1}" sibTransId="{A636CDEF-9A69-A14E-B8B2-66D217888FEE}"/>
    <dgm:cxn modelId="{E96924C6-904A-D04A-B51E-1CF6EB6922DC}" srcId="{AED1F766-5A18-F941-AC3E-4EB54B16DD8A}" destId="{A39A44D2-1A7E-2A44-9BF4-9DC7394512EF}" srcOrd="0" destOrd="0" parTransId="{964B8B21-1C24-8B42-BFF0-08CDC4F67735}" sibTransId="{BF387279-AA1C-9444-A6BE-0F74E9E21391}"/>
    <dgm:cxn modelId="{F2752C44-D4C7-B849-9B82-124DAED7FEF2}" type="presOf" srcId="{F17F8971-1260-BF4F-933D-52774BFC59D1}" destId="{EEAC7664-DE67-3642-BF66-D03793F54C14}" srcOrd="0" destOrd="0" presId="urn:microsoft.com/office/officeart/2009/3/layout/HorizontalOrganizationChart#382"/>
    <dgm:cxn modelId="{089EFFDA-D286-3545-AE0F-05A6DE1F8B07}" type="presOf" srcId="{AED1F766-5A18-F941-AC3E-4EB54B16DD8A}" destId="{EFC4E3A8-1DBB-5D47-B6E9-7D85954D8358}" srcOrd="0" destOrd="0" presId="urn:microsoft.com/office/officeart/2009/3/layout/HorizontalOrganizationChart#382"/>
    <dgm:cxn modelId="{EDF3E4EE-15F3-5844-A72E-9D4BC1AA80FF}" type="presOf" srcId="{13FE3346-CC99-AE4D-A294-8E530C209A2F}" destId="{3BA6818B-09BA-4640-8804-C01D96041BF1}" srcOrd="0" destOrd="0" presId="urn:microsoft.com/office/officeart/2009/3/layout/HorizontalOrganizationChart#382"/>
    <dgm:cxn modelId="{8A21379C-B093-4845-9891-BBBAABB819E3}" type="presOf" srcId="{02B01AAA-2D02-7E43-AF18-DD299FA8C446}" destId="{588FEF5E-8F14-8044-9F5B-80CF98C0FC68}" srcOrd="0" destOrd="0" presId="urn:microsoft.com/office/officeart/2009/3/layout/HorizontalOrganizationChart#382"/>
    <dgm:cxn modelId="{F7A36BE3-8132-BF4E-875F-606DFA6A395C}" type="presOf" srcId="{02B01AAA-2D02-7E43-AF18-DD299FA8C446}" destId="{9414DCA9-B812-C043-87A1-89BB52FACDE7}" srcOrd="1" destOrd="0" presId="urn:microsoft.com/office/officeart/2009/3/layout/HorizontalOrganizationChart#382"/>
    <dgm:cxn modelId="{3BCB7F70-E376-8241-B0BB-9B406206596D}" type="presOf" srcId="{AED1F766-5A18-F941-AC3E-4EB54B16DD8A}" destId="{43FB3AEB-9555-F648-AA9D-6D009D384ABB}" srcOrd="1" destOrd="0" presId="urn:microsoft.com/office/officeart/2009/3/layout/HorizontalOrganizationChart#382"/>
    <dgm:cxn modelId="{38E8441C-C986-F64A-880A-EE37B96F3F18}" type="presOf" srcId="{A39A44D2-1A7E-2A44-9BF4-9DC7394512EF}" destId="{2084C0C2-1681-4041-8EBB-62785D095E41}" srcOrd="0" destOrd="0" presId="urn:microsoft.com/office/officeart/2009/3/layout/HorizontalOrganizationChart#382"/>
    <dgm:cxn modelId="{484018BD-73C2-884A-985B-E3F2434B835D}" srcId="{A08CF87E-4080-0940-9BC9-D03861F81051}" destId="{13FE3346-CC99-AE4D-A294-8E530C209A2F}" srcOrd="0" destOrd="0" parTransId="{0B427950-C7AD-B649-BB45-B51B2BE0505A}" sibTransId="{C1723509-5ACA-EB44-B454-C725BCB9F70A}"/>
    <dgm:cxn modelId="{C199B278-1C00-D248-BA2D-E20F67431119}" srcId="{AED1F766-5A18-F941-AC3E-4EB54B16DD8A}" destId="{02B01AAA-2D02-7E43-AF18-DD299FA8C446}" srcOrd="1" destOrd="0" parTransId="{A2A1E17A-6550-2645-ADFC-E666DBE88D43}" sibTransId="{FBE920DB-7F26-414B-94F0-AD256D2AB146}"/>
    <dgm:cxn modelId="{9A69139D-74ED-B94D-BC95-CB7679309799}" type="presOf" srcId="{A2A1E17A-6550-2645-ADFC-E666DBE88D43}" destId="{DA41D638-9024-7B46-B723-4B78845476C0}" srcOrd="0" destOrd="0" presId="urn:microsoft.com/office/officeart/2009/3/layout/HorizontalOrganizationChart#382"/>
    <dgm:cxn modelId="{74084455-D34E-B840-A7A6-C6538D7C424F}" type="presOf" srcId="{13FE3346-CC99-AE4D-A294-8E530C209A2F}" destId="{C8781C1B-5D02-C943-B537-2EE889120E81}" srcOrd="1" destOrd="0" presId="urn:microsoft.com/office/officeart/2009/3/layout/HorizontalOrganizationChart#382"/>
    <dgm:cxn modelId="{351792EE-CD6D-D94A-BC52-B26B9DF1DA4A}" type="presParOf" srcId="{7B313AFC-E6CB-5F48-8952-410D0FA1A9D0}" destId="{34739688-7C9B-C04B-A4C9-27A0C19B6210}" srcOrd="0" destOrd="0" presId="urn:microsoft.com/office/officeart/2009/3/layout/HorizontalOrganizationChart#382"/>
    <dgm:cxn modelId="{423BC22C-4301-AD4A-8E0B-56D7AFD040A3}" type="presParOf" srcId="{34739688-7C9B-C04B-A4C9-27A0C19B6210}" destId="{D11438AA-82CE-A946-A69B-511C96AAB9A0}" srcOrd="0" destOrd="0" presId="urn:microsoft.com/office/officeart/2009/3/layout/HorizontalOrganizationChart#382"/>
    <dgm:cxn modelId="{62DE6F94-BF87-0744-A38C-5F79696F40F2}" type="presParOf" srcId="{D11438AA-82CE-A946-A69B-511C96AAB9A0}" destId="{3BA6818B-09BA-4640-8804-C01D96041BF1}" srcOrd="0" destOrd="0" presId="urn:microsoft.com/office/officeart/2009/3/layout/HorizontalOrganizationChart#382"/>
    <dgm:cxn modelId="{B5B9B8A1-4B1A-4F42-B0B8-6618E20B2261}" type="presParOf" srcId="{D11438AA-82CE-A946-A69B-511C96AAB9A0}" destId="{C8781C1B-5D02-C943-B537-2EE889120E81}" srcOrd="1" destOrd="0" presId="urn:microsoft.com/office/officeart/2009/3/layout/HorizontalOrganizationChart#382"/>
    <dgm:cxn modelId="{70D1573E-6866-D54E-9C49-B2A5A3787C4C}" type="presParOf" srcId="{34739688-7C9B-C04B-A4C9-27A0C19B6210}" destId="{8C1611D8-479F-D748-BC67-B0D2786E94CA}" srcOrd="1" destOrd="0" presId="urn:microsoft.com/office/officeart/2009/3/layout/HorizontalOrganizationChart#382"/>
    <dgm:cxn modelId="{04C48A22-4023-844A-9034-B7DB44E87FF9}" type="presParOf" srcId="{8C1611D8-479F-D748-BC67-B0D2786E94CA}" destId="{EEAC7664-DE67-3642-BF66-D03793F54C14}" srcOrd="0" destOrd="0" presId="urn:microsoft.com/office/officeart/2009/3/layout/HorizontalOrganizationChart#382"/>
    <dgm:cxn modelId="{00CADC2C-8390-C940-BB2F-98346BE4112E}" type="presParOf" srcId="{8C1611D8-479F-D748-BC67-B0D2786E94CA}" destId="{D05CE7E3-DC75-3047-B3EC-3524B5444B45}" srcOrd="1" destOrd="0" presId="urn:microsoft.com/office/officeart/2009/3/layout/HorizontalOrganizationChart#382"/>
    <dgm:cxn modelId="{CDEE9051-3065-1247-ABA2-316EF50D1508}" type="presParOf" srcId="{D05CE7E3-DC75-3047-B3EC-3524B5444B45}" destId="{51FF2DC7-D18F-BD4A-9E4B-73AB3A3BCCFA}" srcOrd="0" destOrd="0" presId="urn:microsoft.com/office/officeart/2009/3/layout/HorizontalOrganizationChart#382"/>
    <dgm:cxn modelId="{069992BD-C95C-7148-8527-38142274995F}" type="presParOf" srcId="{51FF2DC7-D18F-BD4A-9E4B-73AB3A3BCCFA}" destId="{EFC4E3A8-1DBB-5D47-B6E9-7D85954D8358}" srcOrd="0" destOrd="0" presId="urn:microsoft.com/office/officeart/2009/3/layout/HorizontalOrganizationChart#382"/>
    <dgm:cxn modelId="{EEDB8761-6F80-E745-83F1-4DC80A07631A}" type="presParOf" srcId="{51FF2DC7-D18F-BD4A-9E4B-73AB3A3BCCFA}" destId="{43FB3AEB-9555-F648-AA9D-6D009D384ABB}" srcOrd="1" destOrd="0" presId="urn:microsoft.com/office/officeart/2009/3/layout/HorizontalOrganizationChart#382"/>
    <dgm:cxn modelId="{16E348C2-6E39-7E43-98D9-F988692C2A92}" type="presParOf" srcId="{D05CE7E3-DC75-3047-B3EC-3524B5444B45}" destId="{A58C390B-23B7-E641-A190-61CA684B2946}" srcOrd="1" destOrd="0" presId="urn:microsoft.com/office/officeart/2009/3/layout/HorizontalOrganizationChart#382"/>
    <dgm:cxn modelId="{A6EF21F9-F745-0344-A5F7-D56ED693EBAA}" type="presParOf" srcId="{A58C390B-23B7-E641-A190-61CA684B2946}" destId="{7962CAF8-E475-2944-81A5-E668F795D11E}" srcOrd="0" destOrd="0" presId="urn:microsoft.com/office/officeart/2009/3/layout/HorizontalOrganizationChart#382"/>
    <dgm:cxn modelId="{AF1B2C89-60E8-564A-8D44-79C2F39F0B3A}" type="presParOf" srcId="{A58C390B-23B7-E641-A190-61CA684B2946}" destId="{CF31754E-4D55-0740-B438-BB5BEC79A3E9}" srcOrd="1" destOrd="0" presId="urn:microsoft.com/office/officeart/2009/3/layout/HorizontalOrganizationChart#382"/>
    <dgm:cxn modelId="{4934DE8B-9CB1-AB48-8F53-32714787EB5A}" type="presParOf" srcId="{CF31754E-4D55-0740-B438-BB5BEC79A3E9}" destId="{2262C572-5E82-F04B-A7FF-96892E0935EB}" srcOrd="0" destOrd="0" presId="urn:microsoft.com/office/officeart/2009/3/layout/HorizontalOrganizationChart#382"/>
    <dgm:cxn modelId="{631830EA-BEE4-5C43-B5AA-319994742454}" type="presParOf" srcId="{2262C572-5E82-F04B-A7FF-96892E0935EB}" destId="{2084C0C2-1681-4041-8EBB-62785D095E41}" srcOrd="0" destOrd="0" presId="urn:microsoft.com/office/officeart/2009/3/layout/HorizontalOrganizationChart#382"/>
    <dgm:cxn modelId="{2E64CDF1-46CE-0140-9185-1F5BAAF241C7}" type="presParOf" srcId="{2262C572-5E82-F04B-A7FF-96892E0935EB}" destId="{E1C05262-1DC3-DF46-AEDC-EBC4B0BA6C7B}" srcOrd="1" destOrd="0" presId="urn:microsoft.com/office/officeart/2009/3/layout/HorizontalOrganizationChart#382"/>
    <dgm:cxn modelId="{A00C0637-B49B-DB4B-B83B-908D70EFA133}" type="presParOf" srcId="{CF31754E-4D55-0740-B438-BB5BEC79A3E9}" destId="{FBF80176-00BD-7345-B69C-1F652BD46B5A}" srcOrd="1" destOrd="0" presId="urn:microsoft.com/office/officeart/2009/3/layout/HorizontalOrganizationChart#382"/>
    <dgm:cxn modelId="{207EDD7A-5577-6942-94B6-A0619BF17EE0}" type="presParOf" srcId="{CF31754E-4D55-0740-B438-BB5BEC79A3E9}" destId="{9933E873-A617-9A4F-BA32-603B3261FF49}" srcOrd="2" destOrd="0" presId="urn:microsoft.com/office/officeart/2009/3/layout/HorizontalOrganizationChart#382"/>
    <dgm:cxn modelId="{4AE7093F-A2DD-254E-880E-8C183B0140B1}" type="presParOf" srcId="{A58C390B-23B7-E641-A190-61CA684B2946}" destId="{DA41D638-9024-7B46-B723-4B78845476C0}" srcOrd="2" destOrd="0" presId="urn:microsoft.com/office/officeart/2009/3/layout/HorizontalOrganizationChart#382"/>
    <dgm:cxn modelId="{CC0DD15F-C413-D440-B1A4-4123E7DF7084}" type="presParOf" srcId="{A58C390B-23B7-E641-A190-61CA684B2946}" destId="{11E29A75-3ECF-5A4A-9496-E96BB55C8AA4}" srcOrd="3" destOrd="0" presId="urn:microsoft.com/office/officeart/2009/3/layout/HorizontalOrganizationChart#382"/>
    <dgm:cxn modelId="{B8FBA422-A8EC-3547-840C-B53F1DEDCC52}" type="presParOf" srcId="{11E29A75-3ECF-5A4A-9496-E96BB55C8AA4}" destId="{1FE76B2F-F8F3-5E47-81D5-7887B308F25C}" srcOrd="0" destOrd="0" presId="urn:microsoft.com/office/officeart/2009/3/layout/HorizontalOrganizationChart#382"/>
    <dgm:cxn modelId="{67185DDF-C92E-1F47-950F-CA8A3B3E27F0}" type="presParOf" srcId="{1FE76B2F-F8F3-5E47-81D5-7887B308F25C}" destId="{588FEF5E-8F14-8044-9F5B-80CF98C0FC68}" srcOrd="0" destOrd="0" presId="urn:microsoft.com/office/officeart/2009/3/layout/HorizontalOrganizationChart#382"/>
    <dgm:cxn modelId="{57037572-8314-AB45-AB30-A53A1F9446C1}" type="presParOf" srcId="{1FE76B2F-F8F3-5E47-81D5-7887B308F25C}" destId="{9414DCA9-B812-C043-87A1-89BB52FACDE7}" srcOrd="1" destOrd="0" presId="urn:microsoft.com/office/officeart/2009/3/layout/HorizontalOrganizationChart#382"/>
    <dgm:cxn modelId="{14488F08-98AD-B949-A9A7-C82205D9CD12}" type="presParOf" srcId="{11E29A75-3ECF-5A4A-9496-E96BB55C8AA4}" destId="{83441498-F0EF-3E46-918A-BFC3269DD53E}" srcOrd="1" destOrd="0" presId="urn:microsoft.com/office/officeart/2009/3/layout/HorizontalOrganizationChart#382"/>
    <dgm:cxn modelId="{B1CD116D-F5F6-D24F-BD8A-43C01569D067}" type="presParOf" srcId="{11E29A75-3ECF-5A4A-9496-E96BB55C8AA4}" destId="{60933105-2F6C-9641-B82B-72EDC37D9285}" srcOrd="2" destOrd="0" presId="urn:microsoft.com/office/officeart/2009/3/layout/HorizontalOrganizationChart#382"/>
    <dgm:cxn modelId="{363F28D4-7231-2B4D-A2D4-DF884D87A247}" type="presParOf" srcId="{D05CE7E3-DC75-3047-B3EC-3524B5444B45}" destId="{FA519A2E-239C-D842-8923-92793EE10ADD}" srcOrd="2" destOrd="0" presId="urn:microsoft.com/office/officeart/2009/3/layout/HorizontalOrganizationChart#382"/>
    <dgm:cxn modelId="{A6C1A7DB-D9D8-7F44-82ED-C0149387DE66}" type="presParOf" srcId="{34739688-7C9B-C04B-A4C9-27A0C19B6210}" destId="{51E96307-8128-B548-8F5B-B7F8668EE51A}" srcOrd="2" destOrd="0" presId="urn:microsoft.com/office/officeart/2009/3/layout/HorizontalOrganizationChart#38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A08CF87E-4080-0940-9BC9-D03861F81051}" type="doc">
      <dgm:prSet loTypeId="urn:microsoft.com/office/officeart/2009/3/layout/HorizontalOrganizationChart#400" loCatId="" qsTypeId="urn:microsoft.com/office/officeart/2005/8/quickstyle/simple1#429" qsCatId="simple" csTypeId="urn:microsoft.com/office/officeart/2005/8/colors/accent2_1#105" csCatId="accent2" phldr="1"/>
      <dgm:spPr/>
      <dgm:t>
        <a:bodyPr/>
        <a:lstStyle/>
        <a:p>
          <a:endParaRPr lang="zh-CN" altLang="en-US"/>
        </a:p>
      </dgm:t>
    </dgm:pt>
    <dgm:pt modelId="{62124246-4638-2C45-B3B1-9C43DE0C51BC}">
      <dgm:prSet phldrT="[文本]" custT="1"/>
      <dgm:spPr/>
      <dgm:t>
        <a:bodyPr/>
        <a:lstStyle/>
        <a:p>
          <a:r>
            <a:rPr lang="en-US" altLang="zh-CN" sz="1200" smtClean="0">
              <a:latin typeface="微软雅黑" panose="020B0503020204020204" pitchFamily="34" charset="-122"/>
              <a:ea typeface="微软雅黑" panose="020B0503020204020204" pitchFamily="34" charset="-122"/>
              <a:cs typeface="微软雅黑" panose="020B0503020204020204" pitchFamily="34" charset="-122"/>
            </a:rPr>
            <a:t>2.</a:t>
          </a:r>
          <a:r>
            <a:rPr lang="zh-CN" altLang="en-US" sz="1200" smtClean="0">
              <a:latin typeface="微软雅黑" panose="020B0503020204020204" pitchFamily="34" charset="-122"/>
              <a:ea typeface="微软雅黑" panose="020B0503020204020204" pitchFamily="34" charset="-122"/>
              <a:cs typeface="微软雅黑" panose="020B0503020204020204" pitchFamily="34" charset="-122"/>
            </a:rPr>
            <a:t>资本主义经济制度的</a:t>
          </a:r>
        </a:p>
        <a:p>
          <a:r>
            <a:rPr lang="zh-CN" altLang="en-US" sz="1200" smtClean="0">
              <a:latin typeface="微软雅黑" panose="020B0503020204020204" pitchFamily="34" charset="-122"/>
              <a:ea typeface="微软雅黑" panose="020B0503020204020204" pitchFamily="34" charset="-122"/>
              <a:cs typeface="微软雅黑" panose="020B0503020204020204" pitchFamily="34" charset="-122"/>
            </a:rPr>
            <a:t>本质特征</a:t>
          </a:r>
          <a:endParaRPr lang="zh-CN" altLang="en-US" sz="1200" dirty="0">
            <a:latin typeface="微软雅黑" panose="020B0503020204020204" pitchFamily="34" charset="-122"/>
            <a:ea typeface="微软雅黑" panose="020B0503020204020204" pitchFamily="34" charset="-122"/>
            <a:cs typeface="微软雅黑" panose="020B0503020204020204" pitchFamily="34" charset="-122"/>
          </a:endParaRPr>
        </a:p>
      </dgm:t>
    </dgm:pt>
    <dgm:pt modelId="{098F0EFB-C306-B145-A2F6-8BC7A8BE725C}" cxnId="{006FDE37-0647-8841-BAE3-8E86DD467AE9}" type="parTrans">
      <dgm:prSet/>
      <dgm:spPr/>
      <dgm:t>
        <a:bodyPr/>
        <a:lstStyle/>
        <a:p>
          <a:endParaRPr lang="zh-CN" altLang="en-US"/>
        </a:p>
      </dgm:t>
    </dgm:pt>
    <dgm:pt modelId="{5C17D701-4386-CB4F-9F37-E39ECF899AD0}" cxnId="{006FDE37-0647-8841-BAE3-8E86DD467AE9}" type="sibTrans">
      <dgm:prSet/>
      <dgm:spPr/>
      <dgm:t>
        <a:bodyPr/>
        <a:lstStyle/>
        <a:p>
          <a:endParaRPr lang="zh-CN" altLang="en-US"/>
        </a:p>
      </dgm:t>
    </dgm:pt>
    <dgm:pt modelId="{13FE3346-CC99-AE4D-A294-8E530C209A2F}">
      <dgm:prSet phldrT="[文本]" custT="1"/>
      <dgm:spPr/>
      <dgm:t>
        <a:bodyPr/>
        <a:lstStyle/>
        <a:p>
          <a:r>
            <a:rPr lang="zh-CN" altLang="en-US" sz="2000" dirty="0" smtClean="0">
              <a:latin typeface="微软雅黑" panose="020B0503020204020204" pitchFamily="34" charset="-122"/>
              <a:ea typeface="微软雅黑" panose="020B0503020204020204" pitchFamily="34" charset="-122"/>
              <a:cs typeface="微软雅黑" panose="020B0503020204020204" pitchFamily="34" charset="-122"/>
            </a:rPr>
            <a:t>条件</a:t>
          </a:r>
          <a:endParaRPr lang="zh-CN" altLang="en-US" sz="2000" dirty="0">
            <a:latin typeface="微软雅黑" panose="020B0503020204020204" pitchFamily="34" charset="-122"/>
            <a:ea typeface="微软雅黑" panose="020B0503020204020204" pitchFamily="34" charset="-122"/>
            <a:cs typeface="微软雅黑" panose="020B0503020204020204" pitchFamily="34" charset="-122"/>
          </a:endParaRPr>
        </a:p>
      </dgm:t>
    </dgm:pt>
    <dgm:pt modelId="{0B427950-C7AD-B649-BB45-B51B2BE0505A}" cxnId="{484018BD-73C2-884A-985B-E3F2434B835D}" type="parTrans">
      <dgm:prSet/>
      <dgm:spPr/>
      <dgm:t>
        <a:bodyPr/>
        <a:lstStyle/>
        <a:p>
          <a:endParaRPr lang="zh-CN" altLang="en-US" sz="2000"/>
        </a:p>
      </dgm:t>
    </dgm:pt>
    <dgm:pt modelId="{C1723509-5ACA-EB44-B454-C725BCB9F70A}" cxnId="{484018BD-73C2-884A-985B-E3F2434B835D}" type="sibTrans">
      <dgm:prSet/>
      <dgm:spPr/>
      <dgm:t>
        <a:bodyPr/>
        <a:lstStyle/>
        <a:p>
          <a:endParaRPr lang="zh-CN" altLang="en-US"/>
        </a:p>
      </dgm:t>
    </dgm:pt>
    <dgm:pt modelId="{39CD5C10-A952-7B49-BF2D-94DAC5CC0245}">
      <dgm:prSet phldrT="[文本]" custT="1"/>
      <dgm:spPr/>
      <dgm:t>
        <a:bodyPr/>
        <a:lstStyle/>
        <a:p>
          <a:r>
            <a:rPr lang="zh-CN" altLang="en-US" sz="2000" dirty="0" smtClean="0">
              <a:latin typeface="微软雅黑" panose="020B0503020204020204" pitchFamily="34" charset="-122"/>
              <a:ea typeface="微软雅黑" panose="020B0503020204020204" pitchFamily="34" charset="-122"/>
              <a:cs typeface="微软雅黑" panose="020B0503020204020204" pitchFamily="34" charset="-122"/>
            </a:rPr>
            <a:t>过程</a:t>
          </a:r>
          <a:endParaRPr lang="zh-CN" altLang="en-US" sz="2000" dirty="0">
            <a:latin typeface="微软雅黑" panose="020B0503020204020204" pitchFamily="34" charset="-122"/>
            <a:ea typeface="微软雅黑" panose="020B0503020204020204" pitchFamily="34" charset="-122"/>
            <a:cs typeface="微软雅黑" panose="020B0503020204020204" pitchFamily="34" charset="-122"/>
          </a:endParaRPr>
        </a:p>
      </dgm:t>
    </dgm:pt>
    <dgm:pt modelId="{4337126B-AA07-5F40-8295-E222A0F57DC3}" cxnId="{3ABA92EF-66CC-7441-9577-0DC38211A3F2}" type="parTrans">
      <dgm:prSet/>
      <dgm:spPr/>
      <dgm:t>
        <a:bodyPr/>
        <a:lstStyle/>
        <a:p>
          <a:endParaRPr lang="zh-CN" altLang="en-US" sz="2000"/>
        </a:p>
      </dgm:t>
    </dgm:pt>
    <dgm:pt modelId="{FFECB543-CCDE-D44D-A539-085B1FE5B905}" cxnId="{3ABA92EF-66CC-7441-9577-0DC38211A3F2}" type="sibTrans">
      <dgm:prSet/>
      <dgm:spPr/>
      <dgm:t>
        <a:bodyPr/>
        <a:lstStyle/>
        <a:p>
          <a:endParaRPr lang="zh-CN" altLang="en-US"/>
        </a:p>
      </dgm:t>
    </dgm:pt>
    <dgm:pt modelId="{38B77197-1B4E-5D40-8F99-35EBA9F58350}">
      <dgm:prSet phldrT="[文本]" custT="1"/>
      <dgm:spPr>
        <a:solidFill>
          <a:srgbClr val="C00000"/>
        </a:solidFill>
      </dgm:spPr>
      <dgm:t>
        <a:bodyPr/>
        <a:lstStyle/>
        <a:p>
          <a:r>
            <a:rPr lang="zh-CN" altLang="en-US" sz="2000" smtClean="0">
              <a:latin typeface="微软雅黑" panose="020B0503020204020204" pitchFamily="34" charset="-122"/>
              <a:ea typeface="微软雅黑" panose="020B0503020204020204" pitchFamily="34" charset="-122"/>
              <a:cs typeface="微软雅黑" panose="020B0503020204020204" pitchFamily="34" charset="-122"/>
            </a:rPr>
            <a:t>结果</a:t>
          </a:r>
          <a:endParaRPr lang="zh-CN" altLang="en-US" sz="2000" dirty="0">
            <a:latin typeface="微软雅黑" panose="020B0503020204020204" pitchFamily="34" charset="-122"/>
            <a:ea typeface="微软雅黑" panose="020B0503020204020204" pitchFamily="34" charset="-122"/>
            <a:cs typeface="微软雅黑" panose="020B0503020204020204" pitchFamily="34" charset="-122"/>
          </a:endParaRPr>
        </a:p>
      </dgm:t>
    </dgm:pt>
    <dgm:pt modelId="{855A5665-261D-D44E-BCBA-93CF7066AD80}" cxnId="{0EB180C9-1F97-E34D-907B-293298076050}" type="parTrans">
      <dgm:prSet/>
      <dgm:spPr/>
      <dgm:t>
        <a:bodyPr/>
        <a:lstStyle/>
        <a:p>
          <a:endParaRPr lang="zh-CN" altLang="en-US" sz="2000"/>
        </a:p>
      </dgm:t>
    </dgm:pt>
    <dgm:pt modelId="{1A149592-41BB-0E43-A0C8-44FCA74F116B}" cxnId="{0EB180C9-1F97-E34D-907B-293298076050}" type="sibTrans">
      <dgm:prSet/>
      <dgm:spPr/>
      <dgm:t>
        <a:bodyPr/>
        <a:lstStyle/>
        <a:p>
          <a:endParaRPr lang="zh-CN" altLang="en-US"/>
        </a:p>
      </dgm:t>
    </dgm:pt>
    <dgm:pt modelId="{7B313AFC-E6CB-5F48-8952-410D0FA1A9D0}" type="pres">
      <dgm:prSet presAssocID="{A08CF87E-4080-0940-9BC9-D03861F81051}" presName="hierChild1" presStyleCnt="0">
        <dgm:presLayoutVars>
          <dgm:orgChart val="1"/>
          <dgm:chPref val="1"/>
          <dgm:dir/>
          <dgm:animOne val="branch"/>
          <dgm:animLvl val="lvl"/>
          <dgm:resizeHandles/>
        </dgm:presLayoutVars>
      </dgm:prSet>
      <dgm:spPr/>
      <dgm:t>
        <a:bodyPr/>
        <a:lstStyle/>
        <a:p>
          <a:endParaRPr lang="zh-CN" altLang="en-US"/>
        </a:p>
      </dgm:t>
    </dgm:pt>
    <dgm:pt modelId="{0AB3AFFA-7A36-744F-A3EB-45E409B9E36A}" type="pres">
      <dgm:prSet presAssocID="{62124246-4638-2C45-B3B1-9C43DE0C51BC}" presName="hierRoot1" presStyleCnt="0">
        <dgm:presLayoutVars>
          <dgm:hierBranch val="init"/>
        </dgm:presLayoutVars>
      </dgm:prSet>
      <dgm:spPr/>
      <dgm:t>
        <a:bodyPr/>
        <a:lstStyle/>
        <a:p>
          <a:endParaRPr lang="zh-CN" altLang="en-US"/>
        </a:p>
      </dgm:t>
    </dgm:pt>
    <dgm:pt modelId="{56FDB728-6DE4-454F-A568-8F9A7F1D0AA0}" type="pres">
      <dgm:prSet presAssocID="{62124246-4638-2C45-B3B1-9C43DE0C51BC}" presName="rootComposite1" presStyleCnt="0"/>
      <dgm:spPr/>
      <dgm:t>
        <a:bodyPr/>
        <a:lstStyle/>
        <a:p>
          <a:endParaRPr lang="zh-CN" altLang="en-US"/>
        </a:p>
      </dgm:t>
    </dgm:pt>
    <dgm:pt modelId="{EBA94B06-172D-A641-B895-CE5041C13DE1}" type="pres">
      <dgm:prSet presAssocID="{62124246-4638-2C45-B3B1-9C43DE0C51BC}" presName="rootText1" presStyleLbl="node0" presStyleIdx="0" presStyleCnt="1" custScaleX="138246" custScaleY="245470">
        <dgm:presLayoutVars>
          <dgm:chPref val="3"/>
        </dgm:presLayoutVars>
      </dgm:prSet>
      <dgm:spPr/>
      <dgm:t>
        <a:bodyPr/>
        <a:lstStyle/>
        <a:p>
          <a:endParaRPr lang="zh-CN" altLang="en-US"/>
        </a:p>
      </dgm:t>
    </dgm:pt>
    <dgm:pt modelId="{07C93DC0-A1B7-E746-A1FB-7C8824D8B034}" type="pres">
      <dgm:prSet presAssocID="{62124246-4638-2C45-B3B1-9C43DE0C51BC}" presName="rootConnector1" presStyleLbl="node1" presStyleIdx="0" presStyleCnt="0"/>
      <dgm:spPr/>
      <dgm:t>
        <a:bodyPr/>
        <a:lstStyle/>
        <a:p>
          <a:endParaRPr lang="zh-CN" altLang="en-US"/>
        </a:p>
      </dgm:t>
    </dgm:pt>
    <dgm:pt modelId="{1ED75843-4DE1-514E-9AD4-DFC9BDBA429F}" type="pres">
      <dgm:prSet presAssocID="{62124246-4638-2C45-B3B1-9C43DE0C51BC}" presName="hierChild2" presStyleCnt="0"/>
      <dgm:spPr/>
      <dgm:t>
        <a:bodyPr/>
        <a:lstStyle/>
        <a:p>
          <a:endParaRPr lang="zh-CN" altLang="en-US"/>
        </a:p>
      </dgm:t>
    </dgm:pt>
    <dgm:pt modelId="{710A4482-DD73-7A47-B902-E8D86654AEEA}" type="pres">
      <dgm:prSet presAssocID="{0B427950-C7AD-B649-BB45-B51B2BE0505A}" presName="Name64" presStyleLbl="parChTrans1D2" presStyleIdx="0" presStyleCnt="3"/>
      <dgm:spPr/>
      <dgm:t>
        <a:bodyPr/>
        <a:lstStyle/>
        <a:p>
          <a:endParaRPr lang="zh-CN" altLang="en-US"/>
        </a:p>
      </dgm:t>
    </dgm:pt>
    <dgm:pt modelId="{31DEE7A0-E0A3-A045-81CC-8E1B04F213E5}" type="pres">
      <dgm:prSet presAssocID="{13FE3346-CC99-AE4D-A294-8E530C209A2F}" presName="hierRoot2" presStyleCnt="0">
        <dgm:presLayoutVars>
          <dgm:hierBranch val="init"/>
        </dgm:presLayoutVars>
      </dgm:prSet>
      <dgm:spPr/>
      <dgm:t>
        <a:bodyPr/>
        <a:lstStyle/>
        <a:p>
          <a:endParaRPr lang="zh-CN" altLang="en-US"/>
        </a:p>
      </dgm:t>
    </dgm:pt>
    <dgm:pt modelId="{FFB0C3D1-5B75-C348-AE5C-39AFAF8FAD8E}" type="pres">
      <dgm:prSet presAssocID="{13FE3346-CC99-AE4D-A294-8E530C209A2F}" presName="rootComposite" presStyleCnt="0"/>
      <dgm:spPr/>
      <dgm:t>
        <a:bodyPr/>
        <a:lstStyle/>
        <a:p>
          <a:endParaRPr lang="zh-CN" altLang="en-US"/>
        </a:p>
      </dgm:t>
    </dgm:pt>
    <dgm:pt modelId="{8B7FDCD3-9C17-7D43-9E36-1F184B8E7A68}" type="pres">
      <dgm:prSet presAssocID="{13FE3346-CC99-AE4D-A294-8E530C209A2F}" presName="rootText" presStyleLbl="node2" presStyleIdx="0" presStyleCnt="3">
        <dgm:presLayoutVars>
          <dgm:chPref val="3"/>
        </dgm:presLayoutVars>
      </dgm:prSet>
      <dgm:spPr/>
      <dgm:t>
        <a:bodyPr/>
        <a:lstStyle/>
        <a:p>
          <a:endParaRPr lang="zh-CN" altLang="en-US"/>
        </a:p>
      </dgm:t>
    </dgm:pt>
    <dgm:pt modelId="{F294AF9B-D5CD-734E-B22D-F73999ECB74E}" type="pres">
      <dgm:prSet presAssocID="{13FE3346-CC99-AE4D-A294-8E530C209A2F}" presName="rootConnector" presStyleLbl="node2" presStyleIdx="0" presStyleCnt="3"/>
      <dgm:spPr/>
      <dgm:t>
        <a:bodyPr/>
        <a:lstStyle/>
        <a:p>
          <a:endParaRPr lang="zh-CN" altLang="en-US"/>
        </a:p>
      </dgm:t>
    </dgm:pt>
    <dgm:pt modelId="{1A84BD5A-18EF-804E-8582-A4617F02FD36}" type="pres">
      <dgm:prSet presAssocID="{13FE3346-CC99-AE4D-A294-8E530C209A2F}" presName="hierChild4" presStyleCnt="0"/>
      <dgm:spPr/>
      <dgm:t>
        <a:bodyPr/>
        <a:lstStyle/>
        <a:p>
          <a:endParaRPr lang="zh-CN" altLang="en-US"/>
        </a:p>
      </dgm:t>
    </dgm:pt>
    <dgm:pt modelId="{FCB28BF2-20CA-814F-AFE1-54091D28DEFE}" type="pres">
      <dgm:prSet presAssocID="{13FE3346-CC99-AE4D-A294-8E530C209A2F}" presName="hierChild5" presStyleCnt="0"/>
      <dgm:spPr/>
      <dgm:t>
        <a:bodyPr/>
        <a:lstStyle/>
        <a:p>
          <a:endParaRPr lang="zh-CN" altLang="en-US"/>
        </a:p>
      </dgm:t>
    </dgm:pt>
    <dgm:pt modelId="{2583C949-48DB-6C46-9BD1-09A95083A7A6}" type="pres">
      <dgm:prSet presAssocID="{4337126B-AA07-5F40-8295-E222A0F57DC3}" presName="Name64" presStyleLbl="parChTrans1D2" presStyleIdx="1" presStyleCnt="3"/>
      <dgm:spPr/>
      <dgm:t>
        <a:bodyPr/>
        <a:lstStyle/>
        <a:p>
          <a:endParaRPr lang="zh-CN" altLang="en-US"/>
        </a:p>
      </dgm:t>
    </dgm:pt>
    <dgm:pt modelId="{E5802C78-5763-9145-B23D-8AAF1AE976FD}" type="pres">
      <dgm:prSet presAssocID="{39CD5C10-A952-7B49-BF2D-94DAC5CC0245}" presName="hierRoot2" presStyleCnt="0">
        <dgm:presLayoutVars>
          <dgm:hierBranch val="init"/>
        </dgm:presLayoutVars>
      </dgm:prSet>
      <dgm:spPr/>
      <dgm:t>
        <a:bodyPr/>
        <a:lstStyle/>
        <a:p>
          <a:endParaRPr lang="zh-CN" altLang="en-US"/>
        </a:p>
      </dgm:t>
    </dgm:pt>
    <dgm:pt modelId="{F7DBED58-1BE8-3B4A-81D5-3D03B560C6E8}" type="pres">
      <dgm:prSet presAssocID="{39CD5C10-A952-7B49-BF2D-94DAC5CC0245}" presName="rootComposite" presStyleCnt="0"/>
      <dgm:spPr/>
      <dgm:t>
        <a:bodyPr/>
        <a:lstStyle/>
        <a:p>
          <a:endParaRPr lang="zh-CN" altLang="en-US"/>
        </a:p>
      </dgm:t>
    </dgm:pt>
    <dgm:pt modelId="{16A96853-E331-7244-B182-F7397BF6BB4D}" type="pres">
      <dgm:prSet presAssocID="{39CD5C10-A952-7B49-BF2D-94DAC5CC0245}" presName="rootText" presStyleLbl="node2" presStyleIdx="1" presStyleCnt="3">
        <dgm:presLayoutVars>
          <dgm:chPref val="3"/>
        </dgm:presLayoutVars>
      </dgm:prSet>
      <dgm:spPr/>
      <dgm:t>
        <a:bodyPr/>
        <a:lstStyle/>
        <a:p>
          <a:endParaRPr lang="zh-CN" altLang="en-US"/>
        </a:p>
      </dgm:t>
    </dgm:pt>
    <dgm:pt modelId="{DE4230A8-CD7C-6A42-9D56-166D00C84A02}" type="pres">
      <dgm:prSet presAssocID="{39CD5C10-A952-7B49-BF2D-94DAC5CC0245}" presName="rootConnector" presStyleLbl="node2" presStyleIdx="1" presStyleCnt="3"/>
      <dgm:spPr/>
      <dgm:t>
        <a:bodyPr/>
        <a:lstStyle/>
        <a:p>
          <a:endParaRPr lang="zh-CN" altLang="en-US"/>
        </a:p>
      </dgm:t>
    </dgm:pt>
    <dgm:pt modelId="{AE77A1E8-132B-1341-95C9-6CDC5B204332}" type="pres">
      <dgm:prSet presAssocID="{39CD5C10-A952-7B49-BF2D-94DAC5CC0245}" presName="hierChild4" presStyleCnt="0"/>
      <dgm:spPr/>
      <dgm:t>
        <a:bodyPr/>
        <a:lstStyle/>
        <a:p>
          <a:endParaRPr lang="zh-CN" altLang="en-US"/>
        </a:p>
      </dgm:t>
    </dgm:pt>
    <dgm:pt modelId="{1DD82319-7954-874C-8FF0-2B0094DF2E21}" type="pres">
      <dgm:prSet presAssocID="{39CD5C10-A952-7B49-BF2D-94DAC5CC0245}" presName="hierChild5" presStyleCnt="0"/>
      <dgm:spPr/>
      <dgm:t>
        <a:bodyPr/>
        <a:lstStyle/>
        <a:p>
          <a:endParaRPr lang="zh-CN" altLang="en-US"/>
        </a:p>
      </dgm:t>
    </dgm:pt>
    <dgm:pt modelId="{1DF27462-E06A-4B40-A09D-5202EEE6A6A3}" type="pres">
      <dgm:prSet presAssocID="{855A5665-261D-D44E-BCBA-93CF7066AD80}" presName="Name64" presStyleLbl="parChTrans1D2" presStyleIdx="2" presStyleCnt="3"/>
      <dgm:spPr/>
      <dgm:t>
        <a:bodyPr/>
        <a:lstStyle/>
        <a:p>
          <a:endParaRPr lang="zh-CN" altLang="en-US"/>
        </a:p>
      </dgm:t>
    </dgm:pt>
    <dgm:pt modelId="{52D8E962-E749-5445-B536-1A1209DF3941}" type="pres">
      <dgm:prSet presAssocID="{38B77197-1B4E-5D40-8F99-35EBA9F58350}" presName="hierRoot2" presStyleCnt="0">
        <dgm:presLayoutVars>
          <dgm:hierBranch val="init"/>
        </dgm:presLayoutVars>
      </dgm:prSet>
      <dgm:spPr/>
      <dgm:t>
        <a:bodyPr/>
        <a:lstStyle/>
        <a:p>
          <a:endParaRPr lang="zh-CN" altLang="en-US"/>
        </a:p>
      </dgm:t>
    </dgm:pt>
    <dgm:pt modelId="{ECA465CE-DD40-1B4E-A23B-B670D2A4DA95}" type="pres">
      <dgm:prSet presAssocID="{38B77197-1B4E-5D40-8F99-35EBA9F58350}" presName="rootComposite" presStyleCnt="0"/>
      <dgm:spPr/>
      <dgm:t>
        <a:bodyPr/>
        <a:lstStyle/>
        <a:p>
          <a:endParaRPr lang="zh-CN" altLang="en-US"/>
        </a:p>
      </dgm:t>
    </dgm:pt>
    <dgm:pt modelId="{A94329DC-679F-0246-8882-2A17F433B4E4}" type="pres">
      <dgm:prSet presAssocID="{38B77197-1B4E-5D40-8F99-35EBA9F58350}" presName="rootText" presStyleLbl="node2" presStyleIdx="2" presStyleCnt="3">
        <dgm:presLayoutVars>
          <dgm:chPref val="3"/>
        </dgm:presLayoutVars>
      </dgm:prSet>
      <dgm:spPr/>
      <dgm:t>
        <a:bodyPr/>
        <a:lstStyle/>
        <a:p>
          <a:endParaRPr lang="zh-CN" altLang="en-US"/>
        </a:p>
      </dgm:t>
    </dgm:pt>
    <dgm:pt modelId="{E3D8F3B7-EDFD-A447-87D4-5D0C65F3E8EB}" type="pres">
      <dgm:prSet presAssocID="{38B77197-1B4E-5D40-8F99-35EBA9F58350}" presName="rootConnector" presStyleLbl="node2" presStyleIdx="2" presStyleCnt="3"/>
      <dgm:spPr/>
      <dgm:t>
        <a:bodyPr/>
        <a:lstStyle/>
        <a:p>
          <a:endParaRPr lang="zh-CN" altLang="en-US"/>
        </a:p>
      </dgm:t>
    </dgm:pt>
    <dgm:pt modelId="{2508D9AB-4673-7B43-8FF1-D25E31DC7B73}" type="pres">
      <dgm:prSet presAssocID="{38B77197-1B4E-5D40-8F99-35EBA9F58350}" presName="hierChild4" presStyleCnt="0"/>
      <dgm:spPr/>
      <dgm:t>
        <a:bodyPr/>
        <a:lstStyle/>
        <a:p>
          <a:endParaRPr lang="zh-CN" altLang="en-US"/>
        </a:p>
      </dgm:t>
    </dgm:pt>
    <dgm:pt modelId="{852E847E-9C0A-A443-AD3B-8E34EDB367C5}" type="pres">
      <dgm:prSet presAssocID="{38B77197-1B4E-5D40-8F99-35EBA9F58350}" presName="hierChild5" presStyleCnt="0"/>
      <dgm:spPr/>
      <dgm:t>
        <a:bodyPr/>
        <a:lstStyle/>
        <a:p>
          <a:endParaRPr lang="zh-CN" altLang="en-US"/>
        </a:p>
      </dgm:t>
    </dgm:pt>
    <dgm:pt modelId="{D226D22A-ED1E-524D-B915-33994ADE7F65}" type="pres">
      <dgm:prSet presAssocID="{62124246-4638-2C45-B3B1-9C43DE0C51BC}" presName="hierChild3" presStyleCnt="0"/>
      <dgm:spPr/>
      <dgm:t>
        <a:bodyPr/>
        <a:lstStyle/>
        <a:p>
          <a:endParaRPr lang="zh-CN" altLang="en-US"/>
        </a:p>
      </dgm:t>
    </dgm:pt>
  </dgm:ptLst>
  <dgm:cxnLst>
    <dgm:cxn modelId="{ACA3E977-BAC7-5444-BEF7-F6788EB53D6F}" type="presOf" srcId="{855A5665-261D-D44E-BCBA-93CF7066AD80}" destId="{1DF27462-E06A-4B40-A09D-5202EEE6A6A3}" srcOrd="0" destOrd="0" presId="urn:microsoft.com/office/officeart/2009/3/layout/HorizontalOrganizationChart#400"/>
    <dgm:cxn modelId="{35366CD5-3EEC-9642-BA8C-6E7B57DD427D}" type="presOf" srcId="{38B77197-1B4E-5D40-8F99-35EBA9F58350}" destId="{E3D8F3B7-EDFD-A447-87D4-5D0C65F3E8EB}" srcOrd="1" destOrd="0" presId="urn:microsoft.com/office/officeart/2009/3/layout/HorizontalOrganizationChart#400"/>
    <dgm:cxn modelId="{006FDE37-0647-8841-BAE3-8E86DD467AE9}" srcId="{A08CF87E-4080-0940-9BC9-D03861F81051}" destId="{62124246-4638-2C45-B3B1-9C43DE0C51BC}" srcOrd="0" destOrd="0" parTransId="{098F0EFB-C306-B145-A2F6-8BC7A8BE725C}" sibTransId="{5C17D701-4386-CB4F-9F37-E39ECF899AD0}"/>
    <dgm:cxn modelId="{3ABA92EF-66CC-7441-9577-0DC38211A3F2}" srcId="{62124246-4638-2C45-B3B1-9C43DE0C51BC}" destId="{39CD5C10-A952-7B49-BF2D-94DAC5CC0245}" srcOrd="1" destOrd="0" parTransId="{4337126B-AA07-5F40-8295-E222A0F57DC3}" sibTransId="{FFECB543-CCDE-D44D-A539-085B1FE5B905}"/>
    <dgm:cxn modelId="{3F02315C-E320-BE47-B3F6-A4A8D0E02C25}" type="presOf" srcId="{38B77197-1B4E-5D40-8F99-35EBA9F58350}" destId="{A94329DC-679F-0246-8882-2A17F433B4E4}" srcOrd="0" destOrd="0" presId="urn:microsoft.com/office/officeart/2009/3/layout/HorizontalOrganizationChart#400"/>
    <dgm:cxn modelId="{F9641E7B-6D51-914C-99AD-CC881EF03B6E}" type="presOf" srcId="{62124246-4638-2C45-B3B1-9C43DE0C51BC}" destId="{EBA94B06-172D-A641-B895-CE5041C13DE1}" srcOrd="0" destOrd="0" presId="urn:microsoft.com/office/officeart/2009/3/layout/HorizontalOrganizationChart#400"/>
    <dgm:cxn modelId="{BCD72259-DE0B-C943-BE39-573AFE7628B0}" type="presOf" srcId="{62124246-4638-2C45-B3B1-9C43DE0C51BC}" destId="{07C93DC0-A1B7-E746-A1FB-7C8824D8B034}" srcOrd="1" destOrd="0" presId="urn:microsoft.com/office/officeart/2009/3/layout/HorizontalOrganizationChart#400"/>
    <dgm:cxn modelId="{0EB180C9-1F97-E34D-907B-293298076050}" srcId="{62124246-4638-2C45-B3B1-9C43DE0C51BC}" destId="{38B77197-1B4E-5D40-8F99-35EBA9F58350}" srcOrd="2" destOrd="0" parTransId="{855A5665-261D-D44E-BCBA-93CF7066AD80}" sibTransId="{1A149592-41BB-0E43-A0C8-44FCA74F116B}"/>
    <dgm:cxn modelId="{9C5ADD99-D124-A34E-9A01-A89D213A4D96}" type="presOf" srcId="{0B427950-C7AD-B649-BB45-B51B2BE0505A}" destId="{710A4482-DD73-7A47-B902-E8D86654AEEA}" srcOrd="0" destOrd="0" presId="urn:microsoft.com/office/officeart/2009/3/layout/HorizontalOrganizationChart#400"/>
    <dgm:cxn modelId="{51B692F1-E8FD-B043-830A-896262EDAFC4}" type="presOf" srcId="{13FE3346-CC99-AE4D-A294-8E530C209A2F}" destId="{F294AF9B-D5CD-734E-B22D-F73999ECB74E}" srcOrd="1" destOrd="0" presId="urn:microsoft.com/office/officeart/2009/3/layout/HorizontalOrganizationChart#400"/>
    <dgm:cxn modelId="{97F8E818-B771-4A44-9F14-D4646F7B120D}" type="presOf" srcId="{13FE3346-CC99-AE4D-A294-8E530C209A2F}" destId="{8B7FDCD3-9C17-7D43-9E36-1F184B8E7A68}" srcOrd="0" destOrd="0" presId="urn:microsoft.com/office/officeart/2009/3/layout/HorizontalOrganizationChart#400"/>
    <dgm:cxn modelId="{8C058BFB-98A1-D24E-9634-67571CEF51E2}" type="presOf" srcId="{39CD5C10-A952-7B49-BF2D-94DAC5CC0245}" destId="{16A96853-E331-7244-B182-F7397BF6BB4D}" srcOrd="0" destOrd="0" presId="urn:microsoft.com/office/officeart/2009/3/layout/HorizontalOrganizationChart#400"/>
    <dgm:cxn modelId="{484018BD-73C2-884A-985B-E3F2434B835D}" srcId="{62124246-4638-2C45-B3B1-9C43DE0C51BC}" destId="{13FE3346-CC99-AE4D-A294-8E530C209A2F}" srcOrd="0" destOrd="0" parTransId="{0B427950-C7AD-B649-BB45-B51B2BE0505A}" sibTransId="{C1723509-5ACA-EB44-B454-C725BCB9F70A}"/>
    <dgm:cxn modelId="{8DDDAA96-FCBF-2F47-B956-91703282512E}" type="presOf" srcId="{A08CF87E-4080-0940-9BC9-D03861F81051}" destId="{7B313AFC-E6CB-5F48-8952-410D0FA1A9D0}" srcOrd="0" destOrd="0" presId="urn:microsoft.com/office/officeart/2009/3/layout/HorizontalOrganizationChart#400"/>
    <dgm:cxn modelId="{C88467C7-D41E-8648-9711-4A5F3175450A}" type="presOf" srcId="{39CD5C10-A952-7B49-BF2D-94DAC5CC0245}" destId="{DE4230A8-CD7C-6A42-9D56-166D00C84A02}" srcOrd="1" destOrd="0" presId="urn:microsoft.com/office/officeart/2009/3/layout/HorizontalOrganizationChart#400"/>
    <dgm:cxn modelId="{127C69C7-D68E-A249-9CED-64511725B1BC}" type="presOf" srcId="{4337126B-AA07-5F40-8295-E222A0F57DC3}" destId="{2583C949-48DB-6C46-9BD1-09A95083A7A6}" srcOrd="0" destOrd="0" presId="urn:microsoft.com/office/officeart/2009/3/layout/HorizontalOrganizationChart#400"/>
    <dgm:cxn modelId="{EF291FE0-CF18-FA4F-94E3-6A28CCCE6DE2}" type="presParOf" srcId="{7B313AFC-E6CB-5F48-8952-410D0FA1A9D0}" destId="{0AB3AFFA-7A36-744F-A3EB-45E409B9E36A}" srcOrd="0" destOrd="0" presId="urn:microsoft.com/office/officeart/2009/3/layout/HorizontalOrganizationChart#400"/>
    <dgm:cxn modelId="{E8649DF2-5336-824C-9EA7-652027342082}" type="presParOf" srcId="{0AB3AFFA-7A36-744F-A3EB-45E409B9E36A}" destId="{56FDB728-6DE4-454F-A568-8F9A7F1D0AA0}" srcOrd="0" destOrd="0" presId="urn:microsoft.com/office/officeart/2009/3/layout/HorizontalOrganizationChart#400"/>
    <dgm:cxn modelId="{FC4EB3F8-23E7-4B46-9555-EC0FE46C593C}" type="presParOf" srcId="{56FDB728-6DE4-454F-A568-8F9A7F1D0AA0}" destId="{EBA94B06-172D-A641-B895-CE5041C13DE1}" srcOrd="0" destOrd="0" presId="urn:microsoft.com/office/officeart/2009/3/layout/HorizontalOrganizationChart#400"/>
    <dgm:cxn modelId="{81163469-103E-8F40-B970-F24FB0079AB7}" type="presParOf" srcId="{56FDB728-6DE4-454F-A568-8F9A7F1D0AA0}" destId="{07C93DC0-A1B7-E746-A1FB-7C8824D8B034}" srcOrd="1" destOrd="0" presId="urn:microsoft.com/office/officeart/2009/3/layout/HorizontalOrganizationChart#400"/>
    <dgm:cxn modelId="{9730AC26-43BE-404E-9B63-CAAA2CC93F5E}" type="presParOf" srcId="{0AB3AFFA-7A36-744F-A3EB-45E409B9E36A}" destId="{1ED75843-4DE1-514E-9AD4-DFC9BDBA429F}" srcOrd="1" destOrd="0" presId="urn:microsoft.com/office/officeart/2009/3/layout/HorizontalOrganizationChart#400"/>
    <dgm:cxn modelId="{9360C7CD-A67E-484E-9C57-15D13B8A06D8}" type="presParOf" srcId="{1ED75843-4DE1-514E-9AD4-DFC9BDBA429F}" destId="{710A4482-DD73-7A47-B902-E8D86654AEEA}" srcOrd="0" destOrd="0" presId="urn:microsoft.com/office/officeart/2009/3/layout/HorizontalOrganizationChart#400"/>
    <dgm:cxn modelId="{E9D4ABDF-A9E4-9C46-943B-47A818714BD6}" type="presParOf" srcId="{1ED75843-4DE1-514E-9AD4-DFC9BDBA429F}" destId="{31DEE7A0-E0A3-A045-81CC-8E1B04F213E5}" srcOrd="1" destOrd="0" presId="urn:microsoft.com/office/officeart/2009/3/layout/HorizontalOrganizationChart#400"/>
    <dgm:cxn modelId="{BC21D0D5-E80A-D845-A436-CE2B86B86FF8}" type="presParOf" srcId="{31DEE7A0-E0A3-A045-81CC-8E1B04F213E5}" destId="{FFB0C3D1-5B75-C348-AE5C-39AFAF8FAD8E}" srcOrd="0" destOrd="0" presId="urn:microsoft.com/office/officeart/2009/3/layout/HorizontalOrganizationChart#400"/>
    <dgm:cxn modelId="{2DAF34D9-A750-A740-9005-B2AB8F0C8297}" type="presParOf" srcId="{FFB0C3D1-5B75-C348-AE5C-39AFAF8FAD8E}" destId="{8B7FDCD3-9C17-7D43-9E36-1F184B8E7A68}" srcOrd="0" destOrd="0" presId="urn:microsoft.com/office/officeart/2009/3/layout/HorizontalOrganizationChart#400"/>
    <dgm:cxn modelId="{7E76191E-2B86-0B41-8B13-31623FE92D37}" type="presParOf" srcId="{FFB0C3D1-5B75-C348-AE5C-39AFAF8FAD8E}" destId="{F294AF9B-D5CD-734E-B22D-F73999ECB74E}" srcOrd="1" destOrd="0" presId="urn:microsoft.com/office/officeart/2009/3/layout/HorizontalOrganizationChart#400"/>
    <dgm:cxn modelId="{BD7BFA7F-1EC5-8C49-AB63-E0B9B2B4E19E}" type="presParOf" srcId="{31DEE7A0-E0A3-A045-81CC-8E1B04F213E5}" destId="{1A84BD5A-18EF-804E-8582-A4617F02FD36}" srcOrd="1" destOrd="0" presId="urn:microsoft.com/office/officeart/2009/3/layout/HorizontalOrganizationChart#400"/>
    <dgm:cxn modelId="{02BF4086-00C9-2946-B30A-E7C1069B084D}" type="presParOf" srcId="{31DEE7A0-E0A3-A045-81CC-8E1B04F213E5}" destId="{FCB28BF2-20CA-814F-AFE1-54091D28DEFE}" srcOrd="2" destOrd="0" presId="urn:microsoft.com/office/officeart/2009/3/layout/HorizontalOrganizationChart#400"/>
    <dgm:cxn modelId="{7FD0367F-49B1-CE49-80C6-58C6F39A6987}" type="presParOf" srcId="{1ED75843-4DE1-514E-9AD4-DFC9BDBA429F}" destId="{2583C949-48DB-6C46-9BD1-09A95083A7A6}" srcOrd="2" destOrd="0" presId="urn:microsoft.com/office/officeart/2009/3/layout/HorizontalOrganizationChart#400"/>
    <dgm:cxn modelId="{EF036836-36D2-6140-8E09-479009672E53}" type="presParOf" srcId="{1ED75843-4DE1-514E-9AD4-DFC9BDBA429F}" destId="{E5802C78-5763-9145-B23D-8AAF1AE976FD}" srcOrd="3" destOrd="0" presId="urn:microsoft.com/office/officeart/2009/3/layout/HorizontalOrganizationChart#400"/>
    <dgm:cxn modelId="{ADC0DDC0-F2B5-6A45-B188-BF0FBA9D4E45}" type="presParOf" srcId="{E5802C78-5763-9145-B23D-8AAF1AE976FD}" destId="{F7DBED58-1BE8-3B4A-81D5-3D03B560C6E8}" srcOrd="0" destOrd="0" presId="urn:microsoft.com/office/officeart/2009/3/layout/HorizontalOrganizationChart#400"/>
    <dgm:cxn modelId="{973B980F-B97F-204E-AB4F-6A31BB75710B}" type="presParOf" srcId="{F7DBED58-1BE8-3B4A-81D5-3D03B560C6E8}" destId="{16A96853-E331-7244-B182-F7397BF6BB4D}" srcOrd="0" destOrd="0" presId="urn:microsoft.com/office/officeart/2009/3/layout/HorizontalOrganizationChart#400"/>
    <dgm:cxn modelId="{0E402DCE-B8EE-1B41-9E30-37ED93A2D2EC}" type="presParOf" srcId="{F7DBED58-1BE8-3B4A-81D5-3D03B560C6E8}" destId="{DE4230A8-CD7C-6A42-9D56-166D00C84A02}" srcOrd="1" destOrd="0" presId="urn:microsoft.com/office/officeart/2009/3/layout/HorizontalOrganizationChart#400"/>
    <dgm:cxn modelId="{57A38BF1-7D71-B049-A804-11AF90ACFF92}" type="presParOf" srcId="{E5802C78-5763-9145-B23D-8AAF1AE976FD}" destId="{AE77A1E8-132B-1341-95C9-6CDC5B204332}" srcOrd="1" destOrd="0" presId="urn:microsoft.com/office/officeart/2009/3/layout/HorizontalOrganizationChart#400"/>
    <dgm:cxn modelId="{7C2E0021-2A05-EB47-B650-441AA171A7FB}" type="presParOf" srcId="{E5802C78-5763-9145-B23D-8AAF1AE976FD}" destId="{1DD82319-7954-874C-8FF0-2B0094DF2E21}" srcOrd="2" destOrd="0" presId="urn:microsoft.com/office/officeart/2009/3/layout/HorizontalOrganizationChart#400"/>
    <dgm:cxn modelId="{F6129B54-B136-754E-BD5A-40000E014171}" type="presParOf" srcId="{1ED75843-4DE1-514E-9AD4-DFC9BDBA429F}" destId="{1DF27462-E06A-4B40-A09D-5202EEE6A6A3}" srcOrd="4" destOrd="0" presId="urn:microsoft.com/office/officeart/2009/3/layout/HorizontalOrganizationChart#400"/>
    <dgm:cxn modelId="{3521FA45-226D-5E4B-AA49-95B38EA7C0D9}" type="presParOf" srcId="{1ED75843-4DE1-514E-9AD4-DFC9BDBA429F}" destId="{52D8E962-E749-5445-B536-1A1209DF3941}" srcOrd="5" destOrd="0" presId="urn:microsoft.com/office/officeart/2009/3/layout/HorizontalOrganizationChart#400"/>
    <dgm:cxn modelId="{1203A750-0C08-CA41-9F75-7DFCF34A808A}" type="presParOf" srcId="{52D8E962-E749-5445-B536-1A1209DF3941}" destId="{ECA465CE-DD40-1B4E-A23B-B670D2A4DA95}" srcOrd="0" destOrd="0" presId="urn:microsoft.com/office/officeart/2009/3/layout/HorizontalOrganizationChart#400"/>
    <dgm:cxn modelId="{5E1CD32C-9AE4-E747-8D62-AC380A9071C2}" type="presParOf" srcId="{ECA465CE-DD40-1B4E-A23B-B670D2A4DA95}" destId="{A94329DC-679F-0246-8882-2A17F433B4E4}" srcOrd="0" destOrd="0" presId="urn:microsoft.com/office/officeart/2009/3/layout/HorizontalOrganizationChart#400"/>
    <dgm:cxn modelId="{C4069E8A-017A-BF41-9E44-AEB8A77B0F12}" type="presParOf" srcId="{ECA465CE-DD40-1B4E-A23B-B670D2A4DA95}" destId="{E3D8F3B7-EDFD-A447-87D4-5D0C65F3E8EB}" srcOrd="1" destOrd="0" presId="urn:microsoft.com/office/officeart/2009/3/layout/HorizontalOrganizationChart#400"/>
    <dgm:cxn modelId="{FE163776-95EB-A04A-BDF4-E4DD8CCCB4AB}" type="presParOf" srcId="{52D8E962-E749-5445-B536-1A1209DF3941}" destId="{2508D9AB-4673-7B43-8FF1-D25E31DC7B73}" srcOrd="1" destOrd="0" presId="urn:microsoft.com/office/officeart/2009/3/layout/HorizontalOrganizationChart#400"/>
    <dgm:cxn modelId="{49B8B864-04D4-3344-9318-30068C4CBBF8}" type="presParOf" srcId="{52D8E962-E749-5445-B536-1A1209DF3941}" destId="{852E847E-9C0A-A443-AD3B-8E34EDB367C5}" srcOrd="2" destOrd="0" presId="urn:microsoft.com/office/officeart/2009/3/layout/HorizontalOrganizationChart#400"/>
    <dgm:cxn modelId="{7A5A7101-5782-0E4A-9FF9-12A188196F06}" type="presParOf" srcId="{0AB3AFFA-7A36-744F-A3EB-45E409B9E36A}" destId="{D226D22A-ED1E-524D-B915-33994ADE7F65}" srcOrd="2" destOrd="0" presId="urn:microsoft.com/office/officeart/2009/3/layout/HorizontalOrganizationChart#400"/>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A08CF87E-4080-0940-9BC9-D03861F81051}" type="doc">
      <dgm:prSet loTypeId="urn:microsoft.com/office/officeart/2009/3/layout/HorizontalOrganizationChart#401" loCatId="" qsTypeId="urn:microsoft.com/office/officeart/2005/8/quickstyle/simple1#430" qsCatId="simple" csTypeId="urn:microsoft.com/office/officeart/2005/8/colors/accent2_1#106" csCatId="accent2" phldr="1"/>
      <dgm:spPr/>
      <dgm:t>
        <a:bodyPr/>
        <a:lstStyle/>
        <a:p>
          <a:endParaRPr lang="zh-CN" altLang="en-US"/>
        </a:p>
      </dgm:t>
    </dgm:pt>
    <dgm:pt modelId="{62124246-4638-2C45-B3B1-9C43DE0C51BC}">
      <dgm:prSet phldrT="[文本]" custT="1"/>
      <dgm:spPr/>
      <dgm:t>
        <a:bodyPr/>
        <a:lstStyle/>
        <a:p>
          <a:r>
            <a:rPr lang="en-US" altLang="zh-CN" sz="1200" smtClean="0">
              <a:latin typeface="微软雅黑" panose="020B0503020204020204" pitchFamily="34" charset="-122"/>
              <a:ea typeface="微软雅黑" panose="020B0503020204020204" pitchFamily="34" charset="-122"/>
              <a:cs typeface="微软雅黑" panose="020B0503020204020204" pitchFamily="34" charset="-122"/>
            </a:rPr>
            <a:t>2.</a:t>
          </a:r>
          <a:r>
            <a:rPr lang="zh-CN" altLang="en-US" sz="1200" smtClean="0">
              <a:latin typeface="微软雅黑" panose="020B0503020204020204" pitchFamily="34" charset="-122"/>
              <a:ea typeface="微软雅黑" panose="020B0503020204020204" pitchFamily="34" charset="-122"/>
              <a:cs typeface="微软雅黑" panose="020B0503020204020204" pitchFamily="34" charset="-122"/>
            </a:rPr>
            <a:t>资本主义经济制度的</a:t>
          </a:r>
        </a:p>
        <a:p>
          <a:r>
            <a:rPr lang="zh-CN" altLang="en-US" sz="1200" smtClean="0">
              <a:latin typeface="微软雅黑" panose="020B0503020204020204" pitchFamily="34" charset="-122"/>
              <a:ea typeface="微软雅黑" panose="020B0503020204020204" pitchFamily="34" charset="-122"/>
              <a:cs typeface="微软雅黑" panose="020B0503020204020204" pitchFamily="34" charset="-122"/>
            </a:rPr>
            <a:t>本质特征</a:t>
          </a:r>
          <a:endParaRPr lang="zh-CN" altLang="en-US" sz="1200" dirty="0">
            <a:latin typeface="微软雅黑" panose="020B0503020204020204" pitchFamily="34" charset="-122"/>
            <a:ea typeface="微软雅黑" panose="020B0503020204020204" pitchFamily="34" charset="-122"/>
            <a:cs typeface="微软雅黑" panose="020B0503020204020204" pitchFamily="34" charset="-122"/>
          </a:endParaRPr>
        </a:p>
      </dgm:t>
    </dgm:pt>
    <dgm:pt modelId="{098F0EFB-C306-B145-A2F6-8BC7A8BE725C}" cxnId="{006FDE37-0647-8841-BAE3-8E86DD467AE9}" type="parTrans">
      <dgm:prSet/>
      <dgm:spPr/>
      <dgm:t>
        <a:bodyPr/>
        <a:lstStyle/>
        <a:p>
          <a:endParaRPr lang="zh-CN" altLang="en-US"/>
        </a:p>
      </dgm:t>
    </dgm:pt>
    <dgm:pt modelId="{5C17D701-4386-CB4F-9F37-E39ECF899AD0}" cxnId="{006FDE37-0647-8841-BAE3-8E86DD467AE9}" type="sibTrans">
      <dgm:prSet/>
      <dgm:spPr/>
      <dgm:t>
        <a:bodyPr/>
        <a:lstStyle/>
        <a:p>
          <a:endParaRPr lang="zh-CN" altLang="en-US"/>
        </a:p>
      </dgm:t>
    </dgm:pt>
    <dgm:pt modelId="{13FE3346-CC99-AE4D-A294-8E530C209A2F}">
      <dgm:prSet phldrT="[文本]" custT="1"/>
      <dgm:spPr/>
      <dgm:t>
        <a:bodyPr/>
        <a:lstStyle/>
        <a:p>
          <a:r>
            <a:rPr lang="zh-CN" altLang="en-US" sz="2000" dirty="0" smtClean="0">
              <a:latin typeface="微软雅黑" panose="020B0503020204020204" pitchFamily="34" charset="-122"/>
              <a:ea typeface="微软雅黑" panose="020B0503020204020204" pitchFamily="34" charset="-122"/>
              <a:cs typeface="微软雅黑" panose="020B0503020204020204" pitchFamily="34" charset="-122"/>
            </a:rPr>
            <a:t>条件</a:t>
          </a:r>
          <a:endParaRPr lang="zh-CN" altLang="en-US" sz="2000" dirty="0">
            <a:latin typeface="微软雅黑" panose="020B0503020204020204" pitchFamily="34" charset="-122"/>
            <a:ea typeface="微软雅黑" panose="020B0503020204020204" pitchFamily="34" charset="-122"/>
            <a:cs typeface="微软雅黑" panose="020B0503020204020204" pitchFamily="34" charset="-122"/>
          </a:endParaRPr>
        </a:p>
      </dgm:t>
    </dgm:pt>
    <dgm:pt modelId="{0B427950-C7AD-B649-BB45-B51B2BE0505A}" cxnId="{484018BD-73C2-884A-985B-E3F2434B835D}" type="parTrans">
      <dgm:prSet/>
      <dgm:spPr/>
      <dgm:t>
        <a:bodyPr/>
        <a:lstStyle/>
        <a:p>
          <a:endParaRPr lang="zh-CN" altLang="en-US" sz="2000"/>
        </a:p>
      </dgm:t>
    </dgm:pt>
    <dgm:pt modelId="{C1723509-5ACA-EB44-B454-C725BCB9F70A}" cxnId="{484018BD-73C2-884A-985B-E3F2434B835D}" type="sibTrans">
      <dgm:prSet/>
      <dgm:spPr/>
      <dgm:t>
        <a:bodyPr/>
        <a:lstStyle/>
        <a:p>
          <a:endParaRPr lang="zh-CN" altLang="en-US"/>
        </a:p>
      </dgm:t>
    </dgm:pt>
    <dgm:pt modelId="{39CD5C10-A952-7B49-BF2D-94DAC5CC0245}">
      <dgm:prSet phldrT="[文本]" custT="1"/>
      <dgm:spPr/>
      <dgm:t>
        <a:bodyPr/>
        <a:lstStyle/>
        <a:p>
          <a:r>
            <a:rPr lang="zh-CN" altLang="en-US" sz="2000" dirty="0" smtClean="0">
              <a:latin typeface="微软雅黑" panose="020B0503020204020204" pitchFamily="34" charset="-122"/>
              <a:ea typeface="微软雅黑" panose="020B0503020204020204" pitchFamily="34" charset="-122"/>
              <a:cs typeface="微软雅黑" panose="020B0503020204020204" pitchFamily="34" charset="-122"/>
            </a:rPr>
            <a:t>过程</a:t>
          </a:r>
          <a:endParaRPr lang="zh-CN" altLang="en-US" sz="2000" dirty="0">
            <a:latin typeface="微软雅黑" panose="020B0503020204020204" pitchFamily="34" charset="-122"/>
            <a:ea typeface="微软雅黑" panose="020B0503020204020204" pitchFamily="34" charset="-122"/>
            <a:cs typeface="微软雅黑" panose="020B0503020204020204" pitchFamily="34" charset="-122"/>
          </a:endParaRPr>
        </a:p>
      </dgm:t>
    </dgm:pt>
    <dgm:pt modelId="{4337126B-AA07-5F40-8295-E222A0F57DC3}" cxnId="{3ABA92EF-66CC-7441-9577-0DC38211A3F2}" type="parTrans">
      <dgm:prSet/>
      <dgm:spPr/>
      <dgm:t>
        <a:bodyPr/>
        <a:lstStyle/>
        <a:p>
          <a:endParaRPr lang="zh-CN" altLang="en-US" sz="2000"/>
        </a:p>
      </dgm:t>
    </dgm:pt>
    <dgm:pt modelId="{FFECB543-CCDE-D44D-A539-085B1FE5B905}" cxnId="{3ABA92EF-66CC-7441-9577-0DC38211A3F2}" type="sibTrans">
      <dgm:prSet/>
      <dgm:spPr/>
      <dgm:t>
        <a:bodyPr/>
        <a:lstStyle/>
        <a:p>
          <a:endParaRPr lang="zh-CN" altLang="en-US"/>
        </a:p>
      </dgm:t>
    </dgm:pt>
    <dgm:pt modelId="{38B77197-1B4E-5D40-8F99-35EBA9F58350}">
      <dgm:prSet phldrT="[文本]" custT="1"/>
      <dgm:spPr>
        <a:solidFill>
          <a:srgbClr val="C00000"/>
        </a:solidFill>
      </dgm:spPr>
      <dgm:t>
        <a:bodyPr/>
        <a:lstStyle/>
        <a:p>
          <a:r>
            <a:rPr lang="zh-CN" altLang="en-US" sz="2000" smtClean="0">
              <a:latin typeface="微软雅黑" panose="020B0503020204020204" pitchFamily="34" charset="-122"/>
              <a:ea typeface="微软雅黑" panose="020B0503020204020204" pitchFamily="34" charset="-122"/>
              <a:cs typeface="微软雅黑" panose="020B0503020204020204" pitchFamily="34" charset="-122"/>
            </a:rPr>
            <a:t>结果</a:t>
          </a:r>
          <a:endParaRPr lang="zh-CN" altLang="en-US" sz="2000" dirty="0">
            <a:latin typeface="微软雅黑" panose="020B0503020204020204" pitchFamily="34" charset="-122"/>
            <a:ea typeface="微软雅黑" panose="020B0503020204020204" pitchFamily="34" charset="-122"/>
            <a:cs typeface="微软雅黑" panose="020B0503020204020204" pitchFamily="34" charset="-122"/>
          </a:endParaRPr>
        </a:p>
      </dgm:t>
    </dgm:pt>
    <dgm:pt modelId="{855A5665-261D-D44E-BCBA-93CF7066AD80}" cxnId="{0EB180C9-1F97-E34D-907B-293298076050}" type="parTrans">
      <dgm:prSet/>
      <dgm:spPr/>
      <dgm:t>
        <a:bodyPr/>
        <a:lstStyle/>
        <a:p>
          <a:endParaRPr lang="zh-CN" altLang="en-US" sz="2000"/>
        </a:p>
      </dgm:t>
    </dgm:pt>
    <dgm:pt modelId="{1A149592-41BB-0E43-A0C8-44FCA74F116B}" cxnId="{0EB180C9-1F97-E34D-907B-293298076050}" type="sibTrans">
      <dgm:prSet/>
      <dgm:spPr/>
      <dgm:t>
        <a:bodyPr/>
        <a:lstStyle/>
        <a:p>
          <a:endParaRPr lang="zh-CN" altLang="en-US"/>
        </a:p>
      </dgm:t>
    </dgm:pt>
    <dgm:pt modelId="{7B313AFC-E6CB-5F48-8952-410D0FA1A9D0}" type="pres">
      <dgm:prSet presAssocID="{A08CF87E-4080-0940-9BC9-D03861F81051}" presName="hierChild1" presStyleCnt="0">
        <dgm:presLayoutVars>
          <dgm:orgChart val="1"/>
          <dgm:chPref val="1"/>
          <dgm:dir/>
          <dgm:animOne val="branch"/>
          <dgm:animLvl val="lvl"/>
          <dgm:resizeHandles/>
        </dgm:presLayoutVars>
      </dgm:prSet>
      <dgm:spPr/>
      <dgm:t>
        <a:bodyPr/>
        <a:lstStyle/>
        <a:p>
          <a:endParaRPr lang="zh-CN" altLang="en-US"/>
        </a:p>
      </dgm:t>
    </dgm:pt>
    <dgm:pt modelId="{0AB3AFFA-7A36-744F-A3EB-45E409B9E36A}" type="pres">
      <dgm:prSet presAssocID="{62124246-4638-2C45-B3B1-9C43DE0C51BC}" presName="hierRoot1" presStyleCnt="0">
        <dgm:presLayoutVars>
          <dgm:hierBranch val="init"/>
        </dgm:presLayoutVars>
      </dgm:prSet>
      <dgm:spPr/>
      <dgm:t>
        <a:bodyPr/>
        <a:lstStyle/>
        <a:p>
          <a:endParaRPr lang="zh-CN" altLang="en-US"/>
        </a:p>
      </dgm:t>
    </dgm:pt>
    <dgm:pt modelId="{56FDB728-6DE4-454F-A568-8F9A7F1D0AA0}" type="pres">
      <dgm:prSet presAssocID="{62124246-4638-2C45-B3B1-9C43DE0C51BC}" presName="rootComposite1" presStyleCnt="0"/>
      <dgm:spPr/>
      <dgm:t>
        <a:bodyPr/>
        <a:lstStyle/>
        <a:p>
          <a:endParaRPr lang="zh-CN" altLang="en-US"/>
        </a:p>
      </dgm:t>
    </dgm:pt>
    <dgm:pt modelId="{EBA94B06-172D-A641-B895-CE5041C13DE1}" type="pres">
      <dgm:prSet presAssocID="{62124246-4638-2C45-B3B1-9C43DE0C51BC}" presName="rootText1" presStyleLbl="node0" presStyleIdx="0" presStyleCnt="1" custScaleX="138246" custScaleY="245470">
        <dgm:presLayoutVars>
          <dgm:chPref val="3"/>
        </dgm:presLayoutVars>
      </dgm:prSet>
      <dgm:spPr/>
      <dgm:t>
        <a:bodyPr/>
        <a:lstStyle/>
        <a:p>
          <a:endParaRPr lang="zh-CN" altLang="en-US"/>
        </a:p>
      </dgm:t>
    </dgm:pt>
    <dgm:pt modelId="{07C93DC0-A1B7-E746-A1FB-7C8824D8B034}" type="pres">
      <dgm:prSet presAssocID="{62124246-4638-2C45-B3B1-9C43DE0C51BC}" presName="rootConnector1" presStyleLbl="node1" presStyleIdx="0" presStyleCnt="0"/>
      <dgm:spPr/>
      <dgm:t>
        <a:bodyPr/>
        <a:lstStyle/>
        <a:p>
          <a:endParaRPr lang="zh-CN" altLang="en-US"/>
        </a:p>
      </dgm:t>
    </dgm:pt>
    <dgm:pt modelId="{1ED75843-4DE1-514E-9AD4-DFC9BDBA429F}" type="pres">
      <dgm:prSet presAssocID="{62124246-4638-2C45-B3B1-9C43DE0C51BC}" presName="hierChild2" presStyleCnt="0"/>
      <dgm:spPr/>
      <dgm:t>
        <a:bodyPr/>
        <a:lstStyle/>
        <a:p>
          <a:endParaRPr lang="zh-CN" altLang="en-US"/>
        </a:p>
      </dgm:t>
    </dgm:pt>
    <dgm:pt modelId="{710A4482-DD73-7A47-B902-E8D86654AEEA}" type="pres">
      <dgm:prSet presAssocID="{0B427950-C7AD-B649-BB45-B51B2BE0505A}" presName="Name64" presStyleLbl="parChTrans1D2" presStyleIdx="0" presStyleCnt="3"/>
      <dgm:spPr/>
      <dgm:t>
        <a:bodyPr/>
        <a:lstStyle/>
        <a:p>
          <a:endParaRPr lang="zh-CN" altLang="en-US"/>
        </a:p>
      </dgm:t>
    </dgm:pt>
    <dgm:pt modelId="{31DEE7A0-E0A3-A045-81CC-8E1B04F213E5}" type="pres">
      <dgm:prSet presAssocID="{13FE3346-CC99-AE4D-A294-8E530C209A2F}" presName="hierRoot2" presStyleCnt="0">
        <dgm:presLayoutVars>
          <dgm:hierBranch val="init"/>
        </dgm:presLayoutVars>
      </dgm:prSet>
      <dgm:spPr/>
      <dgm:t>
        <a:bodyPr/>
        <a:lstStyle/>
        <a:p>
          <a:endParaRPr lang="zh-CN" altLang="en-US"/>
        </a:p>
      </dgm:t>
    </dgm:pt>
    <dgm:pt modelId="{FFB0C3D1-5B75-C348-AE5C-39AFAF8FAD8E}" type="pres">
      <dgm:prSet presAssocID="{13FE3346-CC99-AE4D-A294-8E530C209A2F}" presName="rootComposite" presStyleCnt="0"/>
      <dgm:spPr/>
      <dgm:t>
        <a:bodyPr/>
        <a:lstStyle/>
        <a:p>
          <a:endParaRPr lang="zh-CN" altLang="en-US"/>
        </a:p>
      </dgm:t>
    </dgm:pt>
    <dgm:pt modelId="{8B7FDCD3-9C17-7D43-9E36-1F184B8E7A68}" type="pres">
      <dgm:prSet presAssocID="{13FE3346-CC99-AE4D-A294-8E530C209A2F}" presName="rootText" presStyleLbl="node2" presStyleIdx="0" presStyleCnt="3">
        <dgm:presLayoutVars>
          <dgm:chPref val="3"/>
        </dgm:presLayoutVars>
      </dgm:prSet>
      <dgm:spPr/>
      <dgm:t>
        <a:bodyPr/>
        <a:lstStyle/>
        <a:p>
          <a:endParaRPr lang="zh-CN" altLang="en-US"/>
        </a:p>
      </dgm:t>
    </dgm:pt>
    <dgm:pt modelId="{F294AF9B-D5CD-734E-B22D-F73999ECB74E}" type="pres">
      <dgm:prSet presAssocID="{13FE3346-CC99-AE4D-A294-8E530C209A2F}" presName="rootConnector" presStyleLbl="node2" presStyleIdx="0" presStyleCnt="3"/>
      <dgm:spPr/>
      <dgm:t>
        <a:bodyPr/>
        <a:lstStyle/>
        <a:p>
          <a:endParaRPr lang="zh-CN" altLang="en-US"/>
        </a:p>
      </dgm:t>
    </dgm:pt>
    <dgm:pt modelId="{1A84BD5A-18EF-804E-8582-A4617F02FD36}" type="pres">
      <dgm:prSet presAssocID="{13FE3346-CC99-AE4D-A294-8E530C209A2F}" presName="hierChild4" presStyleCnt="0"/>
      <dgm:spPr/>
      <dgm:t>
        <a:bodyPr/>
        <a:lstStyle/>
        <a:p>
          <a:endParaRPr lang="zh-CN" altLang="en-US"/>
        </a:p>
      </dgm:t>
    </dgm:pt>
    <dgm:pt modelId="{FCB28BF2-20CA-814F-AFE1-54091D28DEFE}" type="pres">
      <dgm:prSet presAssocID="{13FE3346-CC99-AE4D-A294-8E530C209A2F}" presName="hierChild5" presStyleCnt="0"/>
      <dgm:spPr/>
      <dgm:t>
        <a:bodyPr/>
        <a:lstStyle/>
        <a:p>
          <a:endParaRPr lang="zh-CN" altLang="en-US"/>
        </a:p>
      </dgm:t>
    </dgm:pt>
    <dgm:pt modelId="{2583C949-48DB-6C46-9BD1-09A95083A7A6}" type="pres">
      <dgm:prSet presAssocID="{4337126B-AA07-5F40-8295-E222A0F57DC3}" presName="Name64" presStyleLbl="parChTrans1D2" presStyleIdx="1" presStyleCnt="3"/>
      <dgm:spPr/>
      <dgm:t>
        <a:bodyPr/>
        <a:lstStyle/>
        <a:p>
          <a:endParaRPr lang="zh-CN" altLang="en-US"/>
        </a:p>
      </dgm:t>
    </dgm:pt>
    <dgm:pt modelId="{E5802C78-5763-9145-B23D-8AAF1AE976FD}" type="pres">
      <dgm:prSet presAssocID="{39CD5C10-A952-7B49-BF2D-94DAC5CC0245}" presName="hierRoot2" presStyleCnt="0">
        <dgm:presLayoutVars>
          <dgm:hierBranch val="init"/>
        </dgm:presLayoutVars>
      </dgm:prSet>
      <dgm:spPr/>
      <dgm:t>
        <a:bodyPr/>
        <a:lstStyle/>
        <a:p>
          <a:endParaRPr lang="zh-CN" altLang="en-US"/>
        </a:p>
      </dgm:t>
    </dgm:pt>
    <dgm:pt modelId="{F7DBED58-1BE8-3B4A-81D5-3D03B560C6E8}" type="pres">
      <dgm:prSet presAssocID="{39CD5C10-A952-7B49-BF2D-94DAC5CC0245}" presName="rootComposite" presStyleCnt="0"/>
      <dgm:spPr/>
      <dgm:t>
        <a:bodyPr/>
        <a:lstStyle/>
        <a:p>
          <a:endParaRPr lang="zh-CN" altLang="en-US"/>
        </a:p>
      </dgm:t>
    </dgm:pt>
    <dgm:pt modelId="{16A96853-E331-7244-B182-F7397BF6BB4D}" type="pres">
      <dgm:prSet presAssocID="{39CD5C10-A952-7B49-BF2D-94DAC5CC0245}" presName="rootText" presStyleLbl="node2" presStyleIdx="1" presStyleCnt="3">
        <dgm:presLayoutVars>
          <dgm:chPref val="3"/>
        </dgm:presLayoutVars>
      </dgm:prSet>
      <dgm:spPr/>
      <dgm:t>
        <a:bodyPr/>
        <a:lstStyle/>
        <a:p>
          <a:endParaRPr lang="zh-CN" altLang="en-US"/>
        </a:p>
      </dgm:t>
    </dgm:pt>
    <dgm:pt modelId="{DE4230A8-CD7C-6A42-9D56-166D00C84A02}" type="pres">
      <dgm:prSet presAssocID="{39CD5C10-A952-7B49-BF2D-94DAC5CC0245}" presName="rootConnector" presStyleLbl="node2" presStyleIdx="1" presStyleCnt="3"/>
      <dgm:spPr/>
      <dgm:t>
        <a:bodyPr/>
        <a:lstStyle/>
        <a:p>
          <a:endParaRPr lang="zh-CN" altLang="en-US"/>
        </a:p>
      </dgm:t>
    </dgm:pt>
    <dgm:pt modelId="{AE77A1E8-132B-1341-95C9-6CDC5B204332}" type="pres">
      <dgm:prSet presAssocID="{39CD5C10-A952-7B49-BF2D-94DAC5CC0245}" presName="hierChild4" presStyleCnt="0"/>
      <dgm:spPr/>
      <dgm:t>
        <a:bodyPr/>
        <a:lstStyle/>
        <a:p>
          <a:endParaRPr lang="zh-CN" altLang="en-US"/>
        </a:p>
      </dgm:t>
    </dgm:pt>
    <dgm:pt modelId="{1DD82319-7954-874C-8FF0-2B0094DF2E21}" type="pres">
      <dgm:prSet presAssocID="{39CD5C10-A952-7B49-BF2D-94DAC5CC0245}" presName="hierChild5" presStyleCnt="0"/>
      <dgm:spPr/>
      <dgm:t>
        <a:bodyPr/>
        <a:lstStyle/>
        <a:p>
          <a:endParaRPr lang="zh-CN" altLang="en-US"/>
        </a:p>
      </dgm:t>
    </dgm:pt>
    <dgm:pt modelId="{1DF27462-E06A-4B40-A09D-5202EEE6A6A3}" type="pres">
      <dgm:prSet presAssocID="{855A5665-261D-D44E-BCBA-93CF7066AD80}" presName="Name64" presStyleLbl="parChTrans1D2" presStyleIdx="2" presStyleCnt="3"/>
      <dgm:spPr/>
      <dgm:t>
        <a:bodyPr/>
        <a:lstStyle/>
        <a:p>
          <a:endParaRPr lang="zh-CN" altLang="en-US"/>
        </a:p>
      </dgm:t>
    </dgm:pt>
    <dgm:pt modelId="{52D8E962-E749-5445-B536-1A1209DF3941}" type="pres">
      <dgm:prSet presAssocID="{38B77197-1B4E-5D40-8F99-35EBA9F58350}" presName="hierRoot2" presStyleCnt="0">
        <dgm:presLayoutVars>
          <dgm:hierBranch val="init"/>
        </dgm:presLayoutVars>
      </dgm:prSet>
      <dgm:spPr/>
      <dgm:t>
        <a:bodyPr/>
        <a:lstStyle/>
        <a:p>
          <a:endParaRPr lang="zh-CN" altLang="en-US"/>
        </a:p>
      </dgm:t>
    </dgm:pt>
    <dgm:pt modelId="{ECA465CE-DD40-1B4E-A23B-B670D2A4DA95}" type="pres">
      <dgm:prSet presAssocID="{38B77197-1B4E-5D40-8F99-35EBA9F58350}" presName="rootComposite" presStyleCnt="0"/>
      <dgm:spPr/>
      <dgm:t>
        <a:bodyPr/>
        <a:lstStyle/>
        <a:p>
          <a:endParaRPr lang="zh-CN" altLang="en-US"/>
        </a:p>
      </dgm:t>
    </dgm:pt>
    <dgm:pt modelId="{A94329DC-679F-0246-8882-2A17F433B4E4}" type="pres">
      <dgm:prSet presAssocID="{38B77197-1B4E-5D40-8F99-35EBA9F58350}" presName="rootText" presStyleLbl="node2" presStyleIdx="2" presStyleCnt="3">
        <dgm:presLayoutVars>
          <dgm:chPref val="3"/>
        </dgm:presLayoutVars>
      </dgm:prSet>
      <dgm:spPr/>
      <dgm:t>
        <a:bodyPr/>
        <a:lstStyle/>
        <a:p>
          <a:endParaRPr lang="zh-CN" altLang="en-US"/>
        </a:p>
      </dgm:t>
    </dgm:pt>
    <dgm:pt modelId="{E3D8F3B7-EDFD-A447-87D4-5D0C65F3E8EB}" type="pres">
      <dgm:prSet presAssocID="{38B77197-1B4E-5D40-8F99-35EBA9F58350}" presName="rootConnector" presStyleLbl="node2" presStyleIdx="2" presStyleCnt="3"/>
      <dgm:spPr/>
      <dgm:t>
        <a:bodyPr/>
        <a:lstStyle/>
        <a:p>
          <a:endParaRPr lang="zh-CN" altLang="en-US"/>
        </a:p>
      </dgm:t>
    </dgm:pt>
    <dgm:pt modelId="{2508D9AB-4673-7B43-8FF1-D25E31DC7B73}" type="pres">
      <dgm:prSet presAssocID="{38B77197-1B4E-5D40-8F99-35EBA9F58350}" presName="hierChild4" presStyleCnt="0"/>
      <dgm:spPr/>
      <dgm:t>
        <a:bodyPr/>
        <a:lstStyle/>
        <a:p>
          <a:endParaRPr lang="zh-CN" altLang="en-US"/>
        </a:p>
      </dgm:t>
    </dgm:pt>
    <dgm:pt modelId="{852E847E-9C0A-A443-AD3B-8E34EDB367C5}" type="pres">
      <dgm:prSet presAssocID="{38B77197-1B4E-5D40-8F99-35EBA9F58350}" presName="hierChild5" presStyleCnt="0"/>
      <dgm:spPr/>
      <dgm:t>
        <a:bodyPr/>
        <a:lstStyle/>
        <a:p>
          <a:endParaRPr lang="zh-CN" altLang="en-US"/>
        </a:p>
      </dgm:t>
    </dgm:pt>
    <dgm:pt modelId="{D226D22A-ED1E-524D-B915-33994ADE7F65}" type="pres">
      <dgm:prSet presAssocID="{62124246-4638-2C45-B3B1-9C43DE0C51BC}" presName="hierChild3" presStyleCnt="0"/>
      <dgm:spPr/>
      <dgm:t>
        <a:bodyPr/>
        <a:lstStyle/>
        <a:p>
          <a:endParaRPr lang="zh-CN" altLang="en-US"/>
        </a:p>
      </dgm:t>
    </dgm:pt>
  </dgm:ptLst>
  <dgm:cxnLst>
    <dgm:cxn modelId="{B2D0CB60-598C-2049-A536-D12A74D52255}" type="presOf" srcId="{A08CF87E-4080-0940-9BC9-D03861F81051}" destId="{7B313AFC-E6CB-5F48-8952-410D0FA1A9D0}" srcOrd="0" destOrd="0" presId="urn:microsoft.com/office/officeart/2009/3/layout/HorizontalOrganizationChart#401"/>
    <dgm:cxn modelId="{49CFACE7-6CB1-5249-9F0E-7422EF12CE24}" type="presOf" srcId="{855A5665-261D-D44E-BCBA-93CF7066AD80}" destId="{1DF27462-E06A-4B40-A09D-5202EEE6A6A3}" srcOrd="0" destOrd="0" presId="urn:microsoft.com/office/officeart/2009/3/layout/HorizontalOrganizationChart#401"/>
    <dgm:cxn modelId="{3BE6437A-792C-5F4F-B49F-692561531C5D}" type="presOf" srcId="{4337126B-AA07-5F40-8295-E222A0F57DC3}" destId="{2583C949-48DB-6C46-9BD1-09A95083A7A6}" srcOrd="0" destOrd="0" presId="urn:microsoft.com/office/officeart/2009/3/layout/HorizontalOrganizationChart#401"/>
    <dgm:cxn modelId="{5436D84E-F9CE-C342-B552-A214E29C9BE1}" type="presOf" srcId="{13FE3346-CC99-AE4D-A294-8E530C209A2F}" destId="{F294AF9B-D5CD-734E-B22D-F73999ECB74E}" srcOrd="1" destOrd="0" presId="urn:microsoft.com/office/officeart/2009/3/layout/HorizontalOrganizationChart#401"/>
    <dgm:cxn modelId="{006FDE37-0647-8841-BAE3-8E86DD467AE9}" srcId="{A08CF87E-4080-0940-9BC9-D03861F81051}" destId="{62124246-4638-2C45-B3B1-9C43DE0C51BC}" srcOrd="0" destOrd="0" parTransId="{098F0EFB-C306-B145-A2F6-8BC7A8BE725C}" sibTransId="{5C17D701-4386-CB4F-9F37-E39ECF899AD0}"/>
    <dgm:cxn modelId="{3ABA92EF-66CC-7441-9577-0DC38211A3F2}" srcId="{62124246-4638-2C45-B3B1-9C43DE0C51BC}" destId="{39CD5C10-A952-7B49-BF2D-94DAC5CC0245}" srcOrd="1" destOrd="0" parTransId="{4337126B-AA07-5F40-8295-E222A0F57DC3}" sibTransId="{FFECB543-CCDE-D44D-A539-085B1FE5B905}"/>
    <dgm:cxn modelId="{041BAD45-19E9-9B40-A200-E294B6ADC113}" type="presOf" srcId="{39CD5C10-A952-7B49-BF2D-94DAC5CC0245}" destId="{DE4230A8-CD7C-6A42-9D56-166D00C84A02}" srcOrd="1" destOrd="0" presId="urn:microsoft.com/office/officeart/2009/3/layout/HorizontalOrganizationChart#401"/>
    <dgm:cxn modelId="{A74D6B8F-8659-024C-B6EC-87B063382EEC}" type="presOf" srcId="{0B427950-C7AD-B649-BB45-B51B2BE0505A}" destId="{710A4482-DD73-7A47-B902-E8D86654AEEA}" srcOrd="0" destOrd="0" presId="urn:microsoft.com/office/officeart/2009/3/layout/HorizontalOrganizationChart#401"/>
    <dgm:cxn modelId="{210190DF-36E9-6C40-B23F-5B8175416D72}" type="presOf" srcId="{38B77197-1B4E-5D40-8F99-35EBA9F58350}" destId="{A94329DC-679F-0246-8882-2A17F433B4E4}" srcOrd="0" destOrd="0" presId="urn:microsoft.com/office/officeart/2009/3/layout/HorizontalOrganizationChart#401"/>
    <dgm:cxn modelId="{D4062586-4E40-034E-A08B-A8BB013427B3}" type="presOf" srcId="{13FE3346-CC99-AE4D-A294-8E530C209A2F}" destId="{8B7FDCD3-9C17-7D43-9E36-1F184B8E7A68}" srcOrd="0" destOrd="0" presId="urn:microsoft.com/office/officeart/2009/3/layout/HorizontalOrganizationChart#401"/>
    <dgm:cxn modelId="{0EB180C9-1F97-E34D-907B-293298076050}" srcId="{62124246-4638-2C45-B3B1-9C43DE0C51BC}" destId="{38B77197-1B4E-5D40-8F99-35EBA9F58350}" srcOrd="2" destOrd="0" parTransId="{855A5665-261D-D44E-BCBA-93CF7066AD80}" sibTransId="{1A149592-41BB-0E43-A0C8-44FCA74F116B}"/>
    <dgm:cxn modelId="{775F67CF-427D-304D-9D94-9548AFC7E571}" type="presOf" srcId="{39CD5C10-A952-7B49-BF2D-94DAC5CC0245}" destId="{16A96853-E331-7244-B182-F7397BF6BB4D}" srcOrd="0" destOrd="0" presId="urn:microsoft.com/office/officeart/2009/3/layout/HorizontalOrganizationChart#401"/>
    <dgm:cxn modelId="{CEE3B38D-F913-C948-8AD3-84D9B4843D0F}" type="presOf" srcId="{62124246-4638-2C45-B3B1-9C43DE0C51BC}" destId="{07C93DC0-A1B7-E746-A1FB-7C8824D8B034}" srcOrd="1" destOrd="0" presId="urn:microsoft.com/office/officeart/2009/3/layout/HorizontalOrganizationChart#401"/>
    <dgm:cxn modelId="{484018BD-73C2-884A-985B-E3F2434B835D}" srcId="{62124246-4638-2C45-B3B1-9C43DE0C51BC}" destId="{13FE3346-CC99-AE4D-A294-8E530C209A2F}" srcOrd="0" destOrd="0" parTransId="{0B427950-C7AD-B649-BB45-B51B2BE0505A}" sibTransId="{C1723509-5ACA-EB44-B454-C725BCB9F70A}"/>
    <dgm:cxn modelId="{2D20E4A7-5E2A-774D-8ED9-7AF3AC0A7289}" type="presOf" srcId="{62124246-4638-2C45-B3B1-9C43DE0C51BC}" destId="{EBA94B06-172D-A641-B895-CE5041C13DE1}" srcOrd="0" destOrd="0" presId="urn:microsoft.com/office/officeart/2009/3/layout/HorizontalOrganizationChart#401"/>
    <dgm:cxn modelId="{00D81C89-C567-FB42-8563-CC71E1C04557}" type="presOf" srcId="{38B77197-1B4E-5D40-8F99-35EBA9F58350}" destId="{E3D8F3B7-EDFD-A447-87D4-5D0C65F3E8EB}" srcOrd="1" destOrd="0" presId="urn:microsoft.com/office/officeart/2009/3/layout/HorizontalOrganizationChart#401"/>
    <dgm:cxn modelId="{8C7EBA1B-CF42-CD40-8E75-74C3A8A86DF3}" type="presParOf" srcId="{7B313AFC-E6CB-5F48-8952-410D0FA1A9D0}" destId="{0AB3AFFA-7A36-744F-A3EB-45E409B9E36A}" srcOrd="0" destOrd="0" presId="urn:microsoft.com/office/officeart/2009/3/layout/HorizontalOrganizationChart#401"/>
    <dgm:cxn modelId="{AE696BBB-AC7D-5B43-A4DB-6ED75F9C7479}" type="presParOf" srcId="{0AB3AFFA-7A36-744F-A3EB-45E409B9E36A}" destId="{56FDB728-6DE4-454F-A568-8F9A7F1D0AA0}" srcOrd="0" destOrd="0" presId="urn:microsoft.com/office/officeart/2009/3/layout/HorizontalOrganizationChart#401"/>
    <dgm:cxn modelId="{7FCE7DF5-301E-974D-9113-72D9139B4909}" type="presParOf" srcId="{56FDB728-6DE4-454F-A568-8F9A7F1D0AA0}" destId="{EBA94B06-172D-A641-B895-CE5041C13DE1}" srcOrd="0" destOrd="0" presId="urn:microsoft.com/office/officeart/2009/3/layout/HorizontalOrganizationChart#401"/>
    <dgm:cxn modelId="{DC7C7853-86AC-6445-AE80-7BC5F41A83C4}" type="presParOf" srcId="{56FDB728-6DE4-454F-A568-8F9A7F1D0AA0}" destId="{07C93DC0-A1B7-E746-A1FB-7C8824D8B034}" srcOrd="1" destOrd="0" presId="urn:microsoft.com/office/officeart/2009/3/layout/HorizontalOrganizationChart#401"/>
    <dgm:cxn modelId="{A3E53C5A-ABC7-DC4B-B51A-1CB203F8A188}" type="presParOf" srcId="{0AB3AFFA-7A36-744F-A3EB-45E409B9E36A}" destId="{1ED75843-4DE1-514E-9AD4-DFC9BDBA429F}" srcOrd="1" destOrd="0" presId="urn:microsoft.com/office/officeart/2009/3/layout/HorizontalOrganizationChart#401"/>
    <dgm:cxn modelId="{D5D099F8-801A-8647-9084-F9E16047C19C}" type="presParOf" srcId="{1ED75843-4DE1-514E-9AD4-DFC9BDBA429F}" destId="{710A4482-DD73-7A47-B902-E8D86654AEEA}" srcOrd="0" destOrd="0" presId="urn:microsoft.com/office/officeart/2009/3/layout/HorizontalOrganizationChart#401"/>
    <dgm:cxn modelId="{EBBF4280-C9B8-D34D-A980-98C63CC8F418}" type="presParOf" srcId="{1ED75843-4DE1-514E-9AD4-DFC9BDBA429F}" destId="{31DEE7A0-E0A3-A045-81CC-8E1B04F213E5}" srcOrd="1" destOrd="0" presId="urn:microsoft.com/office/officeart/2009/3/layout/HorizontalOrganizationChart#401"/>
    <dgm:cxn modelId="{CD5881D3-33B2-9049-AE07-3815674A6BBD}" type="presParOf" srcId="{31DEE7A0-E0A3-A045-81CC-8E1B04F213E5}" destId="{FFB0C3D1-5B75-C348-AE5C-39AFAF8FAD8E}" srcOrd="0" destOrd="0" presId="urn:microsoft.com/office/officeart/2009/3/layout/HorizontalOrganizationChart#401"/>
    <dgm:cxn modelId="{5157332E-10D2-5C42-A97B-CBAB1E2DE981}" type="presParOf" srcId="{FFB0C3D1-5B75-C348-AE5C-39AFAF8FAD8E}" destId="{8B7FDCD3-9C17-7D43-9E36-1F184B8E7A68}" srcOrd="0" destOrd="0" presId="urn:microsoft.com/office/officeart/2009/3/layout/HorizontalOrganizationChart#401"/>
    <dgm:cxn modelId="{38F73C6D-5E06-3641-A3E3-757D4E33F1D6}" type="presParOf" srcId="{FFB0C3D1-5B75-C348-AE5C-39AFAF8FAD8E}" destId="{F294AF9B-D5CD-734E-B22D-F73999ECB74E}" srcOrd="1" destOrd="0" presId="urn:microsoft.com/office/officeart/2009/3/layout/HorizontalOrganizationChart#401"/>
    <dgm:cxn modelId="{F3D82623-8D7C-994F-AA36-683EF6ED8D2B}" type="presParOf" srcId="{31DEE7A0-E0A3-A045-81CC-8E1B04F213E5}" destId="{1A84BD5A-18EF-804E-8582-A4617F02FD36}" srcOrd="1" destOrd="0" presId="urn:microsoft.com/office/officeart/2009/3/layout/HorizontalOrganizationChart#401"/>
    <dgm:cxn modelId="{45FACBCE-E628-D84C-9930-BD4937AE86DB}" type="presParOf" srcId="{31DEE7A0-E0A3-A045-81CC-8E1B04F213E5}" destId="{FCB28BF2-20CA-814F-AFE1-54091D28DEFE}" srcOrd="2" destOrd="0" presId="urn:microsoft.com/office/officeart/2009/3/layout/HorizontalOrganizationChart#401"/>
    <dgm:cxn modelId="{404AA68D-BAE5-754C-9BE1-ED409B93AC4B}" type="presParOf" srcId="{1ED75843-4DE1-514E-9AD4-DFC9BDBA429F}" destId="{2583C949-48DB-6C46-9BD1-09A95083A7A6}" srcOrd="2" destOrd="0" presId="urn:microsoft.com/office/officeart/2009/3/layout/HorizontalOrganizationChart#401"/>
    <dgm:cxn modelId="{322125B0-92C5-134B-B403-148ED74DB511}" type="presParOf" srcId="{1ED75843-4DE1-514E-9AD4-DFC9BDBA429F}" destId="{E5802C78-5763-9145-B23D-8AAF1AE976FD}" srcOrd="3" destOrd="0" presId="urn:microsoft.com/office/officeart/2009/3/layout/HorizontalOrganizationChart#401"/>
    <dgm:cxn modelId="{EBECEA4E-3016-F845-95B2-12907D156C52}" type="presParOf" srcId="{E5802C78-5763-9145-B23D-8AAF1AE976FD}" destId="{F7DBED58-1BE8-3B4A-81D5-3D03B560C6E8}" srcOrd="0" destOrd="0" presId="urn:microsoft.com/office/officeart/2009/3/layout/HorizontalOrganizationChart#401"/>
    <dgm:cxn modelId="{F5B451E0-5F7C-BC49-84D7-C2E9FEAF6465}" type="presParOf" srcId="{F7DBED58-1BE8-3B4A-81D5-3D03B560C6E8}" destId="{16A96853-E331-7244-B182-F7397BF6BB4D}" srcOrd="0" destOrd="0" presId="urn:microsoft.com/office/officeart/2009/3/layout/HorizontalOrganizationChart#401"/>
    <dgm:cxn modelId="{A20F8FD2-CDAC-DB41-8390-4A9AA00BE39E}" type="presParOf" srcId="{F7DBED58-1BE8-3B4A-81D5-3D03B560C6E8}" destId="{DE4230A8-CD7C-6A42-9D56-166D00C84A02}" srcOrd="1" destOrd="0" presId="urn:microsoft.com/office/officeart/2009/3/layout/HorizontalOrganizationChart#401"/>
    <dgm:cxn modelId="{EF3E28A6-BFE0-AF41-8433-5CF4F433555D}" type="presParOf" srcId="{E5802C78-5763-9145-B23D-8AAF1AE976FD}" destId="{AE77A1E8-132B-1341-95C9-6CDC5B204332}" srcOrd="1" destOrd="0" presId="urn:microsoft.com/office/officeart/2009/3/layout/HorizontalOrganizationChart#401"/>
    <dgm:cxn modelId="{DC0AD7F0-73F7-AF47-B232-ED366AC6DD82}" type="presParOf" srcId="{E5802C78-5763-9145-B23D-8AAF1AE976FD}" destId="{1DD82319-7954-874C-8FF0-2B0094DF2E21}" srcOrd="2" destOrd="0" presId="urn:microsoft.com/office/officeart/2009/3/layout/HorizontalOrganizationChart#401"/>
    <dgm:cxn modelId="{6B945706-89DE-B047-83AF-10730F913398}" type="presParOf" srcId="{1ED75843-4DE1-514E-9AD4-DFC9BDBA429F}" destId="{1DF27462-E06A-4B40-A09D-5202EEE6A6A3}" srcOrd="4" destOrd="0" presId="urn:microsoft.com/office/officeart/2009/3/layout/HorizontalOrganizationChart#401"/>
    <dgm:cxn modelId="{F06D1DF5-EF48-AE4C-BE2C-0E46F6F666D8}" type="presParOf" srcId="{1ED75843-4DE1-514E-9AD4-DFC9BDBA429F}" destId="{52D8E962-E749-5445-B536-1A1209DF3941}" srcOrd="5" destOrd="0" presId="urn:microsoft.com/office/officeart/2009/3/layout/HorizontalOrganizationChart#401"/>
    <dgm:cxn modelId="{261303FC-D5E4-6940-B53C-02EA6B51C825}" type="presParOf" srcId="{52D8E962-E749-5445-B536-1A1209DF3941}" destId="{ECA465CE-DD40-1B4E-A23B-B670D2A4DA95}" srcOrd="0" destOrd="0" presId="urn:microsoft.com/office/officeart/2009/3/layout/HorizontalOrganizationChart#401"/>
    <dgm:cxn modelId="{2406D1E0-CE19-EF47-AF70-677589AA8B4A}" type="presParOf" srcId="{ECA465CE-DD40-1B4E-A23B-B670D2A4DA95}" destId="{A94329DC-679F-0246-8882-2A17F433B4E4}" srcOrd="0" destOrd="0" presId="urn:microsoft.com/office/officeart/2009/3/layout/HorizontalOrganizationChart#401"/>
    <dgm:cxn modelId="{316E96A6-F3E1-2149-8EE3-F781A3094A77}" type="presParOf" srcId="{ECA465CE-DD40-1B4E-A23B-B670D2A4DA95}" destId="{E3D8F3B7-EDFD-A447-87D4-5D0C65F3E8EB}" srcOrd="1" destOrd="0" presId="urn:microsoft.com/office/officeart/2009/3/layout/HorizontalOrganizationChart#401"/>
    <dgm:cxn modelId="{00077EEB-A909-7B4B-AC0F-161E7F0B248F}" type="presParOf" srcId="{52D8E962-E749-5445-B536-1A1209DF3941}" destId="{2508D9AB-4673-7B43-8FF1-D25E31DC7B73}" srcOrd="1" destOrd="0" presId="urn:microsoft.com/office/officeart/2009/3/layout/HorizontalOrganizationChart#401"/>
    <dgm:cxn modelId="{ABB80331-C6E0-D54E-A33E-5327A27CF036}" type="presParOf" srcId="{52D8E962-E749-5445-B536-1A1209DF3941}" destId="{852E847E-9C0A-A443-AD3B-8E34EDB367C5}" srcOrd="2" destOrd="0" presId="urn:microsoft.com/office/officeart/2009/3/layout/HorizontalOrganizationChart#401"/>
    <dgm:cxn modelId="{E78B3689-BDAA-D345-ABA9-187A50BEAE8E}" type="presParOf" srcId="{0AB3AFFA-7A36-744F-A3EB-45E409B9E36A}" destId="{D226D22A-ED1E-524D-B915-33994ADE7F65}" srcOrd="2" destOrd="0" presId="urn:microsoft.com/office/officeart/2009/3/layout/HorizontalOrganizationChart#40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A08CF87E-4080-0940-9BC9-D03861F81051}" type="doc">
      <dgm:prSet loTypeId="urn:microsoft.com/office/officeart/2009/3/layout/HorizontalOrganizationChart#402" loCatId="" qsTypeId="urn:microsoft.com/office/officeart/2005/8/quickstyle/simple1#431" qsCatId="simple" csTypeId="urn:microsoft.com/office/officeart/2005/8/colors/accent2_1#107" csCatId="accent2" phldr="1"/>
      <dgm:spPr/>
      <dgm:t>
        <a:bodyPr/>
        <a:lstStyle/>
        <a:p>
          <a:endParaRPr lang="zh-CN" altLang="en-US"/>
        </a:p>
      </dgm:t>
    </dgm:pt>
    <dgm:pt modelId="{62124246-4638-2C45-B3B1-9C43DE0C51BC}">
      <dgm:prSet phldrT="[文本]" custT="1"/>
      <dgm:spPr/>
      <dgm:t>
        <a:bodyPr/>
        <a:lstStyle/>
        <a:p>
          <a:r>
            <a:rPr lang="en-US" altLang="zh-CN" sz="1200" smtClean="0">
              <a:latin typeface="微软雅黑" panose="020B0503020204020204" pitchFamily="34" charset="-122"/>
              <a:ea typeface="微软雅黑" panose="020B0503020204020204" pitchFamily="34" charset="-122"/>
              <a:cs typeface="微软雅黑" panose="020B0503020204020204" pitchFamily="34" charset="-122"/>
            </a:rPr>
            <a:t>2.</a:t>
          </a:r>
          <a:r>
            <a:rPr lang="zh-CN" altLang="en-US" sz="1200" smtClean="0">
              <a:latin typeface="微软雅黑" panose="020B0503020204020204" pitchFamily="34" charset="-122"/>
              <a:ea typeface="微软雅黑" panose="020B0503020204020204" pitchFamily="34" charset="-122"/>
              <a:cs typeface="微软雅黑" panose="020B0503020204020204" pitchFamily="34" charset="-122"/>
            </a:rPr>
            <a:t>资本主义经济制度的</a:t>
          </a:r>
        </a:p>
        <a:p>
          <a:r>
            <a:rPr lang="zh-CN" altLang="en-US" sz="1200" smtClean="0">
              <a:latin typeface="微软雅黑" panose="020B0503020204020204" pitchFamily="34" charset="-122"/>
              <a:ea typeface="微软雅黑" panose="020B0503020204020204" pitchFamily="34" charset="-122"/>
              <a:cs typeface="微软雅黑" panose="020B0503020204020204" pitchFamily="34" charset="-122"/>
            </a:rPr>
            <a:t>本质特征</a:t>
          </a:r>
          <a:endParaRPr lang="zh-CN" altLang="en-US" sz="1200" dirty="0">
            <a:latin typeface="微软雅黑" panose="020B0503020204020204" pitchFamily="34" charset="-122"/>
            <a:ea typeface="微软雅黑" panose="020B0503020204020204" pitchFamily="34" charset="-122"/>
            <a:cs typeface="微软雅黑" panose="020B0503020204020204" pitchFamily="34" charset="-122"/>
          </a:endParaRPr>
        </a:p>
      </dgm:t>
    </dgm:pt>
    <dgm:pt modelId="{098F0EFB-C306-B145-A2F6-8BC7A8BE725C}" cxnId="{006FDE37-0647-8841-BAE3-8E86DD467AE9}" type="parTrans">
      <dgm:prSet/>
      <dgm:spPr/>
      <dgm:t>
        <a:bodyPr/>
        <a:lstStyle/>
        <a:p>
          <a:endParaRPr lang="zh-CN" altLang="en-US"/>
        </a:p>
      </dgm:t>
    </dgm:pt>
    <dgm:pt modelId="{5C17D701-4386-CB4F-9F37-E39ECF899AD0}" cxnId="{006FDE37-0647-8841-BAE3-8E86DD467AE9}" type="sibTrans">
      <dgm:prSet/>
      <dgm:spPr/>
      <dgm:t>
        <a:bodyPr/>
        <a:lstStyle/>
        <a:p>
          <a:endParaRPr lang="zh-CN" altLang="en-US"/>
        </a:p>
      </dgm:t>
    </dgm:pt>
    <dgm:pt modelId="{13FE3346-CC99-AE4D-A294-8E530C209A2F}">
      <dgm:prSet phldrT="[文本]" custT="1"/>
      <dgm:spPr/>
      <dgm:t>
        <a:bodyPr/>
        <a:lstStyle/>
        <a:p>
          <a:r>
            <a:rPr lang="zh-CN" altLang="en-US" sz="2000" dirty="0" smtClean="0">
              <a:latin typeface="微软雅黑" panose="020B0503020204020204" pitchFamily="34" charset="-122"/>
              <a:ea typeface="微软雅黑" panose="020B0503020204020204" pitchFamily="34" charset="-122"/>
              <a:cs typeface="微软雅黑" panose="020B0503020204020204" pitchFamily="34" charset="-122"/>
            </a:rPr>
            <a:t>条件</a:t>
          </a:r>
          <a:endParaRPr lang="zh-CN" altLang="en-US" sz="2000" dirty="0">
            <a:latin typeface="微软雅黑" panose="020B0503020204020204" pitchFamily="34" charset="-122"/>
            <a:ea typeface="微软雅黑" panose="020B0503020204020204" pitchFamily="34" charset="-122"/>
            <a:cs typeface="微软雅黑" panose="020B0503020204020204" pitchFamily="34" charset="-122"/>
          </a:endParaRPr>
        </a:p>
      </dgm:t>
    </dgm:pt>
    <dgm:pt modelId="{0B427950-C7AD-B649-BB45-B51B2BE0505A}" cxnId="{484018BD-73C2-884A-985B-E3F2434B835D}" type="parTrans">
      <dgm:prSet/>
      <dgm:spPr/>
      <dgm:t>
        <a:bodyPr/>
        <a:lstStyle/>
        <a:p>
          <a:endParaRPr lang="zh-CN" altLang="en-US" sz="2000"/>
        </a:p>
      </dgm:t>
    </dgm:pt>
    <dgm:pt modelId="{C1723509-5ACA-EB44-B454-C725BCB9F70A}" cxnId="{484018BD-73C2-884A-985B-E3F2434B835D}" type="sibTrans">
      <dgm:prSet/>
      <dgm:spPr/>
      <dgm:t>
        <a:bodyPr/>
        <a:lstStyle/>
        <a:p>
          <a:endParaRPr lang="zh-CN" altLang="en-US"/>
        </a:p>
      </dgm:t>
    </dgm:pt>
    <dgm:pt modelId="{39CD5C10-A952-7B49-BF2D-94DAC5CC0245}">
      <dgm:prSet phldrT="[文本]" custT="1"/>
      <dgm:spPr/>
      <dgm:t>
        <a:bodyPr/>
        <a:lstStyle/>
        <a:p>
          <a:r>
            <a:rPr lang="zh-CN" altLang="en-US" sz="2000" dirty="0" smtClean="0">
              <a:latin typeface="微软雅黑" panose="020B0503020204020204" pitchFamily="34" charset="-122"/>
              <a:ea typeface="微软雅黑" panose="020B0503020204020204" pitchFamily="34" charset="-122"/>
              <a:cs typeface="微软雅黑" panose="020B0503020204020204" pitchFamily="34" charset="-122"/>
            </a:rPr>
            <a:t>过程</a:t>
          </a:r>
          <a:endParaRPr lang="zh-CN" altLang="en-US" sz="2000" dirty="0">
            <a:latin typeface="微软雅黑" panose="020B0503020204020204" pitchFamily="34" charset="-122"/>
            <a:ea typeface="微软雅黑" panose="020B0503020204020204" pitchFamily="34" charset="-122"/>
            <a:cs typeface="微软雅黑" panose="020B0503020204020204" pitchFamily="34" charset="-122"/>
          </a:endParaRPr>
        </a:p>
      </dgm:t>
    </dgm:pt>
    <dgm:pt modelId="{4337126B-AA07-5F40-8295-E222A0F57DC3}" cxnId="{3ABA92EF-66CC-7441-9577-0DC38211A3F2}" type="parTrans">
      <dgm:prSet/>
      <dgm:spPr/>
      <dgm:t>
        <a:bodyPr/>
        <a:lstStyle/>
        <a:p>
          <a:endParaRPr lang="zh-CN" altLang="en-US" sz="2000"/>
        </a:p>
      </dgm:t>
    </dgm:pt>
    <dgm:pt modelId="{FFECB543-CCDE-D44D-A539-085B1FE5B905}" cxnId="{3ABA92EF-66CC-7441-9577-0DC38211A3F2}" type="sibTrans">
      <dgm:prSet/>
      <dgm:spPr/>
      <dgm:t>
        <a:bodyPr/>
        <a:lstStyle/>
        <a:p>
          <a:endParaRPr lang="zh-CN" altLang="en-US"/>
        </a:p>
      </dgm:t>
    </dgm:pt>
    <dgm:pt modelId="{38B77197-1B4E-5D40-8F99-35EBA9F58350}">
      <dgm:prSet phldrT="[文本]" custT="1"/>
      <dgm:spPr>
        <a:solidFill>
          <a:srgbClr val="C00000"/>
        </a:solidFill>
      </dgm:spPr>
      <dgm:t>
        <a:bodyPr/>
        <a:lstStyle/>
        <a:p>
          <a:r>
            <a:rPr lang="zh-CN" altLang="en-US" sz="2000" smtClean="0">
              <a:latin typeface="微软雅黑" panose="020B0503020204020204" pitchFamily="34" charset="-122"/>
              <a:ea typeface="微软雅黑" panose="020B0503020204020204" pitchFamily="34" charset="-122"/>
              <a:cs typeface="微软雅黑" panose="020B0503020204020204" pitchFamily="34" charset="-122"/>
            </a:rPr>
            <a:t>结果</a:t>
          </a:r>
          <a:endParaRPr lang="zh-CN" altLang="en-US" sz="2000" dirty="0">
            <a:latin typeface="微软雅黑" panose="020B0503020204020204" pitchFamily="34" charset="-122"/>
            <a:ea typeface="微软雅黑" panose="020B0503020204020204" pitchFamily="34" charset="-122"/>
            <a:cs typeface="微软雅黑" panose="020B0503020204020204" pitchFamily="34" charset="-122"/>
          </a:endParaRPr>
        </a:p>
      </dgm:t>
    </dgm:pt>
    <dgm:pt modelId="{855A5665-261D-D44E-BCBA-93CF7066AD80}" cxnId="{0EB180C9-1F97-E34D-907B-293298076050}" type="parTrans">
      <dgm:prSet/>
      <dgm:spPr/>
      <dgm:t>
        <a:bodyPr/>
        <a:lstStyle/>
        <a:p>
          <a:endParaRPr lang="zh-CN" altLang="en-US" sz="2000"/>
        </a:p>
      </dgm:t>
    </dgm:pt>
    <dgm:pt modelId="{1A149592-41BB-0E43-A0C8-44FCA74F116B}" cxnId="{0EB180C9-1F97-E34D-907B-293298076050}" type="sibTrans">
      <dgm:prSet/>
      <dgm:spPr/>
      <dgm:t>
        <a:bodyPr/>
        <a:lstStyle/>
        <a:p>
          <a:endParaRPr lang="zh-CN" altLang="en-US"/>
        </a:p>
      </dgm:t>
    </dgm:pt>
    <dgm:pt modelId="{7B313AFC-E6CB-5F48-8952-410D0FA1A9D0}" type="pres">
      <dgm:prSet presAssocID="{A08CF87E-4080-0940-9BC9-D03861F81051}" presName="hierChild1" presStyleCnt="0">
        <dgm:presLayoutVars>
          <dgm:orgChart val="1"/>
          <dgm:chPref val="1"/>
          <dgm:dir/>
          <dgm:animOne val="branch"/>
          <dgm:animLvl val="lvl"/>
          <dgm:resizeHandles/>
        </dgm:presLayoutVars>
      </dgm:prSet>
      <dgm:spPr/>
      <dgm:t>
        <a:bodyPr/>
        <a:lstStyle/>
        <a:p>
          <a:endParaRPr lang="zh-CN" altLang="en-US"/>
        </a:p>
      </dgm:t>
    </dgm:pt>
    <dgm:pt modelId="{0AB3AFFA-7A36-744F-A3EB-45E409B9E36A}" type="pres">
      <dgm:prSet presAssocID="{62124246-4638-2C45-B3B1-9C43DE0C51BC}" presName="hierRoot1" presStyleCnt="0">
        <dgm:presLayoutVars>
          <dgm:hierBranch val="init"/>
        </dgm:presLayoutVars>
      </dgm:prSet>
      <dgm:spPr/>
      <dgm:t>
        <a:bodyPr/>
        <a:lstStyle/>
        <a:p>
          <a:endParaRPr lang="zh-CN" altLang="en-US"/>
        </a:p>
      </dgm:t>
    </dgm:pt>
    <dgm:pt modelId="{56FDB728-6DE4-454F-A568-8F9A7F1D0AA0}" type="pres">
      <dgm:prSet presAssocID="{62124246-4638-2C45-B3B1-9C43DE0C51BC}" presName="rootComposite1" presStyleCnt="0"/>
      <dgm:spPr/>
      <dgm:t>
        <a:bodyPr/>
        <a:lstStyle/>
        <a:p>
          <a:endParaRPr lang="zh-CN" altLang="en-US"/>
        </a:p>
      </dgm:t>
    </dgm:pt>
    <dgm:pt modelId="{EBA94B06-172D-A641-B895-CE5041C13DE1}" type="pres">
      <dgm:prSet presAssocID="{62124246-4638-2C45-B3B1-9C43DE0C51BC}" presName="rootText1" presStyleLbl="node0" presStyleIdx="0" presStyleCnt="1" custScaleX="138246" custScaleY="245470">
        <dgm:presLayoutVars>
          <dgm:chPref val="3"/>
        </dgm:presLayoutVars>
      </dgm:prSet>
      <dgm:spPr/>
      <dgm:t>
        <a:bodyPr/>
        <a:lstStyle/>
        <a:p>
          <a:endParaRPr lang="zh-CN" altLang="en-US"/>
        </a:p>
      </dgm:t>
    </dgm:pt>
    <dgm:pt modelId="{07C93DC0-A1B7-E746-A1FB-7C8824D8B034}" type="pres">
      <dgm:prSet presAssocID="{62124246-4638-2C45-B3B1-9C43DE0C51BC}" presName="rootConnector1" presStyleLbl="node1" presStyleIdx="0" presStyleCnt="0"/>
      <dgm:spPr/>
      <dgm:t>
        <a:bodyPr/>
        <a:lstStyle/>
        <a:p>
          <a:endParaRPr lang="zh-CN" altLang="en-US"/>
        </a:p>
      </dgm:t>
    </dgm:pt>
    <dgm:pt modelId="{1ED75843-4DE1-514E-9AD4-DFC9BDBA429F}" type="pres">
      <dgm:prSet presAssocID="{62124246-4638-2C45-B3B1-9C43DE0C51BC}" presName="hierChild2" presStyleCnt="0"/>
      <dgm:spPr/>
      <dgm:t>
        <a:bodyPr/>
        <a:lstStyle/>
        <a:p>
          <a:endParaRPr lang="zh-CN" altLang="en-US"/>
        </a:p>
      </dgm:t>
    </dgm:pt>
    <dgm:pt modelId="{710A4482-DD73-7A47-B902-E8D86654AEEA}" type="pres">
      <dgm:prSet presAssocID="{0B427950-C7AD-B649-BB45-B51B2BE0505A}" presName="Name64" presStyleLbl="parChTrans1D2" presStyleIdx="0" presStyleCnt="3"/>
      <dgm:spPr/>
      <dgm:t>
        <a:bodyPr/>
        <a:lstStyle/>
        <a:p>
          <a:endParaRPr lang="zh-CN" altLang="en-US"/>
        </a:p>
      </dgm:t>
    </dgm:pt>
    <dgm:pt modelId="{31DEE7A0-E0A3-A045-81CC-8E1B04F213E5}" type="pres">
      <dgm:prSet presAssocID="{13FE3346-CC99-AE4D-A294-8E530C209A2F}" presName="hierRoot2" presStyleCnt="0">
        <dgm:presLayoutVars>
          <dgm:hierBranch val="init"/>
        </dgm:presLayoutVars>
      </dgm:prSet>
      <dgm:spPr/>
      <dgm:t>
        <a:bodyPr/>
        <a:lstStyle/>
        <a:p>
          <a:endParaRPr lang="zh-CN" altLang="en-US"/>
        </a:p>
      </dgm:t>
    </dgm:pt>
    <dgm:pt modelId="{FFB0C3D1-5B75-C348-AE5C-39AFAF8FAD8E}" type="pres">
      <dgm:prSet presAssocID="{13FE3346-CC99-AE4D-A294-8E530C209A2F}" presName="rootComposite" presStyleCnt="0"/>
      <dgm:spPr/>
      <dgm:t>
        <a:bodyPr/>
        <a:lstStyle/>
        <a:p>
          <a:endParaRPr lang="zh-CN" altLang="en-US"/>
        </a:p>
      </dgm:t>
    </dgm:pt>
    <dgm:pt modelId="{8B7FDCD3-9C17-7D43-9E36-1F184B8E7A68}" type="pres">
      <dgm:prSet presAssocID="{13FE3346-CC99-AE4D-A294-8E530C209A2F}" presName="rootText" presStyleLbl="node2" presStyleIdx="0" presStyleCnt="3">
        <dgm:presLayoutVars>
          <dgm:chPref val="3"/>
        </dgm:presLayoutVars>
      </dgm:prSet>
      <dgm:spPr/>
      <dgm:t>
        <a:bodyPr/>
        <a:lstStyle/>
        <a:p>
          <a:endParaRPr lang="zh-CN" altLang="en-US"/>
        </a:p>
      </dgm:t>
    </dgm:pt>
    <dgm:pt modelId="{F294AF9B-D5CD-734E-B22D-F73999ECB74E}" type="pres">
      <dgm:prSet presAssocID="{13FE3346-CC99-AE4D-A294-8E530C209A2F}" presName="rootConnector" presStyleLbl="node2" presStyleIdx="0" presStyleCnt="3"/>
      <dgm:spPr/>
      <dgm:t>
        <a:bodyPr/>
        <a:lstStyle/>
        <a:p>
          <a:endParaRPr lang="zh-CN" altLang="en-US"/>
        </a:p>
      </dgm:t>
    </dgm:pt>
    <dgm:pt modelId="{1A84BD5A-18EF-804E-8582-A4617F02FD36}" type="pres">
      <dgm:prSet presAssocID="{13FE3346-CC99-AE4D-A294-8E530C209A2F}" presName="hierChild4" presStyleCnt="0"/>
      <dgm:spPr/>
      <dgm:t>
        <a:bodyPr/>
        <a:lstStyle/>
        <a:p>
          <a:endParaRPr lang="zh-CN" altLang="en-US"/>
        </a:p>
      </dgm:t>
    </dgm:pt>
    <dgm:pt modelId="{FCB28BF2-20CA-814F-AFE1-54091D28DEFE}" type="pres">
      <dgm:prSet presAssocID="{13FE3346-CC99-AE4D-A294-8E530C209A2F}" presName="hierChild5" presStyleCnt="0"/>
      <dgm:spPr/>
      <dgm:t>
        <a:bodyPr/>
        <a:lstStyle/>
        <a:p>
          <a:endParaRPr lang="zh-CN" altLang="en-US"/>
        </a:p>
      </dgm:t>
    </dgm:pt>
    <dgm:pt modelId="{2583C949-48DB-6C46-9BD1-09A95083A7A6}" type="pres">
      <dgm:prSet presAssocID="{4337126B-AA07-5F40-8295-E222A0F57DC3}" presName="Name64" presStyleLbl="parChTrans1D2" presStyleIdx="1" presStyleCnt="3"/>
      <dgm:spPr/>
      <dgm:t>
        <a:bodyPr/>
        <a:lstStyle/>
        <a:p>
          <a:endParaRPr lang="zh-CN" altLang="en-US"/>
        </a:p>
      </dgm:t>
    </dgm:pt>
    <dgm:pt modelId="{E5802C78-5763-9145-B23D-8AAF1AE976FD}" type="pres">
      <dgm:prSet presAssocID="{39CD5C10-A952-7B49-BF2D-94DAC5CC0245}" presName="hierRoot2" presStyleCnt="0">
        <dgm:presLayoutVars>
          <dgm:hierBranch val="init"/>
        </dgm:presLayoutVars>
      </dgm:prSet>
      <dgm:spPr/>
      <dgm:t>
        <a:bodyPr/>
        <a:lstStyle/>
        <a:p>
          <a:endParaRPr lang="zh-CN" altLang="en-US"/>
        </a:p>
      </dgm:t>
    </dgm:pt>
    <dgm:pt modelId="{F7DBED58-1BE8-3B4A-81D5-3D03B560C6E8}" type="pres">
      <dgm:prSet presAssocID="{39CD5C10-A952-7B49-BF2D-94DAC5CC0245}" presName="rootComposite" presStyleCnt="0"/>
      <dgm:spPr/>
      <dgm:t>
        <a:bodyPr/>
        <a:lstStyle/>
        <a:p>
          <a:endParaRPr lang="zh-CN" altLang="en-US"/>
        </a:p>
      </dgm:t>
    </dgm:pt>
    <dgm:pt modelId="{16A96853-E331-7244-B182-F7397BF6BB4D}" type="pres">
      <dgm:prSet presAssocID="{39CD5C10-A952-7B49-BF2D-94DAC5CC0245}" presName="rootText" presStyleLbl="node2" presStyleIdx="1" presStyleCnt="3">
        <dgm:presLayoutVars>
          <dgm:chPref val="3"/>
        </dgm:presLayoutVars>
      </dgm:prSet>
      <dgm:spPr/>
      <dgm:t>
        <a:bodyPr/>
        <a:lstStyle/>
        <a:p>
          <a:endParaRPr lang="zh-CN" altLang="en-US"/>
        </a:p>
      </dgm:t>
    </dgm:pt>
    <dgm:pt modelId="{DE4230A8-CD7C-6A42-9D56-166D00C84A02}" type="pres">
      <dgm:prSet presAssocID="{39CD5C10-A952-7B49-BF2D-94DAC5CC0245}" presName="rootConnector" presStyleLbl="node2" presStyleIdx="1" presStyleCnt="3"/>
      <dgm:spPr/>
      <dgm:t>
        <a:bodyPr/>
        <a:lstStyle/>
        <a:p>
          <a:endParaRPr lang="zh-CN" altLang="en-US"/>
        </a:p>
      </dgm:t>
    </dgm:pt>
    <dgm:pt modelId="{AE77A1E8-132B-1341-95C9-6CDC5B204332}" type="pres">
      <dgm:prSet presAssocID="{39CD5C10-A952-7B49-BF2D-94DAC5CC0245}" presName="hierChild4" presStyleCnt="0"/>
      <dgm:spPr/>
      <dgm:t>
        <a:bodyPr/>
        <a:lstStyle/>
        <a:p>
          <a:endParaRPr lang="zh-CN" altLang="en-US"/>
        </a:p>
      </dgm:t>
    </dgm:pt>
    <dgm:pt modelId="{1DD82319-7954-874C-8FF0-2B0094DF2E21}" type="pres">
      <dgm:prSet presAssocID="{39CD5C10-A952-7B49-BF2D-94DAC5CC0245}" presName="hierChild5" presStyleCnt="0"/>
      <dgm:spPr/>
      <dgm:t>
        <a:bodyPr/>
        <a:lstStyle/>
        <a:p>
          <a:endParaRPr lang="zh-CN" altLang="en-US"/>
        </a:p>
      </dgm:t>
    </dgm:pt>
    <dgm:pt modelId="{1DF27462-E06A-4B40-A09D-5202EEE6A6A3}" type="pres">
      <dgm:prSet presAssocID="{855A5665-261D-D44E-BCBA-93CF7066AD80}" presName="Name64" presStyleLbl="parChTrans1D2" presStyleIdx="2" presStyleCnt="3"/>
      <dgm:spPr/>
      <dgm:t>
        <a:bodyPr/>
        <a:lstStyle/>
        <a:p>
          <a:endParaRPr lang="zh-CN" altLang="en-US"/>
        </a:p>
      </dgm:t>
    </dgm:pt>
    <dgm:pt modelId="{52D8E962-E749-5445-B536-1A1209DF3941}" type="pres">
      <dgm:prSet presAssocID="{38B77197-1B4E-5D40-8F99-35EBA9F58350}" presName="hierRoot2" presStyleCnt="0">
        <dgm:presLayoutVars>
          <dgm:hierBranch val="init"/>
        </dgm:presLayoutVars>
      </dgm:prSet>
      <dgm:spPr/>
      <dgm:t>
        <a:bodyPr/>
        <a:lstStyle/>
        <a:p>
          <a:endParaRPr lang="zh-CN" altLang="en-US"/>
        </a:p>
      </dgm:t>
    </dgm:pt>
    <dgm:pt modelId="{ECA465CE-DD40-1B4E-A23B-B670D2A4DA95}" type="pres">
      <dgm:prSet presAssocID="{38B77197-1B4E-5D40-8F99-35EBA9F58350}" presName="rootComposite" presStyleCnt="0"/>
      <dgm:spPr/>
      <dgm:t>
        <a:bodyPr/>
        <a:lstStyle/>
        <a:p>
          <a:endParaRPr lang="zh-CN" altLang="en-US"/>
        </a:p>
      </dgm:t>
    </dgm:pt>
    <dgm:pt modelId="{A94329DC-679F-0246-8882-2A17F433B4E4}" type="pres">
      <dgm:prSet presAssocID="{38B77197-1B4E-5D40-8F99-35EBA9F58350}" presName="rootText" presStyleLbl="node2" presStyleIdx="2" presStyleCnt="3">
        <dgm:presLayoutVars>
          <dgm:chPref val="3"/>
        </dgm:presLayoutVars>
      </dgm:prSet>
      <dgm:spPr/>
      <dgm:t>
        <a:bodyPr/>
        <a:lstStyle/>
        <a:p>
          <a:endParaRPr lang="zh-CN" altLang="en-US"/>
        </a:p>
      </dgm:t>
    </dgm:pt>
    <dgm:pt modelId="{E3D8F3B7-EDFD-A447-87D4-5D0C65F3E8EB}" type="pres">
      <dgm:prSet presAssocID="{38B77197-1B4E-5D40-8F99-35EBA9F58350}" presName="rootConnector" presStyleLbl="node2" presStyleIdx="2" presStyleCnt="3"/>
      <dgm:spPr/>
      <dgm:t>
        <a:bodyPr/>
        <a:lstStyle/>
        <a:p>
          <a:endParaRPr lang="zh-CN" altLang="en-US"/>
        </a:p>
      </dgm:t>
    </dgm:pt>
    <dgm:pt modelId="{2508D9AB-4673-7B43-8FF1-D25E31DC7B73}" type="pres">
      <dgm:prSet presAssocID="{38B77197-1B4E-5D40-8F99-35EBA9F58350}" presName="hierChild4" presStyleCnt="0"/>
      <dgm:spPr/>
      <dgm:t>
        <a:bodyPr/>
        <a:lstStyle/>
        <a:p>
          <a:endParaRPr lang="zh-CN" altLang="en-US"/>
        </a:p>
      </dgm:t>
    </dgm:pt>
    <dgm:pt modelId="{852E847E-9C0A-A443-AD3B-8E34EDB367C5}" type="pres">
      <dgm:prSet presAssocID="{38B77197-1B4E-5D40-8F99-35EBA9F58350}" presName="hierChild5" presStyleCnt="0"/>
      <dgm:spPr/>
      <dgm:t>
        <a:bodyPr/>
        <a:lstStyle/>
        <a:p>
          <a:endParaRPr lang="zh-CN" altLang="en-US"/>
        </a:p>
      </dgm:t>
    </dgm:pt>
    <dgm:pt modelId="{D226D22A-ED1E-524D-B915-33994ADE7F65}" type="pres">
      <dgm:prSet presAssocID="{62124246-4638-2C45-B3B1-9C43DE0C51BC}" presName="hierChild3" presStyleCnt="0"/>
      <dgm:spPr/>
      <dgm:t>
        <a:bodyPr/>
        <a:lstStyle/>
        <a:p>
          <a:endParaRPr lang="zh-CN" altLang="en-US"/>
        </a:p>
      </dgm:t>
    </dgm:pt>
  </dgm:ptLst>
  <dgm:cxnLst>
    <dgm:cxn modelId="{3ABA92EF-66CC-7441-9577-0DC38211A3F2}" srcId="{62124246-4638-2C45-B3B1-9C43DE0C51BC}" destId="{39CD5C10-A952-7B49-BF2D-94DAC5CC0245}" srcOrd="1" destOrd="0" parTransId="{4337126B-AA07-5F40-8295-E222A0F57DC3}" sibTransId="{FFECB543-CCDE-D44D-A539-085B1FE5B905}"/>
    <dgm:cxn modelId="{239839F8-963A-8142-BCA4-FA3B914793F6}" type="presOf" srcId="{A08CF87E-4080-0940-9BC9-D03861F81051}" destId="{7B313AFC-E6CB-5F48-8952-410D0FA1A9D0}" srcOrd="0" destOrd="0" presId="urn:microsoft.com/office/officeart/2009/3/layout/HorizontalOrganizationChart#402"/>
    <dgm:cxn modelId="{0594F4DD-79BB-374F-B3E3-3D5EADF4F9EF}" type="presOf" srcId="{13FE3346-CC99-AE4D-A294-8E530C209A2F}" destId="{8B7FDCD3-9C17-7D43-9E36-1F184B8E7A68}" srcOrd="0" destOrd="0" presId="urn:microsoft.com/office/officeart/2009/3/layout/HorizontalOrganizationChart#402"/>
    <dgm:cxn modelId="{0EB180C9-1F97-E34D-907B-293298076050}" srcId="{62124246-4638-2C45-B3B1-9C43DE0C51BC}" destId="{38B77197-1B4E-5D40-8F99-35EBA9F58350}" srcOrd="2" destOrd="0" parTransId="{855A5665-261D-D44E-BCBA-93CF7066AD80}" sibTransId="{1A149592-41BB-0E43-A0C8-44FCA74F116B}"/>
    <dgm:cxn modelId="{E99453F7-305D-FD4E-B47C-16355BBC724E}" type="presOf" srcId="{38B77197-1B4E-5D40-8F99-35EBA9F58350}" destId="{E3D8F3B7-EDFD-A447-87D4-5D0C65F3E8EB}" srcOrd="1" destOrd="0" presId="urn:microsoft.com/office/officeart/2009/3/layout/HorizontalOrganizationChart#402"/>
    <dgm:cxn modelId="{5C5167F8-FFA4-7248-873D-A5BBFEC27D0A}" type="presOf" srcId="{4337126B-AA07-5F40-8295-E222A0F57DC3}" destId="{2583C949-48DB-6C46-9BD1-09A95083A7A6}" srcOrd="0" destOrd="0" presId="urn:microsoft.com/office/officeart/2009/3/layout/HorizontalOrganizationChart#402"/>
    <dgm:cxn modelId="{F88F7B5E-5E65-874B-BB58-42E04E35B985}" type="presOf" srcId="{62124246-4638-2C45-B3B1-9C43DE0C51BC}" destId="{EBA94B06-172D-A641-B895-CE5041C13DE1}" srcOrd="0" destOrd="0" presId="urn:microsoft.com/office/officeart/2009/3/layout/HorizontalOrganizationChart#402"/>
    <dgm:cxn modelId="{E8859ADD-8579-5F4C-8A74-DEDCFA9E1B4E}" type="presOf" srcId="{0B427950-C7AD-B649-BB45-B51B2BE0505A}" destId="{710A4482-DD73-7A47-B902-E8D86654AEEA}" srcOrd="0" destOrd="0" presId="urn:microsoft.com/office/officeart/2009/3/layout/HorizontalOrganizationChart#402"/>
    <dgm:cxn modelId="{9D7896A7-0F46-EF4A-9C2D-7103299229E0}" type="presOf" srcId="{62124246-4638-2C45-B3B1-9C43DE0C51BC}" destId="{07C93DC0-A1B7-E746-A1FB-7C8824D8B034}" srcOrd="1" destOrd="0" presId="urn:microsoft.com/office/officeart/2009/3/layout/HorizontalOrganizationChart#402"/>
    <dgm:cxn modelId="{B1440810-3813-724E-B41F-5A58C85EA8B0}" type="presOf" srcId="{13FE3346-CC99-AE4D-A294-8E530C209A2F}" destId="{F294AF9B-D5CD-734E-B22D-F73999ECB74E}" srcOrd="1" destOrd="0" presId="urn:microsoft.com/office/officeart/2009/3/layout/HorizontalOrganizationChart#402"/>
    <dgm:cxn modelId="{74DDF00D-DD3B-4645-8E33-8C606740C443}" type="presOf" srcId="{39CD5C10-A952-7B49-BF2D-94DAC5CC0245}" destId="{DE4230A8-CD7C-6A42-9D56-166D00C84A02}" srcOrd="1" destOrd="0" presId="urn:microsoft.com/office/officeart/2009/3/layout/HorizontalOrganizationChart#402"/>
    <dgm:cxn modelId="{C84BDC42-77D1-7742-B6C6-CADB328EFEAC}" type="presOf" srcId="{39CD5C10-A952-7B49-BF2D-94DAC5CC0245}" destId="{16A96853-E331-7244-B182-F7397BF6BB4D}" srcOrd="0" destOrd="0" presId="urn:microsoft.com/office/officeart/2009/3/layout/HorizontalOrganizationChart#402"/>
    <dgm:cxn modelId="{484018BD-73C2-884A-985B-E3F2434B835D}" srcId="{62124246-4638-2C45-B3B1-9C43DE0C51BC}" destId="{13FE3346-CC99-AE4D-A294-8E530C209A2F}" srcOrd="0" destOrd="0" parTransId="{0B427950-C7AD-B649-BB45-B51B2BE0505A}" sibTransId="{C1723509-5ACA-EB44-B454-C725BCB9F70A}"/>
    <dgm:cxn modelId="{A0451448-801B-B049-AFCA-4B1E1634E57A}" type="presOf" srcId="{855A5665-261D-D44E-BCBA-93CF7066AD80}" destId="{1DF27462-E06A-4B40-A09D-5202EEE6A6A3}" srcOrd="0" destOrd="0" presId="urn:microsoft.com/office/officeart/2009/3/layout/HorizontalOrganizationChart#402"/>
    <dgm:cxn modelId="{CF9D6BE4-280F-C143-9FD4-F20F50A223E6}" type="presOf" srcId="{38B77197-1B4E-5D40-8F99-35EBA9F58350}" destId="{A94329DC-679F-0246-8882-2A17F433B4E4}" srcOrd="0" destOrd="0" presId="urn:microsoft.com/office/officeart/2009/3/layout/HorizontalOrganizationChart#402"/>
    <dgm:cxn modelId="{006FDE37-0647-8841-BAE3-8E86DD467AE9}" srcId="{A08CF87E-4080-0940-9BC9-D03861F81051}" destId="{62124246-4638-2C45-B3B1-9C43DE0C51BC}" srcOrd="0" destOrd="0" parTransId="{098F0EFB-C306-B145-A2F6-8BC7A8BE725C}" sibTransId="{5C17D701-4386-CB4F-9F37-E39ECF899AD0}"/>
    <dgm:cxn modelId="{949B5621-9017-694C-A720-24028720F66E}" type="presParOf" srcId="{7B313AFC-E6CB-5F48-8952-410D0FA1A9D0}" destId="{0AB3AFFA-7A36-744F-A3EB-45E409B9E36A}" srcOrd="0" destOrd="0" presId="urn:microsoft.com/office/officeart/2009/3/layout/HorizontalOrganizationChart#402"/>
    <dgm:cxn modelId="{0EB2584E-AD7C-4245-AE6C-4ACF8C87BD8A}" type="presParOf" srcId="{0AB3AFFA-7A36-744F-A3EB-45E409B9E36A}" destId="{56FDB728-6DE4-454F-A568-8F9A7F1D0AA0}" srcOrd="0" destOrd="0" presId="urn:microsoft.com/office/officeart/2009/3/layout/HorizontalOrganizationChart#402"/>
    <dgm:cxn modelId="{62186F07-970C-7047-9FAB-B32E1EF636B2}" type="presParOf" srcId="{56FDB728-6DE4-454F-A568-8F9A7F1D0AA0}" destId="{EBA94B06-172D-A641-B895-CE5041C13DE1}" srcOrd="0" destOrd="0" presId="urn:microsoft.com/office/officeart/2009/3/layout/HorizontalOrganizationChart#402"/>
    <dgm:cxn modelId="{9C932AA7-744E-034F-9D8A-3CEB70302FA2}" type="presParOf" srcId="{56FDB728-6DE4-454F-A568-8F9A7F1D0AA0}" destId="{07C93DC0-A1B7-E746-A1FB-7C8824D8B034}" srcOrd="1" destOrd="0" presId="urn:microsoft.com/office/officeart/2009/3/layout/HorizontalOrganizationChart#402"/>
    <dgm:cxn modelId="{241547B8-3E7A-E246-B189-BAE2F28600F2}" type="presParOf" srcId="{0AB3AFFA-7A36-744F-A3EB-45E409B9E36A}" destId="{1ED75843-4DE1-514E-9AD4-DFC9BDBA429F}" srcOrd="1" destOrd="0" presId="urn:microsoft.com/office/officeart/2009/3/layout/HorizontalOrganizationChart#402"/>
    <dgm:cxn modelId="{300B7244-C83E-9E45-B99D-45FA0580E9A3}" type="presParOf" srcId="{1ED75843-4DE1-514E-9AD4-DFC9BDBA429F}" destId="{710A4482-DD73-7A47-B902-E8D86654AEEA}" srcOrd="0" destOrd="0" presId="urn:microsoft.com/office/officeart/2009/3/layout/HorizontalOrganizationChart#402"/>
    <dgm:cxn modelId="{4E5CBFBA-0EAA-AA4E-AF3E-B5465EB99263}" type="presParOf" srcId="{1ED75843-4DE1-514E-9AD4-DFC9BDBA429F}" destId="{31DEE7A0-E0A3-A045-81CC-8E1B04F213E5}" srcOrd="1" destOrd="0" presId="urn:microsoft.com/office/officeart/2009/3/layout/HorizontalOrganizationChart#402"/>
    <dgm:cxn modelId="{7729E212-E6DF-DD40-8915-E064FC4B9DE1}" type="presParOf" srcId="{31DEE7A0-E0A3-A045-81CC-8E1B04F213E5}" destId="{FFB0C3D1-5B75-C348-AE5C-39AFAF8FAD8E}" srcOrd="0" destOrd="0" presId="urn:microsoft.com/office/officeart/2009/3/layout/HorizontalOrganizationChart#402"/>
    <dgm:cxn modelId="{67D8D4E4-40B4-8840-9FA4-5739D9C4CC9F}" type="presParOf" srcId="{FFB0C3D1-5B75-C348-AE5C-39AFAF8FAD8E}" destId="{8B7FDCD3-9C17-7D43-9E36-1F184B8E7A68}" srcOrd="0" destOrd="0" presId="urn:microsoft.com/office/officeart/2009/3/layout/HorizontalOrganizationChart#402"/>
    <dgm:cxn modelId="{1965F981-B362-834C-B77A-56321E44EAAD}" type="presParOf" srcId="{FFB0C3D1-5B75-C348-AE5C-39AFAF8FAD8E}" destId="{F294AF9B-D5CD-734E-B22D-F73999ECB74E}" srcOrd="1" destOrd="0" presId="urn:microsoft.com/office/officeart/2009/3/layout/HorizontalOrganizationChart#402"/>
    <dgm:cxn modelId="{C8F0F486-E1E0-454A-824E-434FB201AC64}" type="presParOf" srcId="{31DEE7A0-E0A3-A045-81CC-8E1B04F213E5}" destId="{1A84BD5A-18EF-804E-8582-A4617F02FD36}" srcOrd="1" destOrd="0" presId="urn:microsoft.com/office/officeart/2009/3/layout/HorizontalOrganizationChart#402"/>
    <dgm:cxn modelId="{CFA66D8C-08B6-1F4F-9B71-FDF9D6111C85}" type="presParOf" srcId="{31DEE7A0-E0A3-A045-81CC-8E1B04F213E5}" destId="{FCB28BF2-20CA-814F-AFE1-54091D28DEFE}" srcOrd="2" destOrd="0" presId="urn:microsoft.com/office/officeart/2009/3/layout/HorizontalOrganizationChart#402"/>
    <dgm:cxn modelId="{8CB847B1-D651-2642-B670-2BEE04516795}" type="presParOf" srcId="{1ED75843-4DE1-514E-9AD4-DFC9BDBA429F}" destId="{2583C949-48DB-6C46-9BD1-09A95083A7A6}" srcOrd="2" destOrd="0" presId="urn:microsoft.com/office/officeart/2009/3/layout/HorizontalOrganizationChart#402"/>
    <dgm:cxn modelId="{C23880C5-9D57-B849-A54E-5A2CE1C789D9}" type="presParOf" srcId="{1ED75843-4DE1-514E-9AD4-DFC9BDBA429F}" destId="{E5802C78-5763-9145-B23D-8AAF1AE976FD}" srcOrd="3" destOrd="0" presId="urn:microsoft.com/office/officeart/2009/3/layout/HorizontalOrganizationChart#402"/>
    <dgm:cxn modelId="{F4D3F842-85C8-9849-B210-92172D99D157}" type="presParOf" srcId="{E5802C78-5763-9145-B23D-8AAF1AE976FD}" destId="{F7DBED58-1BE8-3B4A-81D5-3D03B560C6E8}" srcOrd="0" destOrd="0" presId="urn:microsoft.com/office/officeart/2009/3/layout/HorizontalOrganizationChart#402"/>
    <dgm:cxn modelId="{D8814BCF-F1A7-F840-ABAC-FF3A7C17D338}" type="presParOf" srcId="{F7DBED58-1BE8-3B4A-81D5-3D03B560C6E8}" destId="{16A96853-E331-7244-B182-F7397BF6BB4D}" srcOrd="0" destOrd="0" presId="urn:microsoft.com/office/officeart/2009/3/layout/HorizontalOrganizationChart#402"/>
    <dgm:cxn modelId="{C9668EE6-11EF-FC43-8ED5-2B17BCD474C4}" type="presParOf" srcId="{F7DBED58-1BE8-3B4A-81D5-3D03B560C6E8}" destId="{DE4230A8-CD7C-6A42-9D56-166D00C84A02}" srcOrd="1" destOrd="0" presId="urn:microsoft.com/office/officeart/2009/3/layout/HorizontalOrganizationChart#402"/>
    <dgm:cxn modelId="{E7373AB8-1DFD-AE45-B120-7370B1018B11}" type="presParOf" srcId="{E5802C78-5763-9145-B23D-8AAF1AE976FD}" destId="{AE77A1E8-132B-1341-95C9-6CDC5B204332}" srcOrd="1" destOrd="0" presId="urn:microsoft.com/office/officeart/2009/3/layout/HorizontalOrganizationChart#402"/>
    <dgm:cxn modelId="{83D8047A-99A3-B947-B7AA-71FEA8A156D3}" type="presParOf" srcId="{E5802C78-5763-9145-B23D-8AAF1AE976FD}" destId="{1DD82319-7954-874C-8FF0-2B0094DF2E21}" srcOrd="2" destOrd="0" presId="urn:microsoft.com/office/officeart/2009/3/layout/HorizontalOrganizationChart#402"/>
    <dgm:cxn modelId="{CAE328E6-3A34-7148-9BBD-9DF146DDF525}" type="presParOf" srcId="{1ED75843-4DE1-514E-9AD4-DFC9BDBA429F}" destId="{1DF27462-E06A-4B40-A09D-5202EEE6A6A3}" srcOrd="4" destOrd="0" presId="urn:microsoft.com/office/officeart/2009/3/layout/HorizontalOrganizationChart#402"/>
    <dgm:cxn modelId="{3BC7D649-5318-4A44-B8CD-A22879072D46}" type="presParOf" srcId="{1ED75843-4DE1-514E-9AD4-DFC9BDBA429F}" destId="{52D8E962-E749-5445-B536-1A1209DF3941}" srcOrd="5" destOrd="0" presId="urn:microsoft.com/office/officeart/2009/3/layout/HorizontalOrganizationChart#402"/>
    <dgm:cxn modelId="{48AA1A90-DD10-9942-B4E0-A26B1F5D1EA0}" type="presParOf" srcId="{52D8E962-E749-5445-B536-1A1209DF3941}" destId="{ECA465CE-DD40-1B4E-A23B-B670D2A4DA95}" srcOrd="0" destOrd="0" presId="urn:microsoft.com/office/officeart/2009/3/layout/HorizontalOrganizationChart#402"/>
    <dgm:cxn modelId="{93F34CD3-8079-1D4F-A2D8-800A7738EADD}" type="presParOf" srcId="{ECA465CE-DD40-1B4E-A23B-B670D2A4DA95}" destId="{A94329DC-679F-0246-8882-2A17F433B4E4}" srcOrd="0" destOrd="0" presId="urn:microsoft.com/office/officeart/2009/3/layout/HorizontalOrganizationChart#402"/>
    <dgm:cxn modelId="{AF3CFC03-47DD-5C48-B27A-ED621CFAE627}" type="presParOf" srcId="{ECA465CE-DD40-1B4E-A23B-B670D2A4DA95}" destId="{E3D8F3B7-EDFD-A447-87D4-5D0C65F3E8EB}" srcOrd="1" destOrd="0" presId="urn:microsoft.com/office/officeart/2009/3/layout/HorizontalOrganizationChart#402"/>
    <dgm:cxn modelId="{78B09DF5-4914-C14A-8185-05838F682228}" type="presParOf" srcId="{52D8E962-E749-5445-B536-1A1209DF3941}" destId="{2508D9AB-4673-7B43-8FF1-D25E31DC7B73}" srcOrd="1" destOrd="0" presId="urn:microsoft.com/office/officeart/2009/3/layout/HorizontalOrganizationChart#402"/>
    <dgm:cxn modelId="{84E25BB9-4E19-C444-907E-8948DE032E98}" type="presParOf" srcId="{52D8E962-E749-5445-B536-1A1209DF3941}" destId="{852E847E-9C0A-A443-AD3B-8E34EDB367C5}" srcOrd="2" destOrd="0" presId="urn:microsoft.com/office/officeart/2009/3/layout/HorizontalOrganizationChart#402"/>
    <dgm:cxn modelId="{807A63A1-9352-964C-B9AB-FCCF932253A0}" type="presParOf" srcId="{0AB3AFFA-7A36-744F-A3EB-45E409B9E36A}" destId="{D226D22A-ED1E-524D-B915-33994ADE7F65}" srcOrd="2" destOrd="0" presId="urn:microsoft.com/office/officeart/2009/3/layout/HorizontalOrganizationChart#40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A08CF87E-4080-0940-9BC9-D03861F81051}" type="doc">
      <dgm:prSet loTypeId="urn:microsoft.com/office/officeart/2009/3/layout/HorizontalOrganizationChart#403" loCatId="" qsTypeId="urn:microsoft.com/office/officeart/2005/8/quickstyle/simple1#432" qsCatId="simple" csTypeId="urn:microsoft.com/office/officeart/2005/8/colors/accent2_1#108" csCatId="accent2" phldr="1"/>
      <dgm:spPr/>
      <dgm:t>
        <a:bodyPr/>
        <a:lstStyle/>
        <a:p>
          <a:endParaRPr lang="zh-CN" altLang="en-US"/>
        </a:p>
      </dgm:t>
    </dgm:pt>
    <dgm:pt modelId="{62124246-4638-2C45-B3B1-9C43DE0C51BC}">
      <dgm:prSet phldrT="[文本]" custT="1"/>
      <dgm:spPr/>
      <dgm:t>
        <a:bodyPr/>
        <a:lstStyle/>
        <a:p>
          <a:r>
            <a:rPr lang="en-US" altLang="zh-CN" sz="3200" dirty="0" smtClean="0">
              <a:latin typeface="微软雅黑" panose="020B0503020204020204" pitchFamily="34" charset="-122"/>
              <a:ea typeface="微软雅黑" panose="020B0503020204020204" pitchFamily="34" charset="-122"/>
              <a:cs typeface="微软雅黑" panose="020B0503020204020204" pitchFamily="34" charset="-122"/>
            </a:rPr>
            <a:t>2.</a:t>
          </a:r>
          <a:r>
            <a:rPr lang="zh-CN" altLang="en-US" sz="3200" dirty="0" smtClean="0">
              <a:latin typeface="微软雅黑" panose="020B0503020204020204" pitchFamily="34" charset="-122"/>
              <a:ea typeface="微软雅黑" panose="020B0503020204020204" pitchFamily="34" charset="-122"/>
              <a:cs typeface="微软雅黑" panose="020B0503020204020204" pitchFamily="34" charset="-122"/>
            </a:rPr>
            <a:t>资本主义经济制度的</a:t>
          </a:r>
        </a:p>
        <a:p>
          <a:r>
            <a:rPr lang="zh-CN" altLang="en-US" sz="3200" dirty="0" smtClean="0">
              <a:latin typeface="微软雅黑" panose="020B0503020204020204" pitchFamily="34" charset="-122"/>
              <a:ea typeface="微软雅黑" panose="020B0503020204020204" pitchFamily="34" charset="-122"/>
              <a:cs typeface="微软雅黑" panose="020B0503020204020204" pitchFamily="34" charset="-122"/>
            </a:rPr>
            <a:t>本质特征</a:t>
          </a:r>
          <a:endParaRPr lang="zh-CN" altLang="en-US" sz="3200" dirty="0">
            <a:latin typeface="微软雅黑" panose="020B0503020204020204" pitchFamily="34" charset="-122"/>
            <a:ea typeface="微软雅黑" panose="020B0503020204020204" pitchFamily="34" charset="-122"/>
            <a:cs typeface="微软雅黑" panose="020B0503020204020204" pitchFamily="34" charset="-122"/>
          </a:endParaRPr>
        </a:p>
      </dgm:t>
    </dgm:pt>
    <dgm:pt modelId="{098F0EFB-C306-B145-A2F6-8BC7A8BE725C}" cxnId="{006FDE37-0647-8841-BAE3-8E86DD467AE9}" type="parTrans">
      <dgm:prSet/>
      <dgm:spPr/>
      <dgm:t>
        <a:bodyPr/>
        <a:lstStyle/>
        <a:p>
          <a:endParaRPr lang="zh-CN" altLang="en-US" sz="1100"/>
        </a:p>
      </dgm:t>
    </dgm:pt>
    <dgm:pt modelId="{5C17D701-4386-CB4F-9F37-E39ECF899AD0}" cxnId="{006FDE37-0647-8841-BAE3-8E86DD467AE9}" type="sibTrans">
      <dgm:prSet/>
      <dgm:spPr/>
      <dgm:t>
        <a:bodyPr/>
        <a:lstStyle/>
        <a:p>
          <a:endParaRPr lang="zh-CN" altLang="en-US" sz="1100"/>
        </a:p>
      </dgm:t>
    </dgm:pt>
    <dgm:pt modelId="{13FE3346-CC99-AE4D-A294-8E530C209A2F}">
      <dgm:prSet phldrT="[文本]" custT="1"/>
      <dgm:spPr/>
      <dgm:t>
        <a:bodyPr/>
        <a:lstStyle/>
        <a:p>
          <a:r>
            <a:rPr lang="zh-CN" altLang="en-US" sz="3200" dirty="0" smtClean="0">
              <a:latin typeface="微软雅黑" panose="020B0503020204020204" pitchFamily="34" charset="-122"/>
              <a:ea typeface="微软雅黑" panose="020B0503020204020204" pitchFamily="34" charset="-122"/>
              <a:cs typeface="微软雅黑" panose="020B0503020204020204" pitchFamily="34" charset="-122"/>
            </a:rPr>
            <a:t>条件</a:t>
          </a:r>
          <a:endParaRPr lang="zh-CN" altLang="en-US" sz="3200" dirty="0">
            <a:latin typeface="微软雅黑" panose="020B0503020204020204" pitchFamily="34" charset="-122"/>
            <a:ea typeface="微软雅黑" panose="020B0503020204020204" pitchFamily="34" charset="-122"/>
            <a:cs typeface="微软雅黑" panose="020B0503020204020204" pitchFamily="34" charset="-122"/>
          </a:endParaRPr>
        </a:p>
      </dgm:t>
    </dgm:pt>
    <dgm:pt modelId="{0B427950-C7AD-B649-BB45-B51B2BE0505A}" cxnId="{484018BD-73C2-884A-985B-E3F2434B835D}" type="parTrans">
      <dgm:prSet/>
      <dgm:spPr/>
      <dgm:t>
        <a:bodyPr/>
        <a:lstStyle/>
        <a:p>
          <a:endParaRPr lang="zh-CN" altLang="en-US" sz="3200"/>
        </a:p>
      </dgm:t>
    </dgm:pt>
    <dgm:pt modelId="{C1723509-5ACA-EB44-B454-C725BCB9F70A}" cxnId="{484018BD-73C2-884A-985B-E3F2434B835D}" type="sibTrans">
      <dgm:prSet/>
      <dgm:spPr/>
      <dgm:t>
        <a:bodyPr/>
        <a:lstStyle/>
        <a:p>
          <a:endParaRPr lang="zh-CN" altLang="en-US" sz="1100"/>
        </a:p>
      </dgm:t>
    </dgm:pt>
    <dgm:pt modelId="{39CD5C10-A952-7B49-BF2D-94DAC5CC0245}">
      <dgm:prSet phldrT="[文本]" custT="1"/>
      <dgm:spPr/>
      <dgm:t>
        <a:bodyPr/>
        <a:lstStyle/>
        <a:p>
          <a:r>
            <a:rPr lang="zh-CN" altLang="en-US" sz="3200" dirty="0" smtClean="0">
              <a:latin typeface="微软雅黑" panose="020B0503020204020204" pitchFamily="34" charset="-122"/>
              <a:ea typeface="微软雅黑" panose="020B0503020204020204" pitchFamily="34" charset="-122"/>
              <a:cs typeface="微软雅黑" panose="020B0503020204020204" pitchFamily="34" charset="-122"/>
            </a:rPr>
            <a:t>过程</a:t>
          </a:r>
          <a:endParaRPr lang="zh-CN" altLang="en-US" sz="3200" dirty="0">
            <a:latin typeface="微软雅黑" panose="020B0503020204020204" pitchFamily="34" charset="-122"/>
            <a:ea typeface="微软雅黑" panose="020B0503020204020204" pitchFamily="34" charset="-122"/>
            <a:cs typeface="微软雅黑" panose="020B0503020204020204" pitchFamily="34" charset="-122"/>
          </a:endParaRPr>
        </a:p>
      </dgm:t>
    </dgm:pt>
    <dgm:pt modelId="{4337126B-AA07-5F40-8295-E222A0F57DC3}" cxnId="{3ABA92EF-66CC-7441-9577-0DC38211A3F2}" type="parTrans">
      <dgm:prSet/>
      <dgm:spPr/>
      <dgm:t>
        <a:bodyPr/>
        <a:lstStyle/>
        <a:p>
          <a:endParaRPr lang="zh-CN" altLang="en-US" sz="3200"/>
        </a:p>
      </dgm:t>
    </dgm:pt>
    <dgm:pt modelId="{FFECB543-CCDE-D44D-A539-085B1FE5B905}" cxnId="{3ABA92EF-66CC-7441-9577-0DC38211A3F2}" type="sibTrans">
      <dgm:prSet/>
      <dgm:spPr/>
      <dgm:t>
        <a:bodyPr/>
        <a:lstStyle/>
        <a:p>
          <a:endParaRPr lang="zh-CN" altLang="en-US" sz="1100"/>
        </a:p>
      </dgm:t>
    </dgm:pt>
    <dgm:pt modelId="{38B77197-1B4E-5D40-8F99-35EBA9F58350}">
      <dgm:prSet phldrT="[文本]" custT="1"/>
      <dgm:spPr/>
      <dgm:t>
        <a:bodyPr/>
        <a:lstStyle/>
        <a:p>
          <a:r>
            <a:rPr lang="zh-CN" altLang="en-US" sz="3200" dirty="0" smtClean="0">
              <a:latin typeface="微软雅黑" panose="020B0503020204020204" pitchFamily="34" charset="-122"/>
              <a:ea typeface="微软雅黑" panose="020B0503020204020204" pitchFamily="34" charset="-122"/>
              <a:cs typeface="微软雅黑" panose="020B0503020204020204" pitchFamily="34" charset="-122"/>
            </a:rPr>
            <a:t>结果</a:t>
          </a:r>
          <a:endParaRPr lang="zh-CN" altLang="en-US" sz="3200" dirty="0">
            <a:latin typeface="微软雅黑" panose="020B0503020204020204" pitchFamily="34" charset="-122"/>
            <a:ea typeface="微软雅黑" panose="020B0503020204020204" pitchFamily="34" charset="-122"/>
            <a:cs typeface="微软雅黑" panose="020B0503020204020204" pitchFamily="34" charset="-122"/>
          </a:endParaRPr>
        </a:p>
      </dgm:t>
    </dgm:pt>
    <dgm:pt modelId="{855A5665-261D-D44E-BCBA-93CF7066AD80}" cxnId="{0EB180C9-1F97-E34D-907B-293298076050}" type="parTrans">
      <dgm:prSet/>
      <dgm:spPr/>
      <dgm:t>
        <a:bodyPr/>
        <a:lstStyle/>
        <a:p>
          <a:endParaRPr lang="zh-CN" altLang="en-US" sz="3200"/>
        </a:p>
      </dgm:t>
    </dgm:pt>
    <dgm:pt modelId="{1A149592-41BB-0E43-A0C8-44FCA74F116B}" cxnId="{0EB180C9-1F97-E34D-907B-293298076050}" type="sibTrans">
      <dgm:prSet/>
      <dgm:spPr/>
      <dgm:t>
        <a:bodyPr/>
        <a:lstStyle/>
        <a:p>
          <a:endParaRPr lang="zh-CN" altLang="en-US" sz="1100"/>
        </a:p>
      </dgm:t>
    </dgm:pt>
    <dgm:pt modelId="{AED1F766-5A18-F941-AC3E-4EB54B16DD8A}">
      <dgm:prSet custT="1"/>
      <dgm:spPr/>
      <dgm:t>
        <a:bodyPr/>
        <a:lstStyle/>
        <a:p>
          <a:r>
            <a:rPr lang="zh-CN" altLang="en-US" sz="3200" dirty="0" smtClean="0">
              <a:latin typeface="微软雅黑" panose="020B0503020204020204" pitchFamily="34" charset="-122"/>
              <a:ea typeface="微软雅黑" panose="020B0503020204020204" pitchFamily="34" charset="-122"/>
              <a:cs typeface="微软雅黑" panose="020B0503020204020204" pitchFamily="34" charset="-122"/>
            </a:rPr>
            <a:t>劳动力</a:t>
          </a:r>
          <a:endParaRPr lang="zh-CN" altLang="en-US" sz="3200" dirty="0">
            <a:latin typeface="微软雅黑" panose="020B0503020204020204" pitchFamily="34" charset="-122"/>
            <a:ea typeface="微软雅黑" panose="020B0503020204020204" pitchFamily="34" charset="-122"/>
            <a:cs typeface="微软雅黑" panose="020B0503020204020204" pitchFamily="34" charset="-122"/>
          </a:endParaRPr>
        </a:p>
      </dgm:t>
    </dgm:pt>
    <dgm:pt modelId="{F17F8971-1260-BF4F-933D-52774BFC59D1}" cxnId="{330536FB-2C18-3F4D-BC7C-26D19009F5ED}" type="parTrans">
      <dgm:prSet/>
      <dgm:spPr/>
      <dgm:t>
        <a:bodyPr/>
        <a:lstStyle/>
        <a:p>
          <a:endParaRPr lang="zh-CN" altLang="en-US" sz="3200"/>
        </a:p>
      </dgm:t>
    </dgm:pt>
    <dgm:pt modelId="{A636CDEF-9A69-A14E-B8B2-66D217888FEE}" cxnId="{330536FB-2C18-3F4D-BC7C-26D19009F5ED}" type="sibTrans">
      <dgm:prSet/>
      <dgm:spPr/>
      <dgm:t>
        <a:bodyPr/>
        <a:lstStyle/>
        <a:p>
          <a:endParaRPr lang="zh-CN" altLang="en-US" sz="1100"/>
        </a:p>
      </dgm:t>
    </dgm:pt>
    <dgm:pt modelId="{F4A281FF-AD0D-4A49-A3AD-8796C8F27502}">
      <dgm:prSet custT="1"/>
      <dgm:spPr/>
      <dgm:t>
        <a:bodyPr/>
        <a:lstStyle/>
        <a:p>
          <a:r>
            <a:rPr lang="zh-CN" altLang="en-US" sz="3200" dirty="0" smtClean="0">
              <a:latin typeface="微软雅黑" panose="020B0503020204020204" pitchFamily="34" charset="-122"/>
              <a:ea typeface="微软雅黑" panose="020B0503020204020204" pitchFamily="34" charset="-122"/>
              <a:cs typeface="微软雅黑" panose="020B0503020204020204" pitchFamily="34" charset="-122"/>
            </a:rPr>
            <a:t>资本主义生产过程</a:t>
          </a:r>
          <a:endParaRPr lang="zh-CN" altLang="en-US" sz="3200" dirty="0">
            <a:latin typeface="微软雅黑" panose="020B0503020204020204" pitchFamily="34" charset="-122"/>
            <a:ea typeface="微软雅黑" panose="020B0503020204020204" pitchFamily="34" charset="-122"/>
            <a:cs typeface="微软雅黑" panose="020B0503020204020204" pitchFamily="34" charset="-122"/>
          </a:endParaRPr>
        </a:p>
      </dgm:t>
    </dgm:pt>
    <dgm:pt modelId="{92D30689-F2F4-CA46-AF8D-D999AC2B0F57}" cxnId="{DAB3A815-63AB-CD49-9A43-2BFB7EBF00B9}" type="parTrans">
      <dgm:prSet/>
      <dgm:spPr/>
      <dgm:t>
        <a:bodyPr/>
        <a:lstStyle/>
        <a:p>
          <a:endParaRPr lang="zh-CN" altLang="en-US" sz="3200"/>
        </a:p>
      </dgm:t>
    </dgm:pt>
    <dgm:pt modelId="{6B462422-4D79-EF45-8BC2-6930E024EB5F}" cxnId="{DAB3A815-63AB-CD49-9A43-2BFB7EBF00B9}" type="sibTrans">
      <dgm:prSet/>
      <dgm:spPr/>
      <dgm:t>
        <a:bodyPr/>
        <a:lstStyle/>
        <a:p>
          <a:endParaRPr lang="zh-CN" altLang="en-US" sz="1100"/>
        </a:p>
      </dgm:t>
    </dgm:pt>
    <dgm:pt modelId="{4A5A4E3B-4690-DF4F-B923-2A3F7A7F45CA}">
      <dgm:prSet custT="1"/>
      <dgm:spPr/>
      <dgm:t>
        <a:bodyPr/>
        <a:lstStyle/>
        <a:p>
          <a:r>
            <a:rPr lang="zh-CN" altLang="en-US" sz="3200" dirty="0" smtClean="0">
              <a:latin typeface="微软雅黑" panose="020B0503020204020204" pitchFamily="34" charset="-122"/>
              <a:ea typeface="微软雅黑" panose="020B0503020204020204" pitchFamily="34" charset="-122"/>
              <a:cs typeface="微软雅黑" panose="020B0503020204020204" pitchFamily="34" charset="-122"/>
            </a:rPr>
            <a:t>资本积累</a:t>
          </a:r>
          <a:endParaRPr lang="zh-CN" altLang="en-US" sz="3200" dirty="0">
            <a:latin typeface="微软雅黑" panose="020B0503020204020204" pitchFamily="34" charset="-122"/>
            <a:ea typeface="微软雅黑" panose="020B0503020204020204" pitchFamily="34" charset="-122"/>
            <a:cs typeface="微软雅黑" panose="020B0503020204020204" pitchFamily="34" charset="-122"/>
          </a:endParaRPr>
        </a:p>
      </dgm:t>
    </dgm:pt>
    <dgm:pt modelId="{5C707FD5-415A-7742-9606-35B91FF8093F}" cxnId="{2649F842-FD8C-8A4E-BBAD-5CE9003F33C8}" type="sibTrans">
      <dgm:prSet/>
      <dgm:spPr/>
      <dgm:t>
        <a:bodyPr/>
        <a:lstStyle/>
        <a:p>
          <a:endParaRPr lang="zh-CN" altLang="en-US" sz="1100"/>
        </a:p>
      </dgm:t>
    </dgm:pt>
    <dgm:pt modelId="{FB4CBD95-7A2A-564A-B09B-8172B93F04D8}" cxnId="{2649F842-FD8C-8A4E-BBAD-5CE9003F33C8}" type="parTrans">
      <dgm:prSet/>
      <dgm:spPr/>
      <dgm:t>
        <a:bodyPr/>
        <a:lstStyle/>
        <a:p>
          <a:endParaRPr lang="zh-CN" altLang="en-US" sz="3200"/>
        </a:p>
      </dgm:t>
    </dgm:pt>
    <dgm:pt modelId="{7B313AFC-E6CB-5F48-8952-410D0FA1A9D0}" type="pres">
      <dgm:prSet presAssocID="{A08CF87E-4080-0940-9BC9-D03861F81051}" presName="hierChild1" presStyleCnt="0">
        <dgm:presLayoutVars>
          <dgm:orgChart val="1"/>
          <dgm:chPref val="1"/>
          <dgm:dir/>
          <dgm:animOne val="branch"/>
          <dgm:animLvl val="lvl"/>
          <dgm:resizeHandles/>
        </dgm:presLayoutVars>
      </dgm:prSet>
      <dgm:spPr/>
      <dgm:t>
        <a:bodyPr/>
        <a:lstStyle/>
        <a:p>
          <a:endParaRPr lang="zh-CN" altLang="en-US"/>
        </a:p>
      </dgm:t>
    </dgm:pt>
    <dgm:pt modelId="{0AB3AFFA-7A36-744F-A3EB-45E409B9E36A}" type="pres">
      <dgm:prSet presAssocID="{62124246-4638-2C45-B3B1-9C43DE0C51BC}" presName="hierRoot1" presStyleCnt="0">
        <dgm:presLayoutVars>
          <dgm:hierBranch val="init"/>
        </dgm:presLayoutVars>
      </dgm:prSet>
      <dgm:spPr/>
      <dgm:t>
        <a:bodyPr/>
        <a:lstStyle/>
        <a:p>
          <a:endParaRPr lang="zh-CN" altLang="en-US"/>
        </a:p>
      </dgm:t>
    </dgm:pt>
    <dgm:pt modelId="{56FDB728-6DE4-454F-A568-8F9A7F1D0AA0}" type="pres">
      <dgm:prSet presAssocID="{62124246-4638-2C45-B3B1-9C43DE0C51BC}" presName="rootComposite1" presStyleCnt="0"/>
      <dgm:spPr/>
      <dgm:t>
        <a:bodyPr/>
        <a:lstStyle/>
        <a:p>
          <a:endParaRPr lang="zh-CN" altLang="en-US"/>
        </a:p>
      </dgm:t>
    </dgm:pt>
    <dgm:pt modelId="{EBA94B06-172D-A641-B895-CE5041C13DE1}" type="pres">
      <dgm:prSet presAssocID="{62124246-4638-2C45-B3B1-9C43DE0C51BC}" presName="rootText1" presStyleLbl="node0" presStyleIdx="0" presStyleCnt="1" custScaleX="269228" custScaleY="269542">
        <dgm:presLayoutVars>
          <dgm:chPref val="3"/>
        </dgm:presLayoutVars>
      </dgm:prSet>
      <dgm:spPr/>
      <dgm:t>
        <a:bodyPr/>
        <a:lstStyle/>
        <a:p>
          <a:endParaRPr lang="zh-CN" altLang="en-US"/>
        </a:p>
      </dgm:t>
    </dgm:pt>
    <dgm:pt modelId="{07C93DC0-A1B7-E746-A1FB-7C8824D8B034}" type="pres">
      <dgm:prSet presAssocID="{62124246-4638-2C45-B3B1-9C43DE0C51BC}" presName="rootConnector1" presStyleLbl="node1" presStyleIdx="0" presStyleCnt="0"/>
      <dgm:spPr/>
      <dgm:t>
        <a:bodyPr/>
        <a:lstStyle/>
        <a:p>
          <a:endParaRPr lang="zh-CN" altLang="en-US"/>
        </a:p>
      </dgm:t>
    </dgm:pt>
    <dgm:pt modelId="{1ED75843-4DE1-514E-9AD4-DFC9BDBA429F}" type="pres">
      <dgm:prSet presAssocID="{62124246-4638-2C45-B3B1-9C43DE0C51BC}" presName="hierChild2" presStyleCnt="0"/>
      <dgm:spPr/>
      <dgm:t>
        <a:bodyPr/>
        <a:lstStyle/>
        <a:p>
          <a:endParaRPr lang="zh-CN" altLang="en-US"/>
        </a:p>
      </dgm:t>
    </dgm:pt>
    <dgm:pt modelId="{710A4482-DD73-7A47-B902-E8D86654AEEA}" type="pres">
      <dgm:prSet presAssocID="{0B427950-C7AD-B649-BB45-B51B2BE0505A}" presName="Name64" presStyleLbl="parChTrans1D2" presStyleIdx="0" presStyleCnt="3"/>
      <dgm:spPr/>
      <dgm:t>
        <a:bodyPr/>
        <a:lstStyle/>
        <a:p>
          <a:endParaRPr lang="zh-CN" altLang="en-US"/>
        </a:p>
      </dgm:t>
    </dgm:pt>
    <dgm:pt modelId="{31DEE7A0-E0A3-A045-81CC-8E1B04F213E5}" type="pres">
      <dgm:prSet presAssocID="{13FE3346-CC99-AE4D-A294-8E530C209A2F}" presName="hierRoot2" presStyleCnt="0">
        <dgm:presLayoutVars>
          <dgm:hierBranch val="init"/>
        </dgm:presLayoutVars>
      </dgm:prSet>
      <dgm:spPr/>
      <dgm:t>
        <a:bodyPr/>
        <a:lstStyle/>
        <a:p>
          <a:endParaRPr lang="zh-CN" altLang="en-US"/>
        </a:p>
      </dgm:t>
    </dgm:pt>
    <dgm:pt modelId="{FFB0C3D1-5B75-C348-AE5C-39AFAF8FAD8E}" type="pres">
      <dgm:prSet presAssocID="{13FE3346-CC99-AE4D-A294-8E530C209A2F}" presName="rootComposite" presStyleCnt="0"/>
      <dgm:spPr/>
      <dgm:t>
        <a:bodyPr/>
        <a:lstStyle/>
        <a:p>
          <a:endParaRPr lang="zh-CN" altLang="en-US"/>
        </a:p>
      </dgm:t>
    </dgm:pt>
    <dgm:pt modelId="{8B7FDCD3-9C17-7D43-9E36-1F184B8E7A68}" type="pres">
      <dgm:prSet presAssocID="{13FE3346-CC99-AE4D-A294-8E530C209A2F}" presName="rootText" presStyleLbl="node2" presStyleIdx="0" presStyleCnt="3">
        <dgm:presLayoutVars>
          <dgm:chPref val="3"/>
        </dgm:presLayoutVars>
      </dgm:prSet>
      <dgm:spPr/>
      <dgm:t>
        <a:bodyPr/>
        <a:lstStyle/>
        <a:p>
          <a:endParaRPr lang="zh-CN" altLang="en-US"/>
        </a:p>
      </dgm:t>
    </dgm:pt>
    <dgm:pt modelId="{F294AF9B-D5CD-734E-B22D-F73999ECB74E}" type="pres">
      <dgm:prSet presAssocID="{13FE3346-CC99-AE4D-A294-8E530C209A2F}" presName="rootConnector" presStyleLbl="node2" presStyleIdx="0" presStyleCnt="3"/>
      <dgm:spPr/>
      <dgm:t>
        <a:bodyPr/>
        <a:lstStyle/>
        <a:p>
          <a:endParaRPr lang="zh-CN" altLang="en-US"/>
        </a:p>
      </dgm:t>
    </dgm:pt>
    <dgm:pt modelId="{1A84BD5A-18EF-804E-8582-A4617F02FD36}" type="pres">
      <dgm:prSet presAssocID="{13FE3346-CC99-AE4D-A294-8E530C209A2F}" presName="hierChild4" presStyleCnt="0"/>
      <dgm:spPr/>
      <dgm:t>
        <a:bodyPr/>
        <a:lstStyle/>
        <a:p>
          <a:endParaRPr lang="zh-CN" altLang="en-US"/>
        </a:p>
      </dgm:t>
    </dgm:pt>
    <dgm:pt modelId="{EEAC7664-DE67-3642-BF66-D03793F54C14}" type="pres">
      <dgm:prSet presAssocID="{F17F8971-1260-BF4F-933D-52774BFC59D1}" presName="Name64" presStyleLbl="parChTrans1D3" presStyleIdx="0" presStyleCnt="3"/>
      <dgm:spPr/>
      <dgm:t>
        <a:bodyPr/>
        <a:lstStyle/>
        <a:p>
          <a:endParaRPr lang="zh-CN" altLang="en-US"/>
        </a:p>
      </dgm:t>
    </dgm:pt>
    <dgm:pt modelId="{D05CE7E3-DC75-3047-B3EC-3524B5444B45}" type="pres">
      <dgm:prSet presAssocID="{AED1F766-5A18-F941-AC3E-4EB54B16DD8A}" presName="hierRoot2" presStyleCnt="0">
        <dgm:presLayoutVars>
          <dgm:hierBranch val="init"/>
        </dgm:presLayoutVars>
      </dgm:prSet>
      <dgm:spPr/>
      <dgm:t>
        <a:bodyPr/>
        <a:lstStyle/>
        <a:p>
          <a:endParaRPr lang="zh-CN" altLang="en-US"/>
        </a:p>
      </dgm:t>
    </dgm:pt>
    <dgm:pt modelId="{51FF2DC7-D18F-BD4A-9E4B-73AB3A3BCCFA}" type="pres">
      <dgm:prSet presAssocID="{AED1F766-5A18-F941-AC3E-4EB54B16DD8A}" presName="rootComposite" presStyleCnt="0"/>
      <dgm:spPr/>
      <dgm:t>
        <a:bodyPr/>
        <a:lstStyle/>
        <a:p>
          <a:endParaRPr lang="zh-CN" altLang="en-US"/>
        </a:p>
      </dgm:t>
    </dgm:pt>
    <dgm:pt modelId="{EFC4E3A8-1DBB-5D47-B6E9-7D85954D8358}" type="pres">
      <dgm:prSet presAssocID="{AED1F766-5A18-F941-AC3E-4EB54B16DD8A}" presName="rootText" presStyleLbl="node3" presStyleIdx="0" presStyleCnt="3" custScaleX="214461" custScaleY="127221">
        <dgm:presLayoutVars>
          <dgm:chPref val="3"/>
        </dgm:presLayoutVars>
      </dgm:prSet>
      <dgm:spPr/>
      <dgm:t>
        <a:bodyPr/>
        <a:lstStyle/>
        <a:p>
          <a:endParaRPr lang="zh-CN" altLang="en-US"/>
        </a:p>
      </dgm:t>
    </dgm:pt>
    <dgm:pt modelId="{43FB3AEB-9555-F648-AA9D-6D009D384ABB}" type="pres">
      <dgm:prSet presAssocID="{AED1F766-5A18-F941-AC3E-4EB54B16DD8A}" presName="rootConnector" presStyleLbl="node3" presStyleIdx="0" presStyleCnt="3"/>
      <dgm:spPr/>
      <dgm:t>
        <a:bodyPr/>
        <a:lstStyle/>
        <a:p>
          <a:endParaRPr lang="zh-CN" altLang="en-US"/>
        </a:p>
      </dgm:t>
    </dgm:pt>
    <dgm:pt modelId="{A58C390B-23B7-E641-A190-61CA684B2946}" type="pres">
      <dgm:prSet presAssocID="{AED1F766-5A18-F941-AC3E-4EB54B16DD8A}" presName="hierChild4" presStyleCnt="0"/>
      <dgm:spPr/>
      <dgm:t>
        <a:bodyPr/>
        <a:lstStyle/>
        <a:p>
          <a:endParaRPr lang="zh-CN" altLang="en-US"/>
        </a:p>
      </dgm:t>
    </dgm:pt>
    <dgm:pt modelId="{FA519A2E-239C-D842-8923-92793EE10ADD}" type="pres">
      <dgm:prSet presAssocID="{AED1F766-5A18-F941-AC3E-4EB54B16DD8A}" presName="hierChild5" presStyleCnt="0"/>
      <dgm:spPr/>
      <dgm:t>
        <a:bodyPr/>
        <a:lstStyle/>
        <a:p>
          <a:endParaRPr lang="zh-CN" altLang="en-US"/>
        </a:p>
      </dgm:t>
    </dgm:pt>
    <dgm:pt modelId="{FCB28BF2-20CA-814F-AFE1-54091D28DEFE}" type="pres">
      <dgm:prSet presAssocID="{13FE3346-CC99-AE4D-A294-8E530C209A2F}" presName="hierChild5" presStyleCnt="0"/>
      <dgm:spPr/>
      <dgm:t>
        <a:bodyPr/>
        <a:lstStyle/>
        <a:p>
          <a:endParaRPr lang="zh-CN" altLang="en-US"/>
        </a:p>
      </dgm:t>
    </dgm:pt>
    <dgm:pt modelId="{2583C949-48DB-6C46-9BD1-09A95083A7A6}" type="pres">
      <dgm:prSet presAssocID="{4337126B-AA07-5F40-8295-E222A0F57DC3}" presName="Name64" presStyleLbl="parChTrans1D2" presStyleIdx="1" presStyleCnt="3"/>
      <dgm:spPr/>
      <dgm:t>
        <a:bodyPr/>
        <a:lstStyle/>
        <a:p>
          <a:endParaRPr lang="zh-CN" altLang="en-US"/>
        </a:p>
      </dgm:t>
    </dgm:pt>
    <dgm:pt modelId="{E5802C78-5763-9145-B23D-8AAF1AE976FD}" type="pres">
      <dgm:prSet presAssocID="{39CD5C10-A952-7B49-BF2D-94DAC5CC0245}" presName="hierRoot2" presStyleCnt="0">
        <dgm:presLayoutVars>
          <dgm:hierBranch val="init"/>
        </dgm:presLayoutVars>
      </dgm:prSet>
      <dgm:spPr/>
      <dgm:t>
        <a:bodyPr/>
        <a:lstStyle/>
        <a:p>
          <a:endParaRPr lang="zh-CN" altLang="en-US"/>
        </a:p>
      </dgm:t>
    </dgm:pt>
    <dgm:pt modelId="{F7DBED58-1BE8-3B4A-81D5-3D03B560C6E8}" type="pres">
      <dgm:prSet presAssocID="{39CD5C10-A952-7B49-BF2D-94DAC5CC0245}" presName="rootComposite" presStyleCnt="0"/>
      <dgm:spPr/>
      <dgm:t>
        <a:bodyPr/>
        <a:lstStyle/>
        <a:p>
          <a:endParaRPr lang="zh-CN" altLang="en-US"/>
        </a:p>
      </dgm:t>
    </dgm:pt>
    <dgm:pt modelId="{16A96853-E331-7244-B182-F7397BF6BB4D}" type="pres">
      <dgm:prSet presAssocID="{39CD5C10-A952-7B49-BF2D-94DAC5CC0245}" presName="rootText" presStyleLbl="node2" presStyleIdx="1" presStyleCnt="3">
        <dgm:presLayoutVars>
          <dgm:chPref val="3"/>
        </dgm:presLayoutVars>
      </dgm:prSet>
      <dgm:spPr/>
      <dgm:t>
        <a:bodyPr/>
        <a:lstStyle/>
        <a:p>
          <a:endParaRPr lang="zh-CN" altLang="en-US"/>
        </a:p>
      </dgm:t>
    </dgm:pt>
    <dgm:pt modelId="{DE4230A8-CD7C-6A42-9D56-166D00C84A02}" type="pres">
      <dgm:prSet presAssocID="{39CD5C10-A952-7B49-BF2D-94DAC5CC0245}" presName="rootConnector" presStyleLbl="node2" presStyleIdx="1" presStyleCnt="3"/>
      <dgm:spPr/>
      <dgm:t>
        <a:bodyPr/>
        <a:lstStyle/>
        <a:p>
          <a:endParaRPr lang="zh-CN" altLang="en-US"/>
        </a:p>
      </dgm:t>
    </dgm:pt>
    <dgm:pt modelId="{AE77A1E8-132B-1341-95C9-6CDC5B204332}" type="pres">
      <dgm:prSet presAssocID="{39CD5C10-A952-7B49-BF2D-94DAC5CC0245}" presName="hierChild4" presStyleCnt="0"/>
      <dgm:spPr/>
      <dgm:t>
        <a:bodyPr/>
        <a:lstStyle/>
        <a:p>
          <a:endParaRPr lang="zh-CN" altLang="en-US"/>
        </a:p>
      </dgm:t>
    </dgm:pt>
    <dgm:pt modelId="{B8444C0D-C711-7D4B-85C9-F9F64E6F9CBE}" type="pres">
      <dgm:prSet presAssocID="{92D30689-F2F4-CA46-AF8D-D999AC2B0F57}" presName="Name64" presStyleLbl="parChTrans1D3" presStyleIdx="1" presStyleCnt="3"/>
      <dgm:spPr/>
      <dgm:t>
        <a:bodyPr/>
        <a:lstStyle/>
        <a:p>
          <a:endParaRPr lang="zh-CN" altLang="en-US"/>
        </a:p>
      </dgm:t>
    </dgm:pt>
    <dgm:pt modelId="{7FA65923-74F9-CA4D-B03C-D642D96B86EB}" type="pres">
      <dgm:prSet presAssocID="{F4A281FF-AD0D-4A49-A3AD-8796C8F27502}" presName="hierRoot2" presStyleCnt="0">
        <dgm:presLayoutVars>
          <dgm:hierBranch val="init"/>
        </dgm:presLayoutVars>
      </dgm:prSet>
      <dgm:spPr/>
      <dgm:t>
        <a:bodyPr/>
        <a:lstStyle/>
        <a:p>
          <a:endParaRPr lang="zh-CN" altLang="en-US"/>
        </a:p>
      </dgm:t>
    </dgm:pt>
    <dgm:pt modelId="{07023EF5-9C86-5D42-891F-8D4F5CFA985A}" type="pres">
      <dgm:prSet presAssocID="{F4A281FF-AD0D-4A49-A3AD-8796C8F27502}" presName="rootComposite" presStyleCnt="0"/>
      <dgm:spPr/>
      <dgm:t>
        <a:bodyPr/>
        <a:lstStyle/>
        <a:p>
          <a:endParaRPr lang="zh-CN" altLang="en-US"/>
        </a:p>
      </dgm:t>
    </dgm:pt>
    <dgm:pt modelId="{E64D69F5-657B-EF40-B558-6306C8F7F582}" type="pres">
      <dgm:prSet presAssocID="{F4A281FF-AD0D-4A49-A3AD-8796C8F27502}" presName="rootText" presStyleLbl="node3" presStyleIdx="1" presStyleCnt="3" custScaleX="213835" custScaleY="136460">
        <dgm:presLayoutVars>
          <dgm:chPref val="3"/>
        </dgm:presLayoutVars>
      </dgm:prSet>
      <dgm:spPr/>
      <dgm:t>
        <a:bodyPr/>
        <a:lstStyle/>
        <a:p>
          <a:endParaRPr lang="zh-CN" altLang="en-US"/>
        </a:p>
      </dgm:t>
    </dgm:pt>
    <dgm:pt modelId="{30ADFB0D-0C49-7A48-B666-06C1A04ACFD7}" type="pres">
      <dgm:prSet presAssocID="{F4A281FF-AD0D-4A49-A3AD-8796C8F27502}" presName="rootConnector" presStyleLbl="node3" presStyleIdx="1" presStyleCnt="3"/>
      <dgm:spPr/>
      <dgm:t>
        <a:bodyPr/>
        <a:lstStyle/>
        <a:p>
          <a:endParaRPr lang="zh-CN" altLang="en-US"/>
        </a:p>
      </dgm:t>
    </dgm:pt>
    <dgm:pt modelId="{E5B29245-193B-C242-8621-99F756D7C99A}" type="pres">
      <dgm:prSet presAssocID="{F4A281FF-AD0D-4A49-A3AD-8796C8F27502}" presName="hierChild4" presStyleCnt="0"/>
      <dgm:spPr/>
      <dgm:t>
        <a:bodyPr/>
        <a:lstStyle/>
        <a:p>
          <a:endParaRPr lang="zh-CN" altLang="en-US"/>
        </a:p>
      </dgm:t>
    </dgm:pt>
    <dgm:pt modelId="{8A1D6242-D1B5-E143-B8D1-D10CF4A0FD94}" type="pres">
      <dgm:prSet presAssocID="{F4A281FF-AD0D-4A49-A3AD-8796C8F27502}" presName="hierChild5" presStyleCnt="0"/>
      <dgm:spPr/>
      <dgm:t>
        <a:bodyPr/>
        <a:lstStyle/>
        <a:p>
          <a:endParaRPr lang="zh-CN" altLang="en-US"/>
        </a:p>
      </dgm:t>
    </dgm:pt>
    <dgm:pt modelId="{1DD82319-7954-874C-8FF0-2B0094DF2E21}" type="pres">
      <dgm:prSet presAssocID="{39CD5C10-A952-7B49-BF2D-94DAC5CC0245}" presName="hierChild5" presStyleCnt="0"/>
      <dgm:spPr/>
      <dgm:t>
        <a:bodyPr/>
        <a:lstStyle/>
        <a:p>
          <a:endParaRPr lang="zh-CN" altLang="en-US"/>
        </a:p>
      </dgm:t>
    </dgm:pt>
    <dgm:pt modelId="{1DF27462-E06A-4B40-A09D-5202EEE6A6A3}" type="pres">
      <dgm:prSet presAssocID="{855A5665-261D-D44E-BCBA-93CF7066AD80}" presName="Name64" presStyleLbl="parChTrans1D2" presStyleIdx="2" presStyleCnt="3"/>
      <dgm:spPr/>
      <dgm:t>
        <a:bodyPr/>
        <a:lstStyle/>
        <a:p>
          <a:endParaRPr lang="zh-CN" altLang="en-US"/>
        </a:p>
      </dgm:t>
    </dgm:pt>
    <dgm:pt modelId="{52D8E962-E749-5445-B536-1A1209DF3941}" type="pres">
      <dgm:prSet presAssocID="{38B77197-1B4E-5D40-8F99-35EBA9F58350}" presName="hierRoot2" presStyleCnt="0">
        <dgm:presLayoutVars>
          <dgm:hierBranch val="init"/>
        </dgm:presLayoutVars>
      </dgm:prSet>
      <dgm:spPr/>
      <dgm:t>
        <a:bodyPr/>
        <a:lstStyle/>
        <a:p>
          <a:endParaRPr lang="zh-CN" altLang="en-US"/>
        </a:p>
      </dgm:t>
    </dgm:pt>
    <dgm:pt modelId="{ECA465CE-DD40-1B4E-A23B-B670D2A4DA95}" type="pres">
      <dgm:prSet presAssocID="{38B77197-1B4E-5D40-8F99-35EBA9F58350}" presName="rootComposite" presStyleCnt="0"/>
      <dgm:spPr/>
      <dgm:t>
        <a:bodyPr/>
        <a:lstStyle/>
        <a:p>
          <a:endParaRPr lang="zh-CN" altLang="en-US"/>
        </a:p>
      </dgm:t>
    </dgm:pt>
    <dgm:pt modelId="{A94329DC-679F-0246-8882-2A17F433B4E4}" type="pres">
      <dgm:prSet presAssocID="{38B77197-1B4E-5D40-8F99-35EBA9F58350}" presName="rootText" presStyleLbl="node2" presStyleIdx="2" presStyleCnt="3">
        <dgm:presLayoutVars>
          <dgm:chPref val="3"/>
        </dgm:presLayoutVars>
      </dgm:prSet>
      <dgm:spPr/>
      <dgm:t>
        <a:bodyPr/>
        <a:lstStyle/>
        <a:p>
          <a:endParaRPr lang="zh-CN" altLang="en-US"/>
        </a:p>
      </dgm:t>
    </dgm:pt>
    <dgm:pt modelId="{E3D8F3B7-EDFD-A447-87D4-5D0C65F3E8EB}" type="pres">
      <dgm:prSet presAssocID="{38B77197-1B4E-5D40-8F99-35EBA9F58350}" presName="rootConnector" presStyleLbl="node2" presStyleIdx="2" presStyleCnt="3"/>
      <dgm:spPr/>
      <dgm:t>
        <a:bodyPr/>
        <a:lstStyle/>
        <a:p>
          <a:endParaRPr lang="zh-CN" altLang="en-US"/>
        </a:p>
      </dgm:t>
    </dgm:pt>
    <dgm:pt modelId="{2508D9AB-4673-7B43-8FF1-D25E31DC7B73}" type="pres">
      <dgm:prSet presAssocID="{38B77197-1B4E-5D40-8F99-35EBA9F58350}" presName="hierChild4" presStyleCnt="0"/>
      <dgm:spPr/>
      <dgm:t>
        <a:bodyPr/>
        <a:lstStyle/>
        <a:p>
          <a:endParaRPr lang="zh-CN" altLang="en-US"/>
        </a:p>
      </dgm:t>
    </dgm:pt>
    <dgm:pt modelId="{B87AACF3-17EE-0D46-8480-00A78A6B8824}" type="pres">
      <dgm:prSet presAssocID="{FB4CBD95-7A2A-564A-B09B-8172B93F04D8}" presName="Name64" presStyleLbl="parChTrans1D3" presStyleIdx="2" presStyleCnt="3"/>
      <dgm:spPr/>
      <dgm:t>
        <a:bodyPr/>
        <a:lstStyle/>
        <a:p>
          <a:endParaRPr lang="zh-CN" altLang="en-US"/>
        </a:p>
      </dgm:t>
    </dgm:pt>
    <dgm:pt modelId="{364DDB54-5B15-164E-8A8B-4B64324CA8D4}" type="pres">
      <dgm:prSet presAssocID="{4A5A4E3B-4690-DF4F-B923-2A3F7A7F45CA}" presName="hierRoot2" presStyleCnt="0">
        <dgm:presLayoutVars>
          <dgm:hierBranch val="init"/>
        </dgm:presLayoutVars>
      </dgm:prSet>
      <dgm:spPr/>
      <dgm:t>
        <a:bodyPr/>
        <a:lstStyle/>
        <a:p>
          <a:endParaRPr lang="zh-CN" altLang="en-US"/>
        </a:p>
      </dgm:t>
    </dgm:pt>
    <dgm:pt modelId="{E50925CB-089D-744B-817C-0B6E91992E5C}" type="pres">
      <dgm:prSet presAssocID="{4A5A4E3B-4690-DF4F-B923-2A3F7A7F45CA}" presName="rootComposite" presStyleCnt="0"/>
      <dgm:spPr/>
      <dgm:t>
        <a:bodyPr/>
        <a:lstStyle/>
        <a:p>
          <a:endParaRPr lang="zh-CN" altLang="en-US"/>
        </a:p>
      </dgm:t>
    </dgm:pt>
    <dgm:pt modelId="{79E5E50C-4975-7F4A-B3EC-2E0AA8791CF6}" type="pres">
      <dgm:prSet presAssocID="{4A5A4E3B-4690-DF4F-B923-2A3F7A7F45CA}" presName="rootText" presStyleLbl="node3" presStyleIdx="2" presStyleCnt="3" custScaleX="212630" custScaleY="128436">
        <dgm:presLayoutVars>
          <dgm:chPref val="3"/>
        </dgm:presLayoutVars>
      </dgm:prSet>
      <dgm:spPr/>
      <dgm:t>
        <a:bodyPr/>
        <a:lstStyle/>
        <a:p>
          <a:endParaRPr lang="zh-CN" altLang="en-US"/>
        </a:p>
      </dgm:t>
    </dgm:pt>
    <dgm:pt modelId="{F451A0B9-CE2A-9743-97F9-401F23C1026D}" type="pres">
      <dgm:prSet presAssocID="{4A5A4E3B-4690-DF4F-B923-2A3F7A7F45CA}" presName="rootConnector" presStyleLbl="node3" presStyleIdx="2" presStyleCnt="3"/>
      <dgm:spPr/>
      <dgm:t>
        <a:bodyPr/>
        <a:lstStyle/>
        <a:p>
          <a:endParaRPr lang="zh-CN" altLang="en-US"/>
        </a:p>
      </dgm:t>
    </dgm:pt>
    <dgm:pt modelId="{DA4919FF-9041-EA4D-9FE3-6CD92B649921}" type="pres">
      <dgm:prSet presAssocID="{4A5A4E3B-4690-DF4F-B923-2A3F7A7F45CA}" presName="hierChild4" presStyleCnt="0"/>
      <dgm:spPr/>
      <dgm:t>
        <a:bodyPr/>
        <a:lstStyle/>
        <a:p>
          <a:endParaRPr lang="zh-CN" altLang="en-US"/>
        </a:p>
      </dgm:t>
    </dgm:pt>
    <dgm:pt modelId="{CC5AC0E8-5483-1940-8504-2BB9C5E2430D}" type="pres">
      <dgm:prSet presAssocID="{4A5A4E3B-4690-DF4F-B923-2A3F7A7F45CA}" presName="hierChild5" presStyleCnt="0"/>
      <dgm:spPr/>
      <dgm:t>
        <a:bodyPr/>
        <a:lstStyle/>
        <a:p>
          <a:endParaRPr lang="zh-CN" altLang="en-US"/>
        </a:p>
      </dgm:t>
    </dgm:pt>
    <dgm:pt modelId="{852E847E-9C0A-A443-AD3B-8E34EDB367C5}" type="pres">
      <dgm:prSet presAssocID="{38B77197-1B4E-5D40-8F99-35EBA9F58350}" presName="hierChild5" presStyleCnt="0"/>
      <dgm:spPr/>
      <dgm:t>
        <a:bodyPr/>
        <a:lstStyle/>
        <a:p>
          <a:endParaRPr lang="zh-CN" altLang="en-US"/>
        </a:p>
      </dgm:t>
    </dgm:pt>
    <dgm:pt modelId="{D226D22A-ED1E-524D-B915-33994ADE7F65}" type="pres">
      <dgm:prSet presAssocID="{62124246-4638-2C45-B3B1-9C43DE0C51BC}" presName="hierChild3" presStyleCnt="0"/>
      <dgm:spPr/>
      <dgm:t>
        <a:bodyPr/>
        <a:lstStyle/>
        <a:p>
          <a:endParaRPr lang="zh-CN" altLang="en-US"/>
        </a:p>
      </dgm:t>
    </dgm:pt>
  </dgm:ptLst>
  <dgm:cxnLst>
    <dgm:cxn modelId="{2C07F107-0B47-7545-86AA-27C67E6701ED}" type="presOf" srcId="{4337126B-AA07-5F40-8295-E222A0F57DC3}" destId="{2583C949-48DB-6C46-9BD1-09A95083A7A6}" srcOrd="0" destOrd="0" presId="urn:microsoft.com/office/officeart/2009/3/layout/HorizontalOrganizationChart#403"/>
    <dgm:cxn modelId="{9DB5B584-80E2-224A-8B66-1EFBA79E690E}" type="presOf" srcId="{F4A281FF-AD0D-4A49-A3AD-8796C8F27502}" destId="{30ADFB0D-0C49-7A48-B666-06C1A04ACFD7}" srcOrd="1" destOrd="0" presId="urn:microsoft.com/office/officeart/2009/3/layout/HorizontalOrganizationChart#403"/>
    <dgm:cxn modelId="{276916A4-80DD-4243-B73D-3A299ECE131A}" type="presOf" srcId="{13FE3346-CC99-AE4D-A294-8E530C209A2F}" destId="{8B7FDCD3-9C17-7D43-9E36-1F184B8E7A68}" srcOrd="0" destOrd="0" presId="urn:microsoft.com/office/officeart/2009/3/layout/HorizontalOrganizationChart#403"/>
    <dgm:cxn modelId="{BB19B3F2-EAE5-814F-99A6-7568C7D7396C}" type="presOf" srcId="{38B77197-1B4E-5D40-8F99-35EBA9F58350}" destId="{A94329DC-679F-0246-8882-2A17F433B4E4}" srcOrd="0" destOrd="0" presId="urn:microsoft.com/office/officeart/2009/3/layout/HorizontalOrganizationChart#403"/>
    <dgm:cxn modelId="{3B1060DC-9729-3B4A-B2ED-07BE0788E018}" type="presOf" srcId="{39CD5C10-A952-7B49-BF2D-94DAC5CC0245}" destId="{DE4230A8-CD7C-6A42-9D56-166D00C84A02}" srcOrd="1" destOrd="0" presId="urn:microsoft.com/office/officeart/2009/3/layout/HorizontalOrganizationChart#403"/>
    <dgm:cxn modelId="{519CB31A-DA19-8C4C-8A5B-838DC96E3BF6}" type="presOf" srcId="{4A5A4E3B-4690-DF4F-B923-2A3F7A7F45CA}" destId="{79E5E50C-4975-7F4A-B3EC-2E0AA8791CF6}" srcOrd="0" destOrd="0" presId="urn:microsoft.com/office/officeart/2009/3/layout/HorizontalOrganizationChart#403"/>
    <dgm:cxn modelId="{330536FB-2C18-3F4D-BC7C-26D19009F5ED}" srcId="{13FE3346-CC99-AE4D-A294-8E530C209A2F}" destId="{AED1F766-5A18-F941-AC3E-4EB54B16DD8A}" srcOrd="0" destOrd="0" parTransId="{F17F8971-1260-BF4F-933D-52774BFC59D1}" sibTransId="{A636CDEF-9A69-A14E-B8B2-66D217888FEE}"/>
    <dgm:cxn modelId="{484018BD-73C2-884A-985B-E3F2434B835D}" srcId="{62124246-4638-2C45-B3B1-9C43DE0C51BC}" destId="{13FE3346-CC99-AE4D-A294-8E530C209A2F}" srcOrd="0" destOrd="0" parTransId="{0B427950-C7AD-B649-BB45-B51B2BE0505A}" sibTransId="{C1723509-5ACA-EB44-B454-C725BCB9F70A}"/>
    <dgm:cxn modelId="{EDCD2C48-5A52-734F-A747-C336B46D1F2B}" type="presOf" srcId="{F17F8971-1260-BF4F-933D-52774BFC59D1}" destId="{EEAC7664-DE67-3642-BF66-D03793F54C14}" srcOrd="0" destOrd="0" presId="urn:microsoft.com/office/officeart/2009/3/layout/HorizontalOrganizationChart#403"/>
    <dgm:cxn modelId="{0833F6A4-6B6B-3A41-983A-7F73AC895AB5}" type="presOf" srcId="{62124246-4638-2C45-B3B1-9C43DE0C51BC}" destId="{EBA94B06-172D-A641-B895-CE5041C13DE1}" srcOrd="0" destOrd="0" presId="urn:microsoft.com/office/officeart/2009/3/layout/HorizontalOrganizationChart#403"/>
    <dgm:cxn modelId="{2649F842-FD8C-8A4E-BBAD-5CE9003F33C8}" srcId="{38B77197-1B4E-5D40-8F99-35EBA9F58350}" destId="{4A5A4E3B-4690-DF4F-B923-2A3F7A7F45CA}" srcOrd="0" destOrd="0" parTransId="{FB4CBD95-7A2A-564A-B09B-8172B93F04D8}" sibTransId="{5C707FD5-415A-7742-9606-35B91FF8093F}"/>
    <dgm:cxn modelId="{A62D096E-5804-1242-8095-3D2A6BDAC54C}" type="presOf" srcId="{855A5665-261D-D44E-BCBA-93CF7066AD80}" destId="{1DF27462-E06A-4B40-A09D-5202EEE6A6A3}" srcOrd="0" destOrd="0" presId="urn:microsoft.com/office/officeart/2009/3/layout/HorizontalOrganizationChart#403"/>
    <dgm:cxn modelId="{006FDE37-0647-8841-BAE3-8E86DD467AE9}" srcId="{A08CF87E-4080-0940-9BC9-D03861F81051}" destId="{62124246-4638-2C45-B3B1-9C43DE0C51BC}" srcOrd="0" destOrd="0" parTransId="{098F0EFB-C306-B145-A2F6-8BC7A8BE725C}" sibTransId="{5C17D701-4386-CB4F-9F37-E39ECF899AD0}"/>
    <dgm:cxn modelId="{EC93A938-F235-7045-95E5-4C8B164D3E20}" type="presOf" srcId="{4A5A4E3B-4690-DF4F-B923-2A3F7A7F45CA}" destId="{F451A0B9-CE2A-9743-97F9-401F23C1026D}" srcOrd="1" destOrd="0" presId="urn:microsoft.com/office/officeart/2009/3/layout/HorizontalOrganizationChart#403"/>
    <dgm:cxn modelId="{8B313B8D-D6DF-3644-9430-4088BC487B8D}" type="presOf" srcId="{A08CF87E-4080-0940-9BC9-D03861F81051}" destId="{7B313AFC-E6CB-5F48-8952-410D0FA1A9D0}" srcOrd="0" destOrd="0" presId="urn:microsoft.com/office/officeart/2009/3/layout/HorizontalOrganizationChart#403"/>
    <dgm:cxn modelId="{0EB180C9-1F97-E34D-907B-293298076050}" srcId="{62124246-4638-2C45-B3B1-9C43DE0C51BC}" destId="{38B77197-1B4E-5D40-8F99-35EBA9F58350}" srcOrd="2" destOrd="0" parTransId="{855A5665-261D-D44E-BCBA-93CF7066AD80}" sibTransId="{1A149592-41BB-0E43-A0C8-44FCA74F116B}"/>
    <dgm:cxn modelId="{C8BDF1C5-B402-7D48-B434-9E99077D4BB1}" type="presOf" srcId="{62124246-4638-2C45-B3B1-9C43DE0C51BC}" destId="{07C93DC0-A1B7-E746-A1FB-7C8824D8B034}" srcOrd="1" destOrd="0" presId="urn:microsoft.com/office/officeart/2009/3/layout/HorizontalOrganizationChart#403"/>
    <dgm:cxn modelId="{3ABA92EF-66CC-7441-9577-0DC38211A3F2}" srcId="{62124246-4638-2C45-B3B1-9C43DE0C51BC}" destId="{39CD5C10-A952-7B49-BF2D-94DAC5CC0245}" srcOrd="1" destOrd="0" parTransId="{4337126B-AA07-5F40-8295-E222A0F57DC3}" sibTransId="{FFECB543-CCDE-D44D-A539-085B1FE5B905}"/>
    <dgm:cxn modelId="{61737320-B71C-1745-876E-59E25E22B7F3}" type="presOf" srcId="{AED1F766-5A18-F941-AC3E-4EB54B16DD8A}" destId="{43FB3AEB-9555-F648-AA9D-6D009D384ABB}" srcOrd="1" destOrd="0" presId="urn:microsoft.com/office/officeart/2009/3/layout/HorizontalOrganizationChart#403"/>
    <dgm:cxn modelId="{E956CAB5-B99D-5146-9DA1-9B58BD48ACF1}" type="presOf" srcId="{38B77197-1B4E-5D40-8F99-35EBA9F58350}" destId="{E3D8F3B7-EDFD-A447-87D4-5D0C65F3E8EB}" srcOrd="1" destOrd="0" presId="urn:microsoft.com/office/officeart/2009/3/layout/HorizontalOrganizationChart#403"/>
    <dgm:cxn modelId="{761C5EF1-779A-AD43-B9A2-810AD7048189}" type="presOf" srcId="{F4A281FF-AD0D-4A49-A3AD-8796C8F27502}" destId="{E64D69F5-657B-EF40-B558-6306C8F7F582}" srcOrd="0" destOrd="0" presId="urn:microsoft.com/office/officeart/2009/3/layout/HorizontalOrganizationChart#403"/>
    <dgm:cxn modelId="{35704869-ED11-1446-AE40-665443592DFB}" type="presOf" srcId="{92D30689-F2F4-CA46-AF8D-D999AC2B0F57}" destId="{B8444C0D-C711-7D4B-85C9-F9F64E6F9CBE}" srcOrd="0" destOrd="0" presId="urn:microsoft.com/office/officeart/2009/3/layout/HorizontalOrganizationChart#403"/>
    <dgm:cxn modelId="{97E94DDF-CE83-5947-9C10-AAA691888E49}" type="presOf" srcId="{FB4CBD95-7A2A-564A-B09B-8172B93F04D8}" destId="{B87AACF3-17EE-0D46-8480-00A78A6B8824}" srcOrd="0" destOrd="0" presId="urn:microsoft.com/office/officeart/2009/3/layout/HorizontalOrganizationChart#403"/>
    <dgm:cxn modelId="{5B5B0994-DDD8-0E47-A83F-389F65564D5A}" type="presOf" srcId="{39CD5C10-A952-7B49-BF2D-94DAC5CC0245}" destId="{16A96853-E331-7244-B182-F7397BF6BB4D}" srcOrd="0" destOrd="0" presId="urn:microsoft.com/office/officeart/2009/3/layout/HorizontalOrganizationChart#403"/>
    <dgm:cxn modelId="{1F40023A-F388-1742-BC94-D15194AB654C}" type="presOf" srcId="{AED1F766-5A18-F941-AC3E-4EB54B16DD8A}" destId="{EFC4E3A8-1DBB-5D47-B6E9-7D85954D8358}" srcOrd="0" destOrd="0" presId="urn:microsoft.com/office/officeart/2009/3/layout/HorizontalOrganizationChart#403"/>
    <dgm:cxn modelId="{DAB3A815-63AB-CD49-9A43-2BFB7EBF00B9}" srcId="{39CD5C10-A952-7B49-BF2D-94DAC5CC0245}" destId="{F4A281FF-AD0D-4A49-A3AD-8796C8F27502}" srcOrd="0" destOrd="0" parTransId="{92D30689-F2F4-CA46-AF8D-D999AC2B0F57}" sibTransId="{6B462422-4D79-EF45-8BC2-6930E024EB5F}"/>
    <dgm:cxn modelId="{33CF6C57-2A4A-E245-BFBA-14A12AA69E14}" type="presOf" srcId="{0B427950-C7AD-B649-BB45-B51B2BE0505A}" destId="{710A4482-DD73-7A47-B902-E8D86654AEEA}" srcOrd="0" destOrd="0" presId="urn:microsoft.com/office/officeart/2009/3/layout/HorizontalOrganizationChart#403"/>
    <dgm:cxn modelId="{84262B07-984F-C54C-B1D3-C8E5FDF9F063}" type="presOf" srcId="{13FE3346-CC99-AE4D-A294-8E530C209A2F}" destId="{F294AF9B-D5CD-734E-B22D-F73999ECB74E}" srcOrd="1" destOrd="0" presId="urn:microsoft.com/office/officeart/2009/3/layout/HorizontalOrganizationChart#403"/>
    <dgm:cxn modelId="{2FEC2906-E82B-5046-8DF7-C952FDBB5E2D}" type="presParOf" srcId="{7B313AFC-E6CB-5F48-8952-410D0FA1A9D0}" destId="{0AB3AFFA-7A36-744F-A3EB-45E409B9E36A}" srcOrd="0" destOrd="0" presId="urn:microsoft.com/office/officeart/2009/3/layout/HorizontalOrganizationChart#403"/>
    <dgm:cxn modelId="{52FA44FE-1282-D44C-B4ED-114E824BDBE0}" type="presParOf" srcId="{0AB3AFFA-7A36-744F-A3EB-45E409B9E36A}" destId="{56FDB728-6DE4-454F-A568-8F9A7F1D0AA0}" srcOrd="0" destOrd="0" presId="urn:microsoft.com/office/officeart/2009/3/layout/HorizontalOrganizationChart#403"/>
    <dgm:cxn modelId="{2E67FAC1-4C35-1C47-BD98-BBF639217017}" type="presParOf" srcId="{56FDB728-6DE4-454F-A568-8F9A7F1D0AA0}" destId="{EBA94B06-172D-A641-B895-CE5041C13DE1}" srcOrd="0" destOrd="0" presId="urn:microsoft.com/office/officeart/2009/3/layout/HorizontalOrganizationChart#403"/>
    <dgm:cxn modelId="{534C7331-EB8B-344F-8BDA-E65FA49C23BA}" type="presParOf" srcId="{56FDB728-6DE4-454F-A568-8F9A7F1D0AA0}" destId="{07C93DC0-A1B7-E746-A1FB-7C8824D8B034}" srcOrd="1" destOrd="0" presId="urn:microsoft.com/office/officeart/2009/3/layout/HorizontalOrganizationChart#403"/>
    <dgm:cxn modelId="{A559892A-5EE9-D94A-9F90-97EB6701F979}" type="presParOf" srcId="{0AB3AFFA-7A36-744F-A3EB-45E409B9E36A}" destId="{1ED75843-4DE1-514E-9AD4-DFC9BDBA429F}" srcOrd="1" destOrd="0" presId="urn:microsoft.com/office/officeart/2009/3/layout/HorizontalOrganizationChart#403"/>
    <dgm:cxn modelId="{3FB2B0EC-5C62-E948-ADB6-D8446C34C95C}" type="presParOf" srcId="{1ED75843-4DE1-514E-9AD4-DFC9BDBA429F}" destId="{710A4482-DD73-7A47-B902-E8D86654AEEA}" srcOrd="0" destOrd="0" presId="urn:microsoft.com/office/officeart/2009/3/layout/HorizontalOrganizationChart#403"/>
    <dgm:cxn modelId="{5ED69481-01B8-4049-BA86-78AA83586A50}" type="presParOf" srcId="{1ED75843-4DE1-514E-9AD4-DFC9BDBA429F}" destId="{31DEE7A0-E0A3-A045-81CC-8E1B04F213E5}" srcOrd="1" destOrd="0" presId="urn:microsoft.com/office/officeart/2009/3/layout/HorizontalOrganizationChart#403"/>
    <dgm:cxn modelId="{EEADD276-CB15-ED43-9C23-4CE828C47EC4}" type="presParOf" srcId="{31DEE7A0-E0A3-A045-81CC-8E1B04F213E5}" destId="{FFB0C3D1-5B75-C348-AE5C-39AFAF8FAD8E}" srcOrd="0" destOrd="0" presId="urn:microsoft.com/office/officeart/2009/3/layout/HorizontalOrganizationChart#403"/>
    <dgm:cxn modelId="{5EDB5B09-194D-5941-8E44-4E8614921A01}" type="presParOf" srcId="{FFB0C3D1-5B75-C348-AE5C-39AFAF8FAD8E}" destId="{8B7FDCD3-9C17-7D43-9E36-1F184B8E7A68}" srcOrd="0" destOrd="0" presId="urn:microsoft.com/office/officeart/2009/3/layout/HorizontalOrganizationChart#403"/>
    <dgm:cxn modelId="{53D5329A-FBE9-5344-9E26-28852BF5C6E8}" type="presParOf" srcId="{FFB0C3D1-5B75-C348-AE5C-39AFAF8FAD8E}" destId="{F294AF9B-D5CD-734E-B22D-F73999ECB74E}" srcOrd="1" destOrd="0" presId="urn:microsoft.com/office/officeart/2009/3/layout/HorizontalOrganizationChart#403"/>
    <dgm:cxn modelId="{0FF49C00-D00D-8344-AD7D-F26E4B5196A6}" type="presParOf" srcId="{31DEE7A0-E0A3-A045-81CC-8E1B04F213E5}" destId="{1A84BD5A-18EF-804E-8582-A4617F02FD36}" srcOrd="1" destOrd="0" presId="urn:microsoft.com/office/officeart/2009/3/layout/HorizontalOrganizationChart#403"/>
    <dgm:cxn modelId="{6CB5D2B5-CEBA-7F45-AEC9-2A572FB4C480}" type="presParOf" srcId="{1A84BD5A-18EF-804E-8582-A4617F02FD36}" destId="{EEAC7664-DE67-3642-BF66-D03793F54C14}" srcOrd="0" destOrd="0" presId="urn:microsoft.com/office/officeart/2009/3/layout/HorizontalOrganizationChart#403"/>
    <dgm:cxn modelId="{CFB19335-AFD8-5645-A0A9-EAA99C6B2820}" type="presParOf" srcId="{1A84BD5A-18EF-804E-8582-A4617F02FD36}" destId="{D05CE7E3-DC75-3047-B3EC-3524B5444B45}" srcOrd="1" destOrd="0" presId="urn:microsoft.com/office/officeart/2009/3/layout/HorizontalOrganizationChart#403"/>
    <dgm:cxn modelId="{3B539359-6847-6541-B0B4-01DD5F9583AE}" type="presParOf" srcId="{D05CE7E3-DC75-3047-B3EC-3524B5444B45}" destId="{51FF2DC7-D18F-BD4A-9E4B-73AB3A3BCCFA}" srcOrd="0" destOrd="0" presId="urn:microsoft.com/office/officeart/2009/3/layout/HorizontalOrganizationChart#403"/>
    <dgm:cxn modelId="{E26ECD71-597E-9E4E-B402-37700EB49953}" type="presParOf" srcId="{51FF2DC7-D18F-BD4A-9E4B-73AB3A3BCCFA}" destId="{EFC4E3A8-1DBB-5D47-B6E9-7D85954D8358}" srcOrd="0" destOrd="0" presId="urn:microsoft.com/office/officeart/2009/3/layout/HorizontalOrganizationChart#403"/>
    <dgm:cxn modelId="{65F7AA13-A802-394A-9E47-B547F488EC04}" type="presParOf" srcId="{51FF2DC7-D18F-BD4A-9E4B-73AB3A3BCCFA}" destId="{43FB3AEB-9555-F648-AA9D-6D009D384ABB}" srcOrd="1" destOrd="0" presId="urn:microsoft.com/office/officeart/2009/3/layout/HorizontalOrganizationChart#403"/>
    <dgm:cxn modelId="{B669567D-FE55-C442-99D7-07CDBA65AF6B}" type="presParOf" srcId="{D05CE7E3-DC75-3047-B3EC-3524B5444B45}" destId="{A58C390B-23B7-E641-A190-61CA684B2946}" srcOrd="1" destOrd="0" presId="urn:microsoft.com/office/officeart/2009/3/layout/HorizontalOrganizationChart#403"/>
    <dgm:cxn modelId="{C354C561-D4CB-D24B-8E72-D97F78B5A846}" type="presParOf" srcId="{D05CE7E3-DC75-3047-B3EC-3524B5444B45}" destId="{FA519A2E-239C-D842-8923-92793EE10ADD}" srcOrd="2" destOrd="0" presId="urn:microsoft.com/office/officeart/2009/3/layout/HorizontalOrganizationChart#403"/>
    <dgm:cxn modelId="{BE79DAC4-40F8-1842-86CD-BEB61717D627}" type="presParOf" srcId="{31DEE7A0-E0A3-A045-81CC-8E1B04F213E5}" destId="{FCB28BF2-20CA-814F-AFE1-54091D28DEFE}" srcOrd="2" destOrd="0" presId="urn:microsoft.com/office/officeart/2009/3/layout/HorizontalOrganizationChart#403"/>
    <dgm:cxn modelId="{D66A3523-4DA6-0F49-A787-5228CC3F3CC8}" type="presParOf" srcId="{1ED75843-4DE1-514E-9AD4-DFC9BDBA429F}" destId="{2583C949-48DB-6C46-9BD1-09A95083A7A6}" srcOrd="2" destOrd="0" presId="urn:microsoft.com/office/officeart/2009/3/layout/HorizontalOrganizationChart#403"/>
    <dgm:cxn modelId="{FAD5CF40-B562-0A4D-BEF0-C211C72F1361}" type="presParOf" srcId="{1ED75843-4DE1-514E-9AD4-DFC9BDBA429F}" destId="{E5802C78-5763-9145-B23D-8AAF1AE976FD}" srcOrd="3" destOrd="0" presId="urn:microsoft.com/office/officeart/2009/3/layout/HorizontalOrganizationChart#403"/>
    <dgm:cxn modelId="{27766180-2CF1-D94D-B7DE-0EB836BA29DF}" type="presParOf" srcId="{E5802C78-5763-9145-B23D-8AAF1AE976FD}" destId="{F7DBED58-1BE8-3B4A-81D5-3D03B560C6E8}" srcOrd="0" destOrd="0" presId="urn:microsoft.com/office/officeart/2009/3/layout/HorizontalOrganizationChart#403"/>
    <dgm:cxn modelId="{D7B896CD-D8AC-DB4D-BFFC-C38BD073185A}" type="presParOf" srcId="{F7DBED58-1BE8-3B4A-81D5-3D03B560C6E8}" destId="{16A96853-E331-7244-B182-F7397BF6BB4D}" srcOrd="0" destOrd="0" presId="urn:microsoft.com/office/officeart/2009/3/layout/HorizontalOrganizationChart#403"/>
    <dgm:cxn modelId="{A38274AA-DD57-6F4E-B08E-1C21C32CF134}" type="presParOf" srcId="{F7DBED58-1BE8-3B4A-81D5-3D03B560C6E8}" destId="{DE4230A8-CD7C-6A42-9D56-166D00C84A02}" srcOrd="1" destOrd="0" presId="urn:microsoft.com/office/officeart/2009/3/layout/HorizontalOrganizationChart#403"/>
    <dgm:cxn modelId="{D6D22D5E-C3AC-7A44-B6DC-FB60207ABC32}" type="presParOf" srcId="{E5802C78-5763-9145-B23D-8AAF1AE976FD}" destId="{AE77A1E8-132B-1341-95C9-6CDC5B204332}" srcOrd="1" destOrd="0" presId="urn:microsoft.com/office/officeart/2009/3/layout/HorizontalOrganizationChart#403"/>
    <dgm:cxn modelId="{2570A10D-1F31-1744-A8F5-94F844B09451}" type="presParOf" srcId="{AE77A1E8-132B-1341-95C9-6CDC5B204332}" destId="{B8444C0D-C711-7D4B-85C9-F9F64E6F9CBE}" srcOrd="0" destOrd="0" presId="urn:microsoft.com/office/officeart/2009/3/layout/HorizontalOrganizationChart#403"/>
    <dgm:cxn modelId="{8663CE9D-A88F-7442-B4C2-8F2EEF82E6B6}" type="presParOf" srcId="{AE77A1E8-132B-1341-95C9-6CDC5B204332}" destId="{7FA65923-74F9-CA4D-B03C-D642D96B86EB}" srcOrd="1" destOrd="0" presId="urn:microsoft.com/office/officeart/2009/3/layout/HorizontalOrganizationChart#403"/>
    <dgm:cxn modelId="{72C2769D-979A-8A4D-B1AB-C36BE5DAAE6F}" type="presParOf" srcId="{7FA65923-74F9-CA4D-B03C-D642D96B86EB}" destId="{07023EF5-9C86-5D42-891F-8D4F5CFA985A}" srcOrd="0" destOrd="0" presId="urn:microsoft.com/office/officeart/2009/3/layout/HorizontalOrganizationChart#403"/>
    <dgm:cxn modelId="{1CE8BF65-24E9-A146-AD0F-3F2389035750}" type="presParOf" srcId="{07023EF5-9C86-5D42-891F-8D4F5CFA985A}" destId="{E64D69F5-657B-EF40-B558-6306C8F7F582}" srcOrd="0" destOrd="0" presId="urn:microsoft.com/office/officeart/2009/3/layout/HorizontalOrganizationChart#403"/>
    <dgm:cxn modelId="{37A5A719-9F2A-E542-AAFB-939A49AB2901}" type="presParOf" srcId="{07023EF5-9C86-5D42-891F-8D4F5CFA985A}" destId="{30ADFB0D-0C49-7A48-B666-06C1A04ACFD7}" srcOrd="1" destOrd="0" presId="urn:microsoft.com/office/officeart/2009/3/layout/HorizontalOrganizationChart#403"/>
    <dgm:cxn modelId="{348497E6-51BB-A245-831F-DD35F0C9A884}" type="presParOf" srcId="{7FA65923-74F9-CA4D-B03C-D642D96B86EB}" destId="{E5B29245-193B-C242-8621-99F756D7C99A}" srcOrd="1" destOrd="0" presId="urn:microsoft.com/office/officeart/2009/3/layout/HorizontalOrganizationChart#403"/>
    <dgm:cxn modelId="{03B34806-E80B-BB4C-9B26-AB0B8816604E}" type="presParOf" srcId="{7FA65923-74F9-CA4D-B03C-D642D96B86EB}" destId="{8A1D6242-D1B5-E143-B8D1-D10CF4A0FD94}" srcOrd="2" destOrd="0" presId="urn:microsoft.com/office/officeart/2009/3/layout/HorizontalOrganizationChart#403"/>
    <dgm:cxn modelId="{28C3191F-7B9C-7243-B3E1-DCB487C784D9}" type="presParOf" srcId="{E5802C78-5763-9145-B23D-8AAF1AE976FD}" destId="{1DD82319-7954-874C-8FF0-2B0094DF2E21}" srcOrd="2" destOrd="0" presId="urn:microsoft.com/office/officeart/2009/3/layout/HorizontalOrganizationChart#403"/>
    <dgm:cxn modelId="{1E324214-C1B7-FA41-BD22-852B97A90FBA}" type="presParOf" srcId="{1ED75843-4DE1-514E-9AD4-DFC9BDBA429F}" destId="{1DF27462-E06A-4B40-A09D-5202EEE6A6A3}" srcOrd="4" destOrd="0" presId="urn:microsoft.com/office/officeart/2009/3/layout/HorizontalOrganizationChart#403"/>
    <dgm:cxn modelId="{9D50D98D-F565-564C-A893-6C37630F0AEE}" type="presParOf" srcId="{1ED75843-4DE1-514E-9AD4-DFC9BDBA429F}" destId="{52D8E962-E749-5445-B536-1A1209DF3941}" srcOrd="5" destOrd="0" presId="urn:microsoft.com/office/officeart/2009/3/layout/HorizontalOrganizationChart#403"/>
    <dgm:cxn modelId="{C0502163-038F-0D4D-BADC-34D4CD70D217}" type="presParOf" srcId="{52D8E962-E749-5445-B536-1A1209DF3941}" destId="{ECA465CE-DD40-1B4E-A23B-B670D2A4DA95}" srcOrd="0" destOrd="0" presId="urn:microsoft.com/office/officeart/2009/3/layout/HorizontalOrganizationChart#403"/>
    <dgm:cxn modelId="{BE0F7B6F-E40A-8C46-A555-87C4FE071DFF}" type="presParOf" srcId="{ECA465CE-DD40-1B4E-A23B-B670D2A4DA95}" destId="{A94329DC-679F-0246-8882-2A17F433B4E4}" srcOrd="0" destOrd="0" presId="urn:microsoft.com/office/officeart/2009/3/layout/HorizontalOrganizationChart#403"/>
    <dgm:cxn modelId="{2D3824F2-95D3-6642-BB34-326E607E7D22}" type="presParOf" srcId="{ECA465CE-DD40-1B4E-A23B-B670D2A4DA95}" destId="{E3D8F3B7-EDFD-A447-87D4-5D0C65F3E8EB}" srcOrd="1" destOrd="0" presId="urn:microsoft.com/office/officeart/2009/3/layout/HorizontalOrganizationChart#403"/>
    <dgm:cxn modelId="{8B297E88-A5F3-6643-83AB-69118AC2C6DF}" type="presParOf" srcId="{52D8E962-E749-5445-B536-1A1209DF3941}" destId="{2508D9AB-4673-7B43-8FF1-D25E31DC7B73}" srcOrd="1" destOrd="0" presId="urn:microsoft.com/office/officeart/2009/3/layout/HorizontalOrganizationChart#403"/>
    <dgm:cxn modelId="{7F9D400E-DB8C-4641-A470-D001295C067F}" type="presParOf" srcId="{2508D9AB-4673-7B43-8FF1-D25E31DC7B73}" destId="{B87AACF3-17EE-0D46-8480-00A78A6B8824}" srcOrd="0" destOrd="0" presId="urn:microsoft.com/office/officeart/2009/3/layout/HorizontalOrganizationChart#403"/>
    <dgm:cxn modelId="{8F576FEB-AB64-ED4F-B90D-BDB161C1291D}" type="presParOf" srcId="{2508D9AB-4673-7B43-8FF1-D25E31DC7B73}" destId="{364DDB54-5B15-164E-8A8B-4B64324CA8D4}" srcOrd="1" destOrd="0" presId="urn:microsoft.com/office/officeart/2009/3/layout/HorizontalOrganizationChart#403"/>
    <dgm:cxn modelId="{6B1F9C4F-CC96-414E-A1BE-F4983A6F2A33}" type="presParOf" srcId="{364DDB54-5B15-164E-8A8B-4B64324CA8D4}" destId="{E50925CB-089D-744B-817C-0B6E91992E5C}" srcOrd="0" destOrd="0" presId="urn:microsoft.com/office/officeart/2009/3/layout/HorizontalOrganizationChart#403"/>
    <dgm:cxn modelId="{20B4CE49-9E43-6F4C-AFD7-19EB293FFB42}" type="presParOf" srcId="{E50925CB-089D-744B-817C-0B6E91992E5C}" destId="{79E5E50C-4975-7F4A-B3EC-2E0AA8791CF6}" srcOrd="0" destOrd="0" presId="urn:microsoft.com/office/officeart/2009/3/layout/HorizontalOrganizationChart#403"/>
    <dgm:cxn modelId="{AC95FA70-C7C9-BB44-B760-B8E077D91D0E}" type="presParOf" srcId="{E50925CB-089D-744B-817C-0B6E91992E5C}" destId="{F451A0B9-CE2A-9743-97F9-401F23C1026D}" srcOrd="1" destOrd="0" presId="urn:microsoft.com/office/officeart/2009/3/layout/HorizontalOrganizationChart#403"/>
    <dgm:cxn modelId="{B4963846-1BF6-0841-A918-81D80D18125C}" type="presParOf" srcId="{364DDB54-5B15-164E-8A8B-4B64324CA8D4}" destId="{DA4919FF-9041-EA4D-9FE3-6CD92B649921}" srcOrd="1" destOrd="0" presId="urn:microsoft.com/office/officeart/2009/3/layout/HorizontalOrganizationChart#403"/>
    <dgm:cxn modelId="{9A57BD29-51A6-464C-9214-A30721599E1C}" type="presParOf" srcId="{364DDB54-5B15-164E-8A8B-4B64324CA8D4}" destId="{CC5AC0E8-5483-1940-8504-2BB9C5E2430D}" srcOrd="2" destOrd="0" presId="urn:microsoft.com/office/officeart/2009/3/layout/HorizontalOrganizationChart#403"/>
    <dgm:cxn modelId="{CF605E71-5EDC-344D-B3F6-B7DA02A6F82D}" type="presParOf" srcId="{52D8E962-E749-5445-B536-1A1209DF3941}" destId="{852E847E-9C0A-A443-AD3B-8E34EDB367C5}" srcOrd="2" destOrd="0" presId="urn:microsoft.com/office/officeart/2009/3/layout/HorizontalOrganizationChart#403"/>
    <dgm:cxn modelId="{A9FFD6AE-00CA-9F4E-83D6-F9577B49C62D}" type="presParOf" srcId="{0AB3AFFA-7A36-744F-A3EB-45E409B9E36A}" destId="{D226D22A-ED1E-524D-B915-33994ADE7F65}" srcOrd="2" destOrd="0" presId="urn:microsoft.com/office/officeart/2009/3/layout/HorizontalOrganizationChart#403"/>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BF730569-401B-B943-909D-C216B49DE6BC}" type="doc">
      <dgm:prSet loTypeId="urn:microsoft.com/office/officeart/2009/3/layout/HorizontalOrganizationChart#404" loCatId="" qsTypeId="urn:microsoft.com/office/officeart/2005/8/quickstyle/simple1#433" qsCatId="simple" csTypeId="urn:microsoft.com/office/officeart/2005/8/colors/accent2_1#109" csCatId="accent2" phldr="1"/>
      <dgm:spPr/>
      <dgm:t>
        <a:bodyPr/>
        <a:lstStyle/>
        <a:p>
          <a:endParaRPr lang="zh-CN" altLang="en-US"/>
        </a:p>
      </dgm:t>
    </dgm:pt>
    <dgm:pt modelId="{F9BBBBF7-C76C-8A47-B5DC-32D72D42F33F}">
      <dgm:prSet phldrT="[文本]" custT="1"/>
      <dgm:spPr/>
      <dgm:t>
        <a:bodyPr/>
        <a:lstStyle/>
        <a:p>
          <a:r>
            <a:rPr lang="en-US" altLang="zh-CN" sz="32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3.</a:t>
          </a:r>
          <a:r>
            <a:rPr lang="zh-CN" altLang="en-US" sz="32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资本的流通过程和</a:t>
          </a:r>
        </a:p>
        <a:p>
          <a:r>
            <a:rPr lang="zh-CN" altLang="en-US" sz="32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剩余价值的分配</a:t>
          </a:r>
          <a:endParaRPr lang="zh-CN" altLang="en-US" sz="3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dgm:t>
    </dgm:pt>
    <dgm:pt modelId="{740BED71-150C-0F4C-B70C-3A1D7BDC8588}" cxnId="{0BC3D7EC-856E-7F41-A0AD-D0D362FEB36C}" type="parTrans">
      <dgm:prSet/>
      <dgm:spPr/>
      <dgm:t>
        <a:bodyPr/>
        <a:lstStyle/>
        <a:p>
          <a:endParaRPr lang="zh-CN" altLang="en-US"/>
        </a:p>
      </dgm:t>
    </dgm:pt>
    <dgm:pt modelId="{C3991321-D4AC-174C-BB65-5C757B14BB40}" cxnId="{0BC3D7EC-856E-7F41-A0AD-D0D362FEB36C}" type="sibTrans">
      <dgm:prSet/>
      <dgm:spPr/>
      <dgm:t>
        <a:bodyPr/>
        <a:lstStyle/>
        <a:p>
          <a:endParaRPr lang="zh-CN" altLang="en-US"/>
        </a:p>
      </dgm:t>
    </dgm:pt>
    <dgm:pt modelId="{15550365-6A2A-924F-A70A-8DD2701AB197}">
      <dgm:prSet custT="1"/>
      <dgm:spPr/>
      <dgm:t>
        <a:bodyPr/>
        <a:lstStyle/>
        <a:p>
          <a:r>
            <a:rPr lang="zh-CN" altLang="en-US" sz="32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流通过程</a:t>
          </a:r>
          <a:endParaRPr lang="zh-CN" altLang="en-US" sz="3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dgm:t>
    </dgm:pt>
    <dgm:pt modelId="{BA1493E6-9F29-7740-B423-F23382DA0882}" cxnId="{AEB70E64-266C-EF42-8627-B6804C4FBE36}" type="parTrans">
      <dgm:prSet/>
      <dgm:spPr/>
      <dgm:t>
        <a:bodyPr/>
        <a:lstStyle/>
        <a:p>
          <a:endParaRPr lang="zh-CN" altLang="en-US"/>
        </a:p>
      </dgm:t>
    </dgm:pt>
    <dgm:pt modelId="{0C3FEA94-264A-9340-99F0-2E0A0F79603E}" cxnId="{AEB70E64-266C-EF42-8627-B6804C4FBE36}" type="sibTrans">
      <dgm:prSet/>
      <dgm:spPr/>
      <dgm:t>
        <a:bodyPr/>
        <a:lstStyle/>
        <a:p>
          <a:endParaRPr lang="zh-CN" altLang="en-US"/>
        </a:p>
      </dgm:t>
    </dgm:pt>
    <dgm:pt modelId="{41187E0F-0725-7443-8D80-8B1792F4D67F}">
      <dgm:prSet custT="1"/>
      <dgm:spPr/>
      <dgm:t>
        <a:bodyPr/>
        <a:lstStyle/>
        <a:p>
          <a:r>
            <a:rPr lang="zh-CN" altLang="en-US" sz="32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剩余价值分配</a:t>
          </a:r>
          <a:endParaRPr lang="zh-CN" altLang="en-US" sz="3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dgm:t>
    </dgm:pt>
    <dgm:pt modelId="{7CDBC350-7FE4-FB43-90C2-9D8041EF22AC}" cxnId="{DF479F00-DE98-544B-B358-14A8F7B44273}" type="parTrans">
      <dgm:prSet/>
      <dgm:spPr/>
      <dgm:t>
        <a:bodyPr/>
        <a:lstStyle/>
        <a:p>
          <a:endParaRPr lang="zh-CN" altLang="en-US"/>
        </a:p>
      </dgm:t>
    </dgm:pt>
    <dgm:pt modelId="{0CE4D329-EAF2-1F43-A192-8E44606CA887}" cxnId="{DF479F00-DE98-544B-B358-14A8F7B44273}" type="sibTrans">
      <dgm:prSet/>
      <dgm:spPr/>
      <dgm:t>
        <a:bodyPr/>
        <a:lstStyle/>
        <a:p>
          <a:endParaRPr lang="zh-CN" altLang="en-US"/>
        </a:p>
      </dgm:t>
    </dgm:pt>
    <dgm:pt modelId="{09EB534C-CDDD-A345-B9CE-FCCBA01809BF}">
      <dgm:prSet custT="1"/>
      <dgm:spPr/>
      <dgm:t>
        <a:bodyPr/>
        <a:lstStyle/>
        <a:p>
          <a:r>
            <a:rPr lang="zh-CN" altLang="en-US" sz="3200" dirty="0" smtClean="0">
              <a:latin typeface="微软雅黑" panose="020B0503020204020204" pitchFamily="34" charset="-122"/>
              <a:ea typeface="微软雅黑" panose="020B0503020204020204" pitchFamily="34" charset="-122"/>
              <a:cs typeface="微软雅黑" panose="020B0503020204020204" pitchFamily="34" charset="-122"/>
            </a:rPr>
            <a:t>单个资本</a:t>
          </a:r>
          <a:endParaRPr lang="zh-CN" altLang="en-US" sz="3200" dirty="0">
            <a:latin typeface="微软雅黑" panose="020B0503020204020204" pitchFamily="34" charset="-122"/>
            <a:ea typeface="微软雅黑" panose="020B0503020204020204" pitchFamily="34" charset="-122"/>
            <a:cs typeface="微软雅黑" panose="020B0503020204020204" pitchFamily="34" charset="-122"/>
          </a:endParaRPr>
        </a:p>
      </dgm:t>
    </dgm:pt>
    <dgm:pt modelId="{C62B1FCB-1A60-D947-80AB-AB9FF5EFDAC1}" cxnId="{EC207B03-A0C3-0D45-91AA-28268D12E63A}" type="parTrans">
      <dgm:prSet/>
      <dgm:spPr/>
      <dgm:t>
        <a:bodyPr/>
        <a:lstStyle/>
        <a:p>
          <a:endParaRPr lang="zh-CN" altLang="en-US"/>
        </a:p>
      </dgm:t>
    </dgm:pt>
    <dgm:pt modelId="{29C62E65-4D2B-7743-BBC4-1A8F578D489D}" cxnId="{EC207B03-A0C3-0D45-91AA-28268D12E63A}" type="sibTrans">
      <dgm:prSet/>
      <dgm:spPr/>
      <dgm:t>
        <a:bodyPr/>
        <a:lstStyle/>
        <a:p>
          <a:endParaRPr lang="zh-CN" altLang="en-US"/>
        </a:p>
      </dgm:t>
    </dgm:pt>
    <dgm:pt modelId="{7BD9412B-379C-CC49-BF41-22772114C098}">
      <dgm:prSet custT="1"/>
      <dgm:spPr/>
      <dgm:t>
        <a:bodyPr/>
        <a:lstStyle/>
        <a:p>
          <a:r>
            <a:rPr lang="zh-CN" altLang="en-US" sz="3200" dirty="0" smtClean="0">
              <a:latin typeface="微软雅黑" panose="020B0503020204020204" pitchFamily="34" charset="-122"/>
              <a:ea typeface="微软雅黑" panose="020B0503020204020204" pitchFamily="34" charset="-122"/>
              <a:cs typeface="微软雅黑" panose="020B0503020204020204" pitchFamily="34" charset="-122"/>
            </a:rPr>
            <a:t>社会资本</a:t>
          </a:r>
          <a:endParaRPr lang="zh-CN" altLang="en-US" sz="3200" dirty="0">
            <a:latin typeface="微软雅黑" panose="020B0503020204020204" pitchFamily="34" charset="-122"/>
            <a:ea typeface="微软雅黑" panose="020B0503020204020204" pitchFamily="34" charset="-122"/>
            <a:cs typeface="微软雅黑" panose="020B0503020204020204" pitchFamily="34" charset="-122"/>
          </a:endParaRPr>
        </a:p>
      </dgm:t>
    </dgm:pt>
    <dgm:pt modelId="{DEB55DAF-1E56-3A40-95A3-97B68B9AB0ED}" cxnId="{D2C1987E-410F-DA4B-B382-D23E8EB1F2DC}" type="parTrans">
      <dgm:prSet/>
      <dgm:spPr/>
      <dgm:t>
        <a:bodyPr/>
        <a:lstStyle/>
        <a:p>
          <a:endParaRPr lang="zh-CN" altLang="en-US"/>
        </a:p>
      </dgm:t>
    </dgm:pt>
    <dgm:pt modelId="{936FB75B-F9E4-5C41-ADF6-0345650F5448}" cxnId="{D2C1987E-410F-DA4B-B382-D23E8EB1F2DC}" type="sibTrans">
      <dgm:prSet/>
      <dgm:spPr/>
      <dgm:t>
        <a:bodyPr/>
        <a:lstStyle/>
        <a:p>
          <a:endParaRPr lang="zh-CN" altLang="en-US"/>
        </a:p>
      </dgm:t>
    </dgm:pt>
    <dgm:pt modelId="{9E9D879F-05D5-C84F-8924-FE8D3D79EFE5}">
      <dgm:prSet custT="1"/>
      <dgm:spPr/>
      <dgm:t>
        <a:bodyPr/>
        <a:lstStyle/>
        <a:p>
          <a:r>
            <a:rPr lang="zh-CN" altLang="en-US" sz="3200" dirty="0" smtClean="0">
              <a:latin typeface="微软雅黑" panose="020B0503020204020204" pitchFamily="34" charset="-122"/>
              <a:ea typeface="微软雅黑" panose="020B0503020204020204" pitchFamily="34" charset="-122"/>
              <a:cs typeface="微软雅黑" panose="020B0503020204020204" pitchFamily="34" charset="-122"/>
            </a:rPr>
            <a:t>经济危机</a:t>
          </a:r>
          <a:endParaRPr lang="zh-CN" altLang="en-US" sz="3200" dirty="0">
            <a:latin typeface="微软雅黑" panose="020B0503020204020204" pitchFamily="34" charset="-122"/>
            <a:ea typeface="微软雅黑" panose="020B0503020204020204" pitchFamily="34" charset="-122"/>
            <a:cs typeface="微软雅黑" panose="020B0503020204020204" pitchFamily="34" charset="-122"/>
          </a:endParaRPr>
        </a:p>
      </dgm:t>
    </dgm:pt>
    <dgm:pt modelId="{9F169B2F-01AB-DF43-82C3-A68A44EC618B}" cxnId="{AE3175CF-82CD-7646-AAD3-103C066FCDC1}" type="parTrans">
      <dgm:prSet/>
      <dgm:spPr/>
      <dgm:t>
        <a:bodyPr/>
        <a:lstStyle/>
        <a:p>
          <a:endParaRPr lang="zh-CN" altLang="en-US"/>
        </a:p>
      </dgm:t>
    </dgm:pt>
    <dgm:pt modelId="{A53B4383-8069-4C41-9E80-41C2023D54E9}" cxnId="{AE3175CF-82CD-7646-AAD3-103C066FCDC1}" type="sibTrans">
      <dgm:prSet/>
      <dgm:spPr/>
      <dgm:t>
        <a:bodyPr/>
        <a:lstStyle/>
        <a:p>
          <a:endParaRPr lang="zh-CN" altLang="en-US"/>
        </a:p>
      </dgm:t>
    </dgm:pt>
    <dgm:pt modelId="{7CB01AE5-DD92-4344-8F77-75DB56CFCB99}" type="pres">
      <dgm:prSet presAssocID="{BF730569-401B-B943-909D-C216B49DE6BC}" presName="hierChild1" presStyleCnt="0">
        <dgm:presLayoutVars>
          <dgm:orgChart val="1"/>
          <dgm:chPref val="1"/>
          <dgm:dir/>
          <dgm:animOne val="branch"/>
          <dgm:animLvl val="lvl"/>
          <dgm:resizeHandles/>
        </dgm:presLayoutVars>
      </dgm:prSet>
      <dgm:spPr/>
      <dgm:t>
        <a:bodyPr/>
        <a:lstStyle/>
        <a:p>
          <a:endParaRPr lang="zh-CN" altLang="en-US"/>
        </a:p>
      </dgm:t>
    </dgm:pt>
    <dgm:pt modelId="{8DBF306A-8862-6D4F-94E8-15CA9ECF041D}" type="pres">
      <dgm:prSet presAssocID="{F9BBBBF7-C76C-8A47-B5DC-32D72D42F33F}" presName="hierRoot1" presStyleCnt="0">
        <dgm:presLayoutVars>
          <dgm:hierBranch val="init"/>
        </dgm:presLayoutVars>
      </dgm:prSet>
      <dgm:spPr/>
    </dgm:pt>
    <dgm:pt modelId="{3F17A522-F267-0747-AEC9-1271264BB841}" type="pres">
      <dgm:prSet presAssocID="{F9BBBBF7-C76C-8A47-B5DC-32D72D42F33F}" presName="rootComposite1" presStyleCnt="0"/>
      <dgm:spPr/>
    </dgm:pt>
    <dgm:pt modelId="{7A152278-B98E-4445-839D-43497D0515F9}" type="pres">
      <dgm:prSet presAssocID="{F9BBBBF7-C76C-8A47-B5DC-32D72D42F33F}" presName="rootText1" presStyleLbl="node0" presStyleIdx="0" presStyleCnt="1" custScaleX="150521" custScaleY="179562">
        <dgm:presLayoutVars>
          <dgm:chPref val="3"/>
        </dgm:presLayoutVars>
      </dgm:prSet>
      <dgm:spPr/>
      <dgm:t>
        <a:bodyPr/>
        <a:lstStyle/>
        <a:p>
          <a:endParaRPr lang="zh-CN" altLang="en-US"/>
        </a:p>
      </dgm:t>
    </dgm:pt>
    <dgm:pt modelId="{247CFD50-C8B0-7844-9E85-1B91E0A377E6}" type="pres">
      <dgm:prSet presAssocID="{F9BBBBF7-C76C-8A47-B5DC-32D72D42F33F}" presName="rootConnector1" presStyleLbl="node1" presStyleIdx="0" presStyleCnt="0"/>
      <dgm:spPr/>
      <dgm:t>
        <a:bodyPr/>
        <a:lstStyle/>
        <a:p>
          <a:endParaRPr lang="zh-CN" altLang="en-US"/>
        </a:p>
      </dgm:t>
    </dgm:pt>
    <dgm:pt modelId="{25772527-AAC0-5F4D-9AED-44964AEF89D7}" type="pres">
      <dgm:prSet presAssocID="{F9BBBBF7-C76C-8A47-B5DC-32D72D42F33F}" presName="hierChild2" presStyleCnt="0"/>
      <dgm:spPr/>
    </dgm:pt>
    <dgm:pt modelId="{758274EA-8762-F844-8376-ED460773996A}" type="pres">
      <dgm:prSet presAssocID="{BA1493E6-9F29-7740-B423-F23382DA0882}" presName="Name64" presStyleLbl="parChTrans1D2" presStyleIdx="0" presStyleCnt="2"/>
      <dgm:spPr/>
      <dgm:t>
        <a:bodyPr/>
        <a:lstStyle/>
        <a:p>
          <a:endParaRPr lang="zh-CN" altLang="en-US"/>
        </a:p>
      </dgm:t>
    </dgm:pt>
    <dgm:pt modelId="{92F29588-739F-6F4D-BD47-94061D0D327D}" type="pres">
      <dgm:prSet presAssocID="{15550365-6A2A-924F-A70A-8DD2701AB197}" presName="hierRoot2" presStyleCnt="0">
        <dgm:presLayoutVars>
          <dgm:hierBranch val="init"/>
        </dgm:presLayoutVars>
      </dgm:prSet>
      <dgm:spPr/>
    </dgm:pt>
    <dgm:pt modelId="{B0B6DF49-E4D6-5E4F-A581-B52846DDBD1B}" type="pres">
      <dgm:prSet presAssocID="{15550365-6A2A-924F-A70A-8DD2701AB197}" presName="rootComposite" presStyleCnt="0"/>
      <dgm:spPr/>
    </dgm:pt>
    <dgm:pt modelId="{85CF5292-3C5E-E04E-BA61-5DFB476F2430}" type="pres">
      <dgm:prSet presAssocID="{15550365-6A2A-924F-A70A-8DD2701AB197}" presName="rootText" presStyleLbl="node2" presStyleIdx="0" presStyleCnt="2">
        <dgm:presLayoutVars>
          <dgm:chPref val="3"/>
        </dgm:presLayoutVars>
      </dgm:prSet>
      <dgm:spPr/>
      <dgm:t>
        <a:bodyPr/>
        <a:lstStyle/>
        <a:p>
          <a:endParaRPr lang="zh-CN" altLang="en-US"/>
        </a:p>
      </dgm:t>
    </dgm:pt>
    <dgm:pt modelId="{68DBDFB5-ECF5-D241-8A1E-F8D7934188DF}" type="pres">
      <dgm:prSet presAssocID="{15550365-6A2A-924F-A70A-8DD2701AB197}" presName="rootConnector" presStyleLbl="node2" presStyleIdx="0" presStyleCnt="2"/>
      <dgm:spPr/>
      <dgm:t>
        <a:bodyPr/>
        <a:lstStyle/>
        <a:p>
          <a:endParaRPr lang="zh-CN" altLang="en-US"/>
        </a:p>
      </dgm:t>
    </dgm:pt>
    <dgm:pt modelId="{CC5457AF-D16F-1E45-9345-898D553ACFC5}" type="pres">
      <dgm:prSet presAssocID="{15550365-6A2A-924F-A70A-8DD2701AB197}" presName="hierChild4" presStyleCnt="0"/>
      <dgm:spPr/>
    </dgm:pt>
    <dgm:pt modelId="{A7818B8A-B901-C64F-B2A8-ED40BB5C0732}" type="pres">
      <dgm:prSet presAssocID="{C62B1FCB-1A60-D947-80AB-AB9FF5EFDAC1}" presName="Name64" presStyleLbl="parChTrans1D3" presStyleIdx="0" presStyleCnt="3"/>
      <dgm:spPr/>
      <dgm:t>
        <a:bodyPr/>
        <a:lstStyle/>
        <a:p>
          <a:endParaRPr lang="zh-CN" altLang="en-US"/>
        </a:p>
      </dgm:t>
    </dgm:pt>
    <dgm:pt modelId="{F69161FE-11A2-434E-A780-ADBC2ECA48E9}" type="pres">
      <dgm:prSet presAssocID="{09EB534C-CDDD-A345-B9CE-FCCBA01809BF}" presName="hierRoot2" presStyleCnt="0">
        <dgm:presLayoutVars>
          <dgm:hierBranch val="init"/>
        </dgm:presLayoutVars>
      </dgm:prSet>
      <dgm:spPr/>
    </dgm:pt>
    <dgm:pt modelId="{9D08CCAD-4C7C-4147-A84C-354F3AB9DE0C}" type="pres">
      <dgm:prSet presAssocID="{09EB534C-CDDD-A345-B9CE-FCCBA01809BF}" presName="rootComposite" presStyleCnt="0"/>
      <dgm:spPr/>
    </dgm:pt>
    <dgm:pt modelId="{A225024C-5EC4-794F-8303-6B805AB003F6}" type="pres">
      <dgm:prSet presAssocID="{09EB534C-CDDD-A345-B9CE-FCCBA01809BF}" presName="rootText" presStyleLbl="node3" presStyleIdx="0" presStyleCnt="3">
        <dgm:presLayoutVars>
          <dgm:chPref val="3"/>
        </dgm:presLayoutVars>
      </dgm:prSet>
      <dgm:spPr/>
      <dgm:t>
        <a:bodyPr/>
        <a:lstStyle/>
        <a:p>
          <a:endParaRPr lang="zh-CN" altLang="en-US"/>
        </a:p>
      </dgm:t>
    </dgm:pt>
    <dgm:pt modelId="{AAEFFB82-4211-2341-ADDA-AD24A8816483}" type="pres">
      <dgm:prSet presAssocID="{09EB534C-CDDD-A345-B9CE-FCCBA01809BF}" presName="rootConnector" presStyleLbl="node3" presStyleIdx="0" presStyleCnt="3"/>
      <dgm:spPr/>
      <dgm:t>
        <a:bodyPr/>
        <a:lstStyle/>
        <a:p>
          <a:endParaRPr lang="zh-CN" altLang="en-US"/>
        </a:p>
      </dgm:t>
    </dgm:pt>
    <dgm:pt modelId="{2737F26F-0300-7B4F-AEDF-842C012EA993}" type="pres">
      <dgm:prSet presAssocID="{09EB534C-CDDD-A345-B9CE-FCCBA01809BF}" presName="hierChild4" presStyleCnt="0"/>
      <dgm:spPr/>
    </dgm:pt>
    <dgm:pt modelId="{5B7C206F-1898-694E-8F5B-A50B19924462}" type="pres">
      <dgm:prSet presAssocID="{09EB534C-CDDD-A345-B9CE-FCCBA01809BF}" presName="hierChild5" presStyleCnt="0"/>
      <dgm:spPr/>
    </dgm:pt>
    <dgm:pt modelId="{DF878C0A-814F-CD46-93BA-71DBF43FB969}" type="pres">
      <dgm:prSet presAssocID="{DEB55DAF-1E56-3A40-95A3-97B68B9AB0ED}" presName="Name64" presStyleLbl="parChTrans1D3" presStyleIdx="1" presStyleCnt="3"/>
      <dgm:spPr/>
      <dgm:t>
        <a:bodyPr/>
        <a:lstStyle/>
        <a:p>
          <a:endParaRPr lang="zh-CN" altLang="en-US"/>
        </a:p>
      </dgm:t>
    </dgm:pt>
    <dgm:pt modelId="{7081F518-078B-EF4B-A3D3-B994F4A10779}" type="pres">
      <dgm:prSet presAssocID="{7BD9412B-379C-CC49-BF41-22772114C098}" presName="hierRoot2" presStyleCnt="0">
        <dgm:presLayoutVars>
          <dgm:hierBranch val="init"/>
        </dgm:presLayoutVars>
      </dgm:prSet>
      <dgm:spPr/>
    </dgm:pt>
    <dgm:pt modelId="{4E55D958-2535-EC4F-8982-E5D4B44D85D9}" type="pres">
      <dgm:prSet presAssocID="{7BD9412B-379C-CC49-BF41-22772114C098}" presName="rootComposite" presStyleCnt="0"/>
      <dgm:spPr/>
    </dgm:pt>
    <dgm:pt modelId="{4C9B26A5-1E8E-F044-A21F-37AE2B31E0EC}" type="pres">
      <dgm:prSet presAssocID="{7BD9412B-379C-CC49-BF41-22772114C098}" presName="rootText" presStyleLbl="node3" presStyleIdx="1" presStyleCnt="3">
        <dgm:presLayoutVars>
          <dgm:chPref val="3"/>
        </dgm:presLayoutVars>
      </dgm:prSet>
      <dgm:spPr/>
      <dgm:t>
        <a:bodyPr/>
        <a:lstStyle/>
        <a:p>
          <a:endParaRPr lang="zh-CN" altLang="en-US"/>
        </a:p>
      </dgm:t>
    </dgm:pt>
    <dgm:pt modelId="{54A6A2D1-B7A5-2C4C-B2B3-552E147089FF}" type="pres">
      <dgm:prSet presAssocID="{7BD9412B-379C-CC49-BF41-22772114C098}" presName="rootConnector" presStyleLbl="node3" presStyleIdx="1" presStyleCnt="3"/>
      <dgm:spPr/>
      <dgm:t>
        <a:bodyPr/>
        <a:lstStyle/>
        <a:p>
          <a:endParaRPr lang="zh-CN" altLang="en-US"/>
        </a:p>
      </dgm:t>
    </dgm:pt>
    <dgm:pt modelId="{E5010796-8C10-D546-BADC-03778FE39382}" type="pres">
      <dgm:prSet presAssocID="{7BD9412B-379C-CC49-BF41-22772114C098}" presName="hierChild4" presStyleCnt="0"/>
      <dgm:spPr/>
    </dgm:pt>
    <dgm:pt modelId="{CF215FCC-1DE7-DE40-A089-128204206682}" type="pres">
      <dgm:prSet presAssocID="{7BD9412B-379C-CC49-BF41-22772114C098}" presName="hierChild5" presStyleCnt="0"/>
      <dgm:spPr/>
    </dgm:pt>
    <dgm:pt modelId="{28053315-32A6-FB42-955B-DF837BF2E3D5}" type="pres">
      <dgm:prSet presAssocID="{9F169B2F-01AB-DF43-82C3-A68A44EC618B}" presName="Name64" presStyleLbl="parChTrans1D3" presStyleIdx="2" presStyleCnt="3"/>
      <dgm:spPr/>
      <dgm:t>
        <a:bodyPr/>
        <a:lstStyle/>
        <a:p>
          <a:endParaRPr lang="zh-CN" altLang="en-US"/>
        </a:p>
      </dgm:t>
    </dgm:pt>
    <dgm:pt modelId="{E722C547-BE7B-404F-9A10-06DA3D662701}" type="pres">
      <dgm:prSet presAssocID="{9E9D879F-05D5-C84F-8924-FE8D3D79EFE5}" presName="hierRoot2" presStyleCnt="0">
        <dgm:presLayoutVars>
          <dgm:hierBranch val="init"/>
        </dgm:presLayoutVars>
      </dgm:prSet>
      <dgm:spPr/>
    </dgm:pt>
    <dgm:pt modelId="{EBF775EB-D3C2-8D48-9378-F226903AF144}" type="pres">
      <dgm:prSet presAssocID="{9E9D879F-05D5-C84F-8924-FE8D3D79EFE5}" presName="rootComposite" presStyleCnt="0"/>
      <dgm:spPr/>
    </dgm:pt>
    <dgm:pt modelId="{971534A6-5310-C144-BE86-2A22A28D3E37}" type="pres">
      <dgm:prSet presAssocID="{9E9D879F-05D5-C84F-8924-FE8D3D79EFE5}" presName="rootText" presStyleLbl="node3" presStyleIdx="2" presStyleCnt="3">
        <dgm:presLayoutVars>
          <dgm:chPref val="3"/>
        </dgm:presLayoutVars>
      </dgm:prSet>
      <dgm:spPr/>
      <dgm:t>
        <a:bodyPr/>
        <a:lstStyle/>
        <a:p>
          <a:endParaRPr lang="zh-CN" altLang="en-US"/>
        </a:p>
      </dgm:t>
    </dgm:pt>
    <dgm:pt modelId="{04F21176-313C-7145-B48C-9F2AF223D9E5}" type="pres">
      <dgm:prSet presAssocID="{9E9D879F-05D5-C84F-8924-FE8D3D79EFE5}" presName="rootConnector" presStyleLbl="node3" presStyleIdx="2" presStyleCnt="3"/>
      <dgm:spPr/>
      <dgm:t>
        <a:bodyPr/>
        <a:lstStyle/>
        <a:p>
          <a:endParaRPr lang="zh-CN" altLang="en-US"/>
        </a:p>
      </dgm:t>
    </dgm:pt>
    <dgm:pt modelId="{119CB0F4-9F6D-6B46-856B-E2CF7D7E757E}" type="pres">
      <dgm:prSet presAssocID="{9E9D879F-05D5-C84F-8924-FE8D3D79EFE5}" presName="hierChild4" presStyleCnt="0"/>
      <dgm:spPr/>
    </dgm:pt>
    <dgm:pt modelId="{79FA59A7-A7E3-D648-98CE-62D28D7064DD}" type="pres">
      <dgm:prSet presAssocID="{9E9D879F-05D5-C84F-8924-FE8D3D79EFE5}" presName="hierChild5" presStyleCnt="0"/>
      <dgm:spPr/>
    </dgm:pt>
    <dgm:pt modelId="{72CE260D-6AFA-4B48-A2AD-0A106E63288C}" type="pres">
      <dgm:prSet presAssocID="{15550365-6A2A-924F-A70A-8DD2701AB197}" presName="hierChild5" presStyleCnt="0"/>
      <dgm:spPr/>
    </dgm:pt>
    <dgm:pt modelId="{E649D310-A9E2-694C-9768-1A427E4CFA54}" type="pres">
      <dgm:prSet presAssocID="{7CDBC350-7FE4-FB43-90C2-9D8041EF22AC}" presName="Name64" presStyleLbl="parChTrans1D2" presStyleIdx="1" presStyleCnt="2"/>
      <dgm:spPr/>
      <dgm:t>
        <a:bodyPr/>
        <a:lstStyle/>
        <a:p>
          <a:endParaRPr lang="zh-CN" altLang="en-US"/>
        </a:p>
      </dgm:t>
    </dgm:pt>
    <dgm:pt modelId="{E0234E3D-8593-5941-822F-9ACECE8CEA9B}" type="pres">
      <dgm:prSet presAssocID="{41187E0F-0725-7443-8D80-8B1792F4D67F}" presName="hierRoot2" presStyleCnt="0">
        <dgm:presLayoutVars>
          <dgm:hierBranch val="init"/>
        </dgm:presLayoutVars>
      </dgm:prSet>
      <dgm:spPr/>
    </dgm:pt>
    <dgm:pt modelId="{EFA129F3-E66B-BB44-81A2-5A0B8245B087}" type="pres">
      <dgm:prSet presAssocID="{41187E0F-0725-7443-8D80-8B1792F4D67F}" presName="rootComposite" presStyleCnt="0"/>
      <dgm:spPr/>
    </dgm:pt>
    <dgm:pt modelId="{CEF70C8A-AEE8-B940-9B8F-68EDF8CB8886}" type="pres">
      <dgm:prSet presAssocID="{41187E0F-0725-7443-8D80-8B1792F4D67F}" presName="rootText" presStyleLbl="node2" presStyleIdx="1" presStyleCnt="2" custScaleX="100754" custScaleY="102817">
        <dgm:presLayoutVars>
          <dgm:chPref val="3"/>
        </dgm:presLayoutVars>
      </dgm:prSet>
      <dgm:spPr/>
      <dgm:t>
        <a:bodyPr/>
        <a:lstStyle/>
        <a:p>
          <a:endParaRPr lang="zh-CN" altLang="en-US"/>
        </a:p>
      </dgm:t>
    </dgm:pt>
    <dgm:pt modelId="{409921D5-4E61-5549-A81C-011F35D87E11}" type="pres">
      <dgm:prSet presAssocID="{41187E0F-0725-7443-8D80-8B1792F4D67F}" presName="rootConnector" presStyleLbl="node2" presStyleIdx="1" presStyleCnt="2"/>
      <dgm:spPr/>
      <dgm:t>
        <a:bodyPr/>
        <a:lstStyle/>
        <a:p>
          <a:endParaRPr lang="zh-CN" altLang="en-US"/>
        </a:p>
      </dgm:t>
    </dgm:pt>
    <dgm:pt modelId="{ADE95BF3-C04E-8642-B882-8F6A34E556E8}" type="pres">
      <dgm:prSet presAssocID="{41187E0F-0725-7443-8D80-8B1792F4D67F}" presName="hierChild4" presStyleCnt="0"/>
      <dgm:spPr/>
    </dgm:pt>
    <dgm:pt modelId="{DA9AB18B-91D7-8045-9617-719A00F00262}" type="pres">
      <dgm:prSet presAssocID="{41187E0F-0725-7443-8D80-8B1792F4D67F}" presName="hierChild5" presStyleCnt="0"/>
      <dgm:spPr/>
    </dgm:pt>
    <dgm:pt modelId="{16E45902-9E8E-594C-AD0B-1CDCECB5893A}" type="pres">
      <dgm:prSet presAssocID="{F9BBBBF7-C76C-8A47-B5DC-32D72D42F33F}" presName="hierChild3" presStyleCnt="0"/>
      <dgm:spPr/>
    </dgm:pt>
  </dgm:ptLst>
  <dgm:cxnLst>
    <dgm:cxn modelId="{A96E0D72-276F-BD4A-BE3C-53BFFB578216}" type="presOf" srcId="{9F169B2F-01AB-DF43-82C3-A68A44EC618B}" destId="{28053315-32A6-FB42-955B-DF837BF2E3D5}" srcOrd="0" destOrd="0" presId="urn:microsoft.com/office/officeart/2009/3/layout/HorizontalOrganizationChart#404"/>
    <dgm:cxn modelId="{E8496E72-3DE7-2B4A-AC16-6D1963A8441B}" type="presOf" srcId="{C62B1FCB-1A60-D947-80AB-AB9FF5EFDAC1}" destId="{A7818B8A-B901-C64F-B2A8-ED40BB5C0732}" srcOrd="0" destOrd="0" presId="urn:microsoft.com/office/officeart/2009/3/layout/HorizontalOrganizationChart#404"/>
    <dgm:cxn modelId="{D287A883-4921-B148-A22B-3C09035D701B}" type="presOf" srcId="{41187E0F-0725-7443-8D80-8B1792F4D67F}" destId="{CEF70C8A-AEE8-B940-9B8F-68EDF8CB8886}" srcOrd="0" destOrd="0" presId="urn:microsoft.com/office/officeart/2009/3/layout/HorizontalOrganizationChart#404"/>
    <dgm:cxn modelId="{66BCB33E-08F9-DB40-B9CD-27E32632D760}" type="presOf" srcId="{09EB534C-CDDD-A345-B9CE-FCCBA01809BF}" destId="{AAEFFB82-4211-2341-ADDA-AD24A8816483}" srcOrd="1" destOrd="0" presId="urn:microsoft.com/office/officeart/2009/3/layout/HorizontalOrganizationChart#404"/>
    <dgm:cxn modelId="{AE3175CF-82CD-7646-AAD3-103C066FCDC1}" srcId="{15550365-6A2A-924F-A70A-8DD2701AB197}" destId="{9E9D879F-05D5-C84F-8924-FE8D3D79EFE5}" srcOrd="2" destOrd="0" parTransId="{9F169B2F-01AB-DF43-82C3-A68A44EC618B}" sibTransId="{A53B4383-8069-4C41-9E80-41C2023D54E9}"/>
    <dgm:cxn modelId="{AB186C5D-3B67-9C4D-823A-9145B5FFCC0A}" type="presOf" srcId="{9E9D879F-05D5-C84F-8924-FE8D3D79EFE5}" destId="{971534A6-5310-C144-BE86-2A22A28D3E37}" srcOrd="0" destOrd="0" presId="urn:microsoft.com/office/officeart/2009/3/layout/HorizontalOrganizationChart#404"/>
    <dgm:cxn modelId="{1B302A28-CE4A-B743-8C16-BA1329A08F6E}" type="presOf" srcId="{09EB534C-CDDD-A345-B9CE-FCCBA01809BF}" destId="{A225024C-5EC4-794F-8303-6B805AB003F6}" srcOrd="0" destOrd="0" presId="urn:microsoft.com/office/officeart/2009/3/layout/HorizontalOrganizationChart#404"/>
    <dgm:cxn modelId="{CAE36233-1957-944D-9DEE-99953521DA72}" type="presOf" srcId="{15550365-6A2A-924F-A70A-8DD2701AB197}" destId="{85CF5292-3C5E-E04E-BA61-5DFB476F2430}" srcOrd="0" destOrd="0" presId="urn:microsoft.com/office/officeart/2009/3/layout/HorizontalOrganizationChart#404"/>
    <dgm:cxn modelId="{9060C5E9-2858-CE43-8B81-41DE86C5D2BB}" type="presOf" srcId="{F9BBBBF7-C76C-8A47-B5DC-32D72D42F33F}" destId="{247CFD50-C8B0-7844-9E85-1B91E0A377E6}" srcOrd="1" destOrd="0" presId="urn:microsoft.com/office/officeart/2009/3/layout/HorizontalOrganizationChart#404"/>
    <dgm:cxn modelId="{DFE0C03A-EB10-6147-A801-0E7E4929C724}" type="presOf" srcId="{BF730569-401B-B943-909D-C216B49DE6BC}" destId="{7CB01AE5-DD92-4344-8F77-75DB56CFCB99}" srcOrd="0" destOrd="0" presId="urn:microsoft.com/office/officeart/2009/3/layout/HorizontalOrganizationChart#404"/>
    <dgm:cxn modelId="{C5BCC4EF-0B8B-9B41-98FA-CC0E5D72FB21}" type="presOf" srcId="{7BD9412B-379C-CC49-BF41-22772114C098}" destId="{4C9B26A5-1E8E-F044-A21F-37AE2B31E0EC}" srcOrd="0" destOrd="0" presId="urn:microsoft.com/office/officeart/2009/3/layout/HorizontalOrganizationChart#404"/>
    <dgm:cxn modelId="{DF479F00-DE98-544B-B358-14A8F7B44273}" srcId="{F9BBBBF7-C76C-8A47-B5DC-32D72D42F33F}" destId="{41187E0F-0725-7443-8D80-8B1792F4D67F}" srcOrd="1" destOrd="0" parTransId="{7CDBC350-7FE4-FB43-90C2-9D8041EF22AC}" sibTransId="{0CE4D329-EAF2-1F43-A192-8E44606CA887}"/>
    <dgm:cxn modelId="{8410A76F-0F55-3B40-8E25-1E4AABC50A14}" type="presOf" srcId="{F9BBBBF7-C76C-8A47-B5DC-32D72D42F33F}" destId="{7A152278-B98E-4445-839D-43497D0515F9}" srcOrd="0" destOrd="0" presId="urn:microsoft.com/office/officeart/2009/3/layout/HorizontalOrganizationChart#404"/>
    <dgm:cxn modelId="{2F1578DA-15E8-AE4B-8355-017100103F11}" type="presOf" srcId="{7CDBC350-7FE4-FB43-90C2-9D8041EF22AC}" destId="{E649D310-A9E2-694C-9768-1A427E4CFA54}" srcOrd="0" destOrd="0" presId="urn:microsoft.com/office/officeart/2009/3/layout/HorizontalOrganizationChart#404"/>
    <dgm:cxn modelId="{7429FF6B-816A-3841-8648-B2CDBE6306E6}" type="presOf" srcId="{41187E0F-0725-7443-8D80-8B1792F4D67F}" destId="{409921D5-4E61-5549-A81C-011F35D87E11}" srcOrd="1" destOrd="0" presId="urn:microsoft.com/office/officeart/2009/3/layout/HorizontalOrganizationChart#404"/>
    <dgm:cxn modelId="{2703DAB5-1F96-FF4C-A51F-FD93D9759DA6}" type="presOf" srcId="{DEB55DAF-1E56-3A40-95A3-97B68B9AB0ED}" destId="{DF878C0A-814F-CD46-93BA-71DBF43FB969}" srcOrd="0" destOrd="0" presId="urn:microsoft.com/office/officeart/2009/3/layout/HorizontalOrganizationChart#404"/>
    <dgm:cxn modelId="{5447EF01-9CAB-5C4E-9425-B034A409015C}" type="presOf" srcId="{15550365-6A2A-924F-A70A-8DD2701AB197}" destId="{68DBDFB5-ECF5-D241-8A1E-F8D7934188DF}" srcOrd="1" destOrd="0" presId="urn:microsoft.com/office/officeart/2009/3/layout/HorizontalOrganizationChart#404"/>
    <dgm:cxn modelId="{0BC3D7EC-856E-7F41-A0AD-D0D362FEB36C}" srcId="{BF730569-401B-B943-909D-C216B49DE6BC}" destId="{F9BBBBF7-C76C-8A47-B5DC-32D72D42F33F}" srcOrd="0" destOrd="0" parTransId="{740BED71-150C-0F4C-B70C-3A1D7BDC8588}" sibTransId="{C3991321-D4AC-174C-BB65-5C757B14BB40}"/>
    <dgm:cxn modelId="{EC207B03-A0C3-0D45-91AA-28268D12E63A}" srcId="{15550365-6A2A-924F-A70A-8DD2701AB197}" destId="{09EB534C-CDDD-A345-B9CE-FCCBA01809BF}" srcOrd="0" destOrd="0" parTransId="{C62B1FCB-1A60-D947-80AB-AB9FF5EFDAC1}" sibTransId="{29C62E65-4D2B-7743-BBC4-1A8F578D489D}"/>
    <dgm:cxn modelId="{75E803C8-9167-C648-95DF-D7F01A67ED67}" type="presOf" srcId="{7BD9412B-379C-CC49-BF41-22772114C098}" destId="{54A6A2D1-B7A5-2C4C-B2B3-552E147089FF}" srcOrd="1" destOrd="0" presId="urn:microsoft.com/office/officeart/2009/3/layout/HorizontalOrganizationChart#404"/>
    <dgm:cxn modelId="{AEB70E64-266C-EF42-8627-B6804C4FBE36}" srcId="{F9BBBBF7-C76C-8A47-B5DC-32D72D42F33F}" destId="{15550365-6A2A-924F-A70A-8DD2701AB197}" srcOrd="0" destOrd="0" parTransId="{BA1493E6-9F29-7740-B423-F23382DA0882}" sibTransId="{0C3FEA94-264A-9340-99F0-2E0A0F79603E}"/>
    <dgm:cxn modelId="{6C07975C-E3D6-F347-B59B-6DC9862DB267}" type="presOf" srcId="{BA1493E6-9F29-7740-B423-F23382DA0882}" destId="{758274EA-8762-F844-8376-ED460773996A}" srcOrd="0" destOrd="0" presId="urn:microsoft.com/office/officeart/2009/3/layout/HorizontalOrganizationChart#404"/>
    <dgm:cxn modelId="{80FC7A68-2739-D444-A6AE-F1314C885EAD}" type="presOf" srcId="{9E9D879F-05D5-C84F-8924-FE8D3D79EFE5}" destId="{04F21176-313C-7145-B48C-9F2AF223D9E5}" srcOrd="1" destOrd="0" presId="urn:microsoft.com/office/officeart/2009/3/layout/HorizontalOrganizationChart#404"/>
    <dgm:cxn modelId="{D2C1987E-410F-DA4B-B382-D23E8EB1F2DC}" srcId="{15550365-6A2A-924F-A70A-8DD2701AB197}" destId="{7BD9412B-379C-CC49-BF41-22772114C098}" srcOrd="1" destOrd="0" parTransId="{DEB55DAF-1E56-3A40-95A3-97B68B9AB0ED}" sibTransId="{936FB75B-F9E4-5C41-ADF6-0345650F5448}"/>
    <dgm:cxn modelId="{A4C24FF6-39DE-8A41-B072-DDEB444DEEC5}" type="presParOf" srcId="{7CB01AE5-DD92-4344-8F77-75DB56CFCB99}" destId="{8DBF306A-8862-6D4F-94E8-15CA9ECF041D}" srcOrd="0" destOrd="0" presId="urn:microsoft.com/office/officeart/2009/3/layout/HorizontalOrganizationChart#404"/>
    <dgm:cxn modelId="{669A73F0-C769-2245-8FB3-4DC14647AD44}" type="presParOf" srcId="{8DBF306A-8862-6D4F-94E8-15CA9ECF041D}" destId="{3F17A522-F267-0747-AEC9-1271264BB841}" srcOrd="0" destOrd="0" presId="urn:microsoft.com/office/officeart/2009/3/layout/HorizontalOrganizationChart#404"/>
    <dgm:cxn modelId="{79D68B8A-7511-3E4A-A8D1-64CC14EC9CAB}" type="presParOf" srcId="{3F17A522-F267-0747-AEC9-1271264BB841}" destId="{7A152278-B98E-4445-839D-43497D0515F9}" srcOrd="0" destOrd="0" presId="urn:microsoft.com/office/officeart/2009/3/layout/HorizontalOrganizationChart#404"/>
    <dgm:cxn modelId="{98C56FC3-C8AF-AE44-99BB-4C4D67D4763B}" type="presParOf" srcId="{3F17A522-F267-0747-AEC9-1271264BB841}" destId="{247CFD50-C8B0-7844-9E85-1B91E0A377E6}" srcOrd="1" destOrd="0" presId="urn:microsoft.com/office/officeart/2009/3/layout/HorizontalOrganizationChart#404"/>
    <dgm:cxn modelId="{2D22CA34-1E32-944D-9027-AC854FF24481}" type="presParOf" srcId="{8DBF306A-8862-6D4F-94E8-15CA9ECF041D}" destId="{25772527-AAC0-5F4D-9AED-44964AEF89D7}" srcOrd="1" destOrd="0" presId="urn:microsoft.com/office/officeart/2009/3/layout/HorizontalOrganizationChart#404"/>
    <dgm:cxn modelId="{C9A0FFF4-C01B-9846-BCD2-00E73873B87B}" type="presParOf" srcId="{25772527-AAC0-5F4D-9AED-44964AEF89D7}" destId="{758274EA-8762-F844-8376-ED460773996A}" srcOrd="0" destOrd="0" presId="urn:microsoft.com/office/officeart/2009/3/layout/HorizontalOrganizationChart#404"/>
    <dgm:cxn modelId="{0CC89D23-87A9-3044-99A8-4A4219A73703}" type="presParOf" srcId="{25772527-AAC0-5F4D-9AED-44964AEF89D7}" destId="{92F29588-739F-6F4D-BD47-94061D0D327D}" srcOrd="1" destOrd="0" presId="urn:microsoft.com/office/officeart/2009/3/layout/HorizontalOrganizationChart#404"/>
    <dgm:cxn modelId="{DB7E23AA-C1E6-9443-A373-43564C5A0701}" type="presParOf" srcId="{92F29588-739F-6F4D-BD47-94061D0D327D}" destId="{B0B6DF49-E4D6-5E4F-A581-B52846DDBD1B}" srcOrd="0" destOrd="0" presId="urn:microsoft.com/office/officeart/2009/3/layout/HorizontalOrganizationChart#404"/>
    <dgm:cxn modelId="{FF66755B-3677-9642-A848-0577F5D4078D}" type="presParOf" srcId="{B0B6DF49-E4D6-5E4F-A581-B52846DDBD1B}" destId="{85CF5292-3C5E-E04E-BA61-5DFB476F2430}" srcOrd="0" destOrd="0" presId="urn:microsoft.com/office/officeart/2009/3/layout/HorizontalOrganizationChart#404"/>
    <dgm:cxn modelId="{AA9E2EDF-8EBF-CF46-8C5F-D8A96920D0C5}" type="presParOf" srcId="{B0B6DF49-E4D6-5E4F-A581-B52846DDBD1B}" destId="{68DBDFB5-ECF5-D241-8A1E-F8D7934188DF}" srcOrd="1" destOrd="0" presId="urn:microsoft.com/office/officeart/2009/3/layout/HorizontalOrganizationChart#404"/>
    <dgm:cxn modelId="{0A806B6A-929E-7B44-96EA-3DFF0BAA273C}" type="presParOf" srcId="{92F29588-739F-6F4D-BD47-94061D0D327D}" destId="{CC5457AF-D16F-1E45-9345-898D553ACFC5}" srcOrd="1" destOrd="0" presId="urn:microsoft.com/office/officeart/2009/3/layout/HorizontalOrganizationChart#404"/>
    <dgm:cxn modelId="{E89B9EC5-5523-B146-8815-F6B69C632C88}" type="presParOf" srcId="{CC5457AF-D16F-1E45-9345-898D553ACFC5}" destId="{A7818B8A-B901-C64F-B2A8-ED40BB5C0732}" srcOrd="0" destOrd="0" presId="urn:microsoft.com/office/officeart/2009/3/layout/HorizontalOrganizationChart#404"/>
    <dgm:cxn modelId="{CBB0025E-047E-CB47-96C6-37AF8B135F9D}" type="presParOf" srcId="{CC5457AF-D16F-1E45-9345-898D553ACFC5}" destId="{F69161FE-11A2-434E-A780-ADBC2ECA48E9}" srcOrd="1" destOrd="0" presId="urn:microsoft.com/office/officeart/2009/3/layout/HorizontalOrganizationChart#404"/>
    <dgm:cxn modelId="{96B8E485-9D4B-574E-86FB-1D33DD29C318}" type="presParOf" srcId="{F69161FE-11A2-434E-A780-ADBC2ECA48E9}" destId="{9D08CCAD-4C7C-4147-A84C-354F3AB9DE0C}" srcOrd="0" destOrd="0" presId="urn:microsoft.com/office/officeart/2009/3/layout/HorizontalOrganizationChart#404"/>
    <dgm:cxn modelId="{C1474BF5-9AED-7F4C-909D-7D75AFDEAB0C}" type="presParOf" srcId="{9D08CCAD-4C7C-4147-A84C-354F3AB9DE0C}" destId="{A225024C-5EC4-794F-8303-6B805AB003F6}" srcOrd="0" destOrd="0" presId="urn:microsoft.com/office/officeart/2009/3/layout/HorizontalOrganizationChart#404"/>
    <dgm:cxn modelId="{FE55D1CF-39AE-F144-8B52-710FF2056F1E}" type="presParOf" srcId="{9D08CCAD-4C7C-4147-A84C-354F3AB9DE0C}" destId="{AAEFFB82-4211-2341-ADDA-AD24A8816483}" srcOrd="1" destOrd="0" presId="urn:microsoft.com/office/officeart/2009/3/layout/HorizontalOrganizationChart#404"/>
    <dgm:cxn modelId="{48FC6AF0-1E50-5247-95B8-71152E46C007}" type="presParOf" srcId="{F69161FE-11A2-434E-A780-ADBC2ECA48E9}" destId="{2737F26F-0300-7B4F-AEDF-842C012EA993}" srcOrd="1" destOrd="0" presId="urn:microsoft.com/office/officeart/2009/3/layout/HorizontalOrganizationChart#404"/>
    <dgm:cxn modelId="{DB89F391-DBE7-064F-975B-BC742352039C}" type="presParOf" srcId="{F69161FE-11A2-434E-A780-ADBC2ECA48E9}" destId="{5B7C206F-1898-694E-8F5B-A50B19924462}" srcOrd="2" destOrd="0" presId="urn:microsoft.com/office/officeart/2009/3/layout/HorizontalOrganizationChart#404"/>
    <dgm:cxn modelId="{F06BABE2-D5D3-A140-8326-373430ED8284}" type="presParOf" srcId="{CC5457AF-D16F-1E45-9345-898D553ACFC5}" destId="{DF878C0A-814F-CD46-93BA-71DBF43FB969}" srcOrd="2" destOrd="0" presId="urn:microsoft.com/office/officeart/2009/3/layout/HorizontalOrganizationChart#404"/>
    <dgm:cxn modelId="{B73749C9-868A-BC4B-A171-4DB3727CAE77}" type="presParOf" srcId="{CC5457AF-D16F-1E45-9345-898D553ACFC5}" destId="{7081F518-078B-EF4B-A3D3-B994F4A10779}" srcOrd="3" destOrd="0" presId="urn:microsoft.com/office/officeart/2009/3/layout/HorizontalOrganizationChart#404"/>
    <dgm:cxn modelId="{C0C7CA65-B121-5E4A-A2A9-D2A84EC05CED}" type="presParOf" srcId="{7081F518-078B-EF4B-A3D3-B994F4A10779}" destId="{4E55D958-2535-EC4F-8982-E5D4B44D85D9}" srcOrd="0" destOrd="0" presId="urn:microsoft.com/office/officeart/2009/3/layout/HorizontalOrganizationChart#404"/>
    <dgm:cxn modelId="{BACE8EA8-73CC-F444-93C1-642578DB5244}" type="presParOf" srcId="{4E55D958-2535-EC4F-8982-E5D4B44D85D9}" destId="{4C9B26A5-1E8E-F044-A21F-37AE2B31E0EC}" srcOrd="0" destOrd="0" presId="urn:microsoft.com/office/officeart/2009/3/layout/HorizontalOrganizationChart#404"/>
    <dgm:cxn modelId="{5586E69D-564E-9549-AD2E-EC60EF6C7C05}" type="presParOf" srcId="{4E55D958-2535-EC4F-8982-E5D4B44D85D9}" destId="{54A6A2D1-B7A5-2C4C-B2B3-552E147089FF}" srcOrd="1" destOrd="0" presId="urn:microsoft.com/office/officeart/2009/3/layout/HorizontalOrganizationChart#404"/>
    <dgm:cxn modelId="{03D4DEA5-C1A3-0E4B-89BE-2E0B835FEAF1}" type="presParOf" srcId="{7081F518-078B-EF4B-A3D3-B994F4A10779}" destId="{E5010796-8C10-D546-BADC-03778FE39382}" srcOrd="1" destOrd="0" presId="urn:microsoft.com/office/officeart/2009/3/layout/HorizontalOrganizationChart#404"/>
    <dgm:cxn modelId="{0DDA9CAE-69B3-B644-BCF7-CD21B906DA0B}" type="presParOf" srcId="{7081F518-078B-EF4B-A3D3-B994F4A10779}" destId="{CF215FCC-1DE7-DE40-A089-128204206682}" srcOrd="2" destOrd="0" presId="urn:microsoft.com/office/officeart/2009/3/layout/HorizontalOrganizationChart#404"/>
    <dgm:cxn modelId="{CC80E276-DB74-964F-B3B0-A1001E3118B7}" type="presParOf" srcId="{CC5457AF-D16F-1E45-9345-898D553ACFC5}" destId="{28053315-32A6-FB42-955B-DF837BF2E3D5}" srcOrd="4" destOrd="0" presId="urn:microsoft.com/office/officeart/2009/3/layout/HorizontalOrganizationChart#404"/>
    <dgm:cxn modelId="{7116D637-E3D2-514C-A381-339575009B97}" type="presParOf" srcId="{CC5457AF-D16F-1E45-9345-898D553ACFC5}" destId="{E722C547-BE7B-404F-9A10-06DA3D662701}" srcOrd="5" destOrd="0" presId="urn:microsoft.com/office/officeart/2009/3/layout/HorizontalOrganizationChart#404"/>
    <dgm:cxn modelId="{D1CE5D95-5448-0B4C-87D3-6B8554F284C6}" type="presParOf" srcId="{E722C547-BE7B-404F-9A10-06DA3D662701}" destId="{EBF775EB-D3C2-8D48-9378-F226903AF144}" srcOrd="0" destOrd="0" presId="urn:microsoft.com/office/officeart/2009/3/layout/HorizontalOrganizationChart#404"/>
    <dgm:cxn modelId="{31470C83-975D-B741-84E6-D405D74E5835}" type="presParOf" srcId="{EBF775EB-D3C2-8D48-9378-F226903AF144}" destId="{971534A6-5310-C144-BE86-2A22A28D3E37}" srcOrd="0" destOrd="0" presId="urn:microsoft.com/office/officeart/2009/3/layout/HorizontalOrganizationChart#404"/>
    <dgm:cxn modelId="{0176CD40-6FF4-7749-96BC-D459C10A66E4}" type="presParOf" srcId="{EBF775EB-D3C2-8D48-9378-F226903AF144}" destId="{04F21176-313C-7145-B48C-9F2AF223D9E5}" srcOrd="1" destOrd="0" presId="urn:microsoft.com/office/officeart/2009/3/layout/HorizontalOrganizationChart#404"/>
    <dgm:cxn modelId="{871FE30B-0DAB-1A4D-B483-3E288FBB1F15}" type="presParOf" srcId="{E722C547-BE7B-404F-9A10-06DA3D662701}" destId="{119CB0F4-9F6D-6B46-856B-E2CF7D7E757E}" srcOrd="1" destOrd="0" presId="urn:microsoft.com/office/officeart/2009/3/layout/HorizontalOrganizationChart#404"/>
    <dgm:cxn modelId="{B0A3AEB0-381B-C848-ABB4-4F494BCC5AFF}" type="presParOf" srcId="{E722C547-BE7B-404F-9A10-06DA3D662701}" destId="{79FA59A7-A7E3-D648-98CE-62D28D7064DD}" srcOrd="2" destOrd="0" presId="urn:microsoft.com/office/officeart/2009/3/layout/HorizontalOrganizationChart#404"/>
    <dgm:cxn modelId="{D88E8C5E-8B15-8749-A637-F4535EC4573E}" type="presParOf" srcId="{92F29588-739F-6F4D-BD47-94061D0D327D}" destId="{72CE260D-6AFA-4B48-A2AD-0A106E63288C}" srcOrd="2" destOrd="0" presId="urn:microsoft.com/office/officeart/2009/3/layout/HorizontalOrganizationChart#404"/>
    <dgm:cxn modelId="{2529E908-5EFA-3A45-A025-C152699C2EB0}" type="presParOf" srcId="{25772527-AAC0-5F4D-9AED-44964AEF89D7}" destId="{E649D310-A9E2-694C-9768-1A427E4CFA54}" srcOrd="2" destOrd="0" presId="urn:microsoft.com/office/officeart/2009/3/layout/HorizontalOrganizationChart#404"/>
    <dgm:cxn modelId="{95B2FA56-31DF-4242-A353-3C3E59F41710}" type="presParOf" srcId="{25772527-AAC0-5F4D-9AED-44964AEF89D7}" destId="{E0234E3D-8593-5941-822F-9ACECE8CEA9B}" srcOrd="3" destOrd="0" presId="urn:microsoft.com/office/officeart/2009/3/layout/HorizontalOrganizationChart#404"/>
    <dgm:cxn modelId="{80D7BB77-94EF-1E4C-86C9-3DFE24AFD839}" type="presParOf" srcId="{E0234E3D-8593-5941-822F-9ACECE8CEA9B}" destId="{EFA129F3-E66B-BB44-81A2-5A0B8245B087}" srcOrd="0" destOrd="0" presId="urn:microsoft.com/office/officeart/2009/3/layout/HorizontalOrganizationChart#404"/>
    <dgm:cxn modelId="{CEE7539C-7680-7B43-9576-A14654A7587D}" type="presParOf" srcId="{EFA129F3-E66B-BB44-81A2-5A0B8245B087}" destId="{CEF70C8A-AEE8-B940-9B8F-68EDF8CB8886}" srcOrd="0" destOrd="0" presId="urn:microsoft.com/office/officeart/2009/3/layout/HorizontalOrganizationChart#404"/>
    <dgm:cxn modelId="{845FEA4B-DD18-8A4C-A4C9-1C11A6EBC6BA}" type="presParOf" srcId="{EFA129F3-E66B-BB44-81A2-5A0B8245B087}" destId="{409921D5-4E61-5549-A81C-011F35D87E11}" srcOrd="1" destOrd="0" presId="urn:microsoft.com/office/officeart/2009/3/layout/HorizontalOrganizationChart#404"/>
    <dgm:cxn modelId="{DED7E521-E9FE-EF41-A474-13C7E2C3213B}" type="presParOf" srcId="{E0234E3D-8593-5941-822F-9ACECE8CEA9B}" destId="{ADE95BF3-C04E-8642-B882-8F6A34E556E8}" srcOrd="1" destOrd="0" presId="urn:microsoft.com/office/officeart/2009/3/layout/HorizontalOrganizationChart#404"/>
    <dgm:cxn modelId="{A1E75DAA-0FD9-7B46-9019-1AB5DFA274C1}" type="presParOf" srcId="{E0234E3D-8593-5941-822F-9ACECE8CEA9B}" destId="{DA9AB18B-91D7-8045-9617-719A00F00262}" srcOrd="2" destOrd="0" presId="urn:microsoft.com/office/officeart/2009/3/layout/HorizontalOrganizationChart#404"/>
    <dgm:cxn modelId="{592DA471-DFED-9A4B-A076-A452F2CD334D}" type="presParOf" srcId="{8DBF306A-8862-6D4F-94E8-15CA9ECF041D}" destId="{16E45902-9E8E-594C-AD0B-1CDCECB5893A}" srcOrd="2" destOrd="0" presId="urn:microsoft.com/office/officeart/2009/3/layout/HorizontalOrganizationChart#404"/>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BF730569-401B-B943-909D-C216B49DE6BC}" type="doc">
      <dgm:prSet loTypeId="urn:microsoft.com/office/officeart/2009/3/layout/HorizontalOrganizationChart#405" loCatId="" qsTypeId="urn:microsoft.com/office/officeart/2005/8/quickstyle/simple1#434" qsCatId="simple" csTypeId="urn:microsoft.com/office/officeart/2005/8/colors/accent2_1#110" csCatId="accent2" phldr="1"/>
      <dgm:spPr/>
      <dgm:t>
        <a:bodyPr/>
        <a:lstStyle/>
        <a:p>
          <a:endParaRPr lang="zh-CN" altLang="en-US"/>
        </a:p>
      </dgm:t>
    </dgm:pt>
    <dgm:pt modelId="{0D12D789-ABDE-A449-B861-5396849376F3}">
      <dgm:prSet custT="1"/>
      <dgm:spPr>
        <a:noFill/>
      </dgm:spPr>
      <dgm:t>
        <a:bodyPr/>
        <a:lstStyle/>
        <a:p>
          <a:r>
            <a:rPr lang="zh-CN" altLang="en-US" sz="16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流通过程</a:t>
          </a:r>
        </a:p>
      </dgm:t>
    </dgm:pt>
    <dgm:pt modelId="{1AE6B5A9-C5DA-624F-AD6D-BE709989E292}" cxnId="{6897577A-D87A-BD44-BC1B-42354111A727}" type="parTrans">
      <dgm:prSet/>
      <dgm:spPr/>
      <dgm:t>
        <a:bodyPr/>
        <a:lstStyle/>
        <a:p>
          <a:endParaRPr lang="zh-CN" altLang="en-US"/>
        </a:p>
      </dgm:t>
    </dgm:pt>
    <dgm:pt modelId="{989874A4-6790-1347-929B-6468D778FEBB}" cxnId="{6897577A-D87A-BD44-BC1B-42354111A727}" type="sibTrans">
      <dgm:prSet/>
      <dgm:spPr/>
      <dgm:t>
        <a:bodyPr/>
        <a:lstStyle/>
        <a:p>
          <a:endParaRPr lang="zh-CN" altLang="en-US"/>
        </a:p>
      </dgm:t>
    </dgm:pt>
    <dgm:pt modelId="{E6F7963F-7E39-6043-AC6D-70F23621D567}">
      <dgm:prSet custT="1"/>
      <dgm:spPr/>
      <dgm:t>
        <a:bodyPr/>
        <a:lstStyle/>
        <a:p>
          <a:r>
            <a:rPr lang="zh-CN" altLang="en-US" sz="1400" dirty="0" smtClean="0">
              <a:latin typeface="微软雅黑" panose="020B0503020204020204" pitchFamily="34" charset="-122"/>
              <a:ea typeface="微软雅黑" panose="020B0503020204020204" pitchFamily="34" charset="-122"/>
              <a:cs typeface="微软雅黑" panose="020B0503020204020204" pitchFamily="34" charset="-122"/>
            </a:rPr>
            <a:t>单个资本</a:t>
          </a:r>
          <a:endParaRPr lang="zh-CN" altLang="en-US" sz="1400" dirty="0">
            <a:latin typeface="微软雅黑" panose="020B0503020204020204" pitchFamily="34" charset="-122"/>
            <a:ea typeface="微软雅黑" panose="020B0503020204020204" pitchFamily="34" charset="-122"/>
            <a:cs typeface="微软雅黑" panose="020B0503020204020204" pitchFamily="34" charset="-122"/>
          </a:endParaRPr>
        </a:p>
      </dgm:t>
    </dgm:pt>
    <dgm:pt modelId="{F259CC1B-193A-8E42-B71F-DF1E780E0F54}" cxnId="{5FEDEB30-5E22-4D4D-9026-FE0C2D59B5CE}" type="parTrans">
      <dgm:prSet/>
      <dgm:spPr/>
      <dgm:t>
        <a:bodyPr/>
        <a:lstStyle/>
        <a:p>
          <a:endParaRPr lang="zh-CN" altLang="en-US"/>
        </a:p>
      </dgm:t>
    </dgm:pt>
    <dgm:pt modelId="{FB53441D-73F3-8541-A8BE-E3B2F452D4AE}" cxnId="{5FEDEB30-5E22-4D4D-9026-FE0C2D59B5CE}" type="sibTrans">
      <dgm:prSet/>
      <dgm:spPr/>
      <dgm:t>
        <a:bodyPr/>
        <a:lstStyle/>
        <a:p>
          <a:endParaRPr lang="zh-CN" altLang="en-US"/>
        </a:p>
      </dgm:t>
    </dgm:pt>
    <dgm:pt modelId="{3A43F3B1-43E3-744B-BA92-B9F89B5CD8CB}">
      <dgm:prSet custT="1"/>
      <dgm:spPr/>
      <dgm:t>
        <a:bodyPr/>
        <a:lstStyle/>
        <a:p>
          <a:r>
            <a:rPr lang="zh-CN" altLang="en-US" sz="1400" dirty="0" smtClean="0">
              <a:latin typeface="微软雅黑" panose="020B0503020204020204" pitchFamily="34" charset="-122"/>
              <a:ea typeface="微软雅黑" panose="020B0503020204020204" pitchFamily="34" charset="-122"/>
              <a:cs typeface="微软雅黑" panose="020B0503020204020204" pitchFamily="34" charset="-122"/>
            </a:rPr>
            <a:t>社会资本</a:t>
          </a:r>
          <a:endParaRPr lang="zh-CN" altLang="en-US" sz="1400" dirty="0">
            <a:latin typeface="微软雅黑" panose="020B0503020204020204" pitchFamily="34" charset="-122"/>
            <a:ea typeface="微软雅黑" panose="020B0503020204020204" pitchFamily="34" charset="-122"/>
            <a:cs typeface="微软雅黑" panose="020B0503020204020204" pitchFamily="34" charset="-122"/>
          </a:endParaRPr>
        </a:p>
      </dgm:t>
    </dgm:pt>
    <dgm:pt modelId="{D3AE95FD-CA72-C143-B7F0-D0F6CC92CBE5}" cxnId="{BD74ADF9-BC5A-4A4C-AB8A-82699AF47FF4}" type="parTrans">
      <dgm:prSet/>
      <dgm:spPr/>
      <dgm:t>
        <a:bodyPr/>
        <a:lstStyle/>
        <a:p>
          <a:endParaRPr lang="zh-CN" altLang="en-US"/>
        </a:p>
      </dgm:t>
    </dgm:pt>
    <dgm:pt modelId="{40DFC2EB-706C-2C40-9D14-235A99D9EB7C}" cxnId="{BD74ADF9-BC5A-4A4C-AB8A-82699AF47FF4}" type="sibTrans">
      <dgm:prSet/>
      <dgm:spPr/>
      <dgm:t>
        <a:bodyPr/>
        <a:lstStyle/>
        <a:p>
          <a:endParaRPr lang="zh-CN" altLang="en-US"/>
        </a:p>
      </dgm:t>
    </dgm:pt>
    <dgm:pt modelId="{86DC890C-E230-304C-8447-30E3CCA04378}">
      <dgm:prSet custT="1"/>
      <dgm:spPr/>
      <dgm:t>
        <a:bodyPr/>
        <a:lstStyle/>
        <a:p>
          <a:r>
            <a:rPr lang="zh-CN" altLang="en-US" sz="1400" dirty="0" smtClean="0">
              <a:latin typeface="微软雅黑" panose="020B0503020204020204" pitchFamily="34" charset="-122"/>
              <a:ea typeface="微软雅黑" panose="020B0503020204020204" pitchFamily="34" charset="-122"/>
              <a:cs typeface="微软雅黑" panose="020B0503020204020204" pitchFamily="34" charset="-122"/>
            </a:rPr>
            <a:t>经济危机</a:t>
          </a:r>
          <a:endParaRPr lang="zh-CN" altLang="en-US" sz="1400" dirty="0">
            <a:latin typeface="微软雅黑" panose="020B0503020204020204" pitchFamily="34" charset="-122"/>
            <a:ea typeface="微软雅黑" panose="020B0503020204020204" pitchFamily="34" charset="-122"/>
            <a:cs typeface="微软雅黑" panose="020B0503020204020204" pitchFamily="34" charset="-122"/>
          </a:endParaRPr>
        </a:p>
      </dgm:t>
    </dgm:pt>
    <dgm:pt modelId="{BD48CFA0-234C-7542-B1B3-8995840FB312}" cxnId="{814777C7-0967-7640-9ABF-0B1EBF1A1EDE}" type="parTrans">
      <dgm:prSet/>
      <dgm:spPr/>
      <dgm:t>
        <a:bodyPr/>
        <a:lstStyle/>
        <a:p>
          <a:endParaRPr lang="zh-CN" altLang="en-US"/>
        </a:p>
      </dgm:t>
    </dgm:pt>
    <dgm:pt modelId="{C0DF9922-4D1B-E04D-AF67-ECBA9195D7E2}" cxnId="{814777C7-0967-7640-9ABF-0B1EBF1A1EDE}" type="sibTrans">
      <dgm:prSet/>
      <dgm:spPr/>
      <dgm:t>
        <a:bodyPr/>
        <a:lstStyle/>
        <a:p>
          <a:endParaRPr lang="zh-CN" altLang="en-US"/>
        </a:p>
      </dgm:t>
    </dgm:pt>
    <dgm:pt modelId="{70E147C5-FC8A-AF44-8FE4-9CE6F21EBF1D}">
      <dgm:prSet custT="1"/>
      <dgm:spPr>
        <a:solidFill>
          <a:srgbClr val="C00000"/>
        </a:solidFill>
      </dgm:spPr>
      <dgm:t>
        <a:bodyPr/>
        <a:lstStyle/>
        <a:p>
          <a:r>
            <a:rPr lang="zh-CN" altLang="en-US" sz="1400" dirty="0" smtClean="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单个资本循环</a:t>
          </a:r>
          <a:endParaRPr lang="zh-CN" altLang="en-US" sz="14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dgm:t>
    </dgm:pt>
    <dgm:pt modelId="{1EC966D8-D5D8-C346-8ACA-019721DB3EEB}" cxnId="{BF876C79-FFF4-AE42-8235-0141AB45514B}" type="parTrans">
      <dgm:prSet/>
      <dgm:spPr/>
      <dgm:t>
        <a:bodyPr/>
        <a:lstStyle/>
        <a:p>
          <a:endParaRPr lang="zh-CN" altLang="en-US"/>
        </a:p>
      </dgm:t>
    </dgm:pt>
    <dgm:pt modelId="{EDA57881-20D2-3148-BCDD-5A2848606452}" cxnId="{BF876C79-FFF4-AE42-8235-0141AB45514B}" type="sibTrans">
      <dgm:prSet/>
      <dgm:spPr/>
      <dgm:t>
        <a:bodyPr/>
        <a:lstStyle/>
        <a:p>
          <a:endParaRPr lang="zh-CN" altLang="en-US"/>
        </a:p>
      </dgm:t>
    </dgm:pt>
    <dgm:pt modelId="{02C72E0B-817B-F04D-BF20-B0165CBDA390}">
      <dgm:prSet custT="1"/>
      <dgm:spPr/>
      <dgm:t>
        <a:bodyPr/>
        <a:lstStyle/>
        <a:p>
          <a:r>
            <a:rPr lang="zh-CN" altLang="en-US" sz="1400" dirty="0" smtClean="0">
              <a:latin typeface="微软雅黑" panose="020B0503020204020204" pitchFamily="34" charset="-122"/>
              <a:ea typeface="微软雅黑" panose="020B0503020204020204" pitchFamily="34" charset="-122"/>
              <a:cs typeface="微软雅黑" panose="020B0503020204020204" pitchFamily="34" charset="-122"/>
            </a:rPr>
            <a:t>单个资本周转</a:t>
          </a:r>
          <a:endParaRPr lang="zh-CN" altLang="en-US" sz="1400" dirty="0">
            <a:latin typeface="微软雅黑" panose="020B0503020204020204" pitchFamily="34" charset="-122"/>
            <a:ea typeface="微软雅黑" panose="020B0503020204020204" pitchFamily="34" charset="-122"/>
            <a:cs typeface="微软雅黑" panose="020B0503020204020204" pitchFamily="34" charset="-122"/>
          </a:endParaRPr>
        </a:p>
      </dgm:t>
    </dgm:pt>
    <dgm:pt modelId="{7A0F0355-2A34-1A4F-8BC0-F9672B41A62E}" cxnId="{76D8E3D8-E03B-7C4C-B4E3-F43A9F2E9DEC}" type="parTrans">
      <dgm:prSet/>
      <dgm:spPr/>
      <dgm:t>
        <a:bodyPr/>
        <a:lstStyle/>
        <a:p>
          <a:endParaRPr lang="zh-CN" altLang="en-US"/>
        </a:p>
      </dgm:t>
    </dgm:pt>
    <dgm:pt modelId="{47D5AC4D-E6C8-FC46-9F2C-3F4EC8E0371D}" cxnId="{76D8E3D8-E03B-7C4C-B4E3-F43A9F2E9DEC}" type="sibTrans">
      <dgm:prSet/>
      <dgm:spPr/>
      <dgm:t>
        <a:bodyPr/>
        <a:lstStyle/>
        <a:p>
          <a:endParaRPr lang="zh-CN" altLang="en-US"/>
        </a:p>
      </dgm:t>
    </dgm:pt>
    <dgm:pt modelId="{7CB01AE5-DD92-4344-8F77-75DB56CFCB99}" type="pres">
      <dgm:prSet presAssocID="{BF730569-401B-B943-909D-C216B49DE6BC}" presName="hierChild1" presStyleCnt="0">
        <dgm:presLayoutVars>
          <dgm:orgChart val="1"/>
          <dgm:chPref val="1"/>
          <dgm:dir/>
          <dgm:animOne val="branch"/>
          <dgm:animLvl val="lvl"/>
          <dgm:resizeHandles/>
        </dgm:presLayoutVars>
      </dgm:prSet>
      <dgm:spPr/>
      <dgm:t>
        <a:bodyPr/>
        <a:lstStyle/>
        <a:p>
          <a:endParaRPr lang="zh-CN" altLang="en-US"/>
        </a:p>
      </dgm:t>
    </dgm:pt>
    <dgm:pt modelId="{05458D76-4A48-0D40-B1C8-D7A909E4CADA}" type="pres">
      <dgm:prSet presAssocID="{0D12D789-ABDE-A449-B861-5396849376F3}" presName="hierRoot1" presStyleCnt="0">
        <dgm:presLayoutVars>
          <dgm:hierBranch val="init"/>
        </dgm:presLayoutVars>
      </dgm:prSet>
      <dgm:spPr/>
    </dgm:pt>
    <dgm:pt modelId="{5ED9891D-F596-6A46-9441-4D2E7B55744A}" type="pres">
      <dgm:prSet presAssocID="{0D12D789-ABDE-A449-B861-5396849376F3}" presName="rootComposite1" presStyleCnt="0"/>
      <dgm:spPr/>
    </dgm:pt>
    <dgm:pt modelId="{E09AD50A-A9F3-A145-9790-882176A51C3F}" type="pres">
      <dgm:prSet presAssocID="{0D12D789-ABDE-A449-B861-5396849376F3}" presName="rootText1" presStyleLbl="node0" presStyleIdx="0" presStyleCnt="1">
        <dgm:presLayoutVars>
          <dgm:chPref val="3"/>
        </dgm:presLayoutVars>
      </dgm:prSet>
      <dgm:spPr/>
      <dgm:t>
        <a:bodyPr/>
        <a:lstStyle/>
        <a:p>
          <a:endParaRPr lang="zh-CN" altLang="en-US"/>
        </a:p>
      </dgm:t>
    </dgm:pt>
    <dgm:pt modelId="{86F0A606-2BDA-F34B-9999-D5A53CA151E6}" type="pres">
      <dgm:prSet presAssocID="{0D12D789-ABDE-A449-B861-5396849376F3}" presName="rootConnector1" presStyleLbl="node1" presStyleIdx="0" presStyleCnt="0"/>
      <dgm:spPr/>
      <dgm:t>
        <a:bodyPr/>
        <a:lstStyle/>
        <a:p>
          <a:endParaRPr lang="zh-CN" altLang="en-US"/>
        </a:p>
      </dgm:t>
    </dgm:pt>
    <dgm:pt modelId="{FC8D02E7-B895-B841-9DEC-6E8F4839CA23}" type="pres">
      <dgm:prSet presAssocID="{0D12D789-ABDE-A449-B861-5396849376F3}" presName="hierChild2" presStyleCnt="0"/>
      <dgm:spPr/>
    </dgm:pt>
    <dgm:pt modelId="{6CBDA7A4-28D6-8045-8EEE-A8791AD92D38}" type="pres">
      <dgm:prSet presAssocID="{F259CC1B-193A-8E42-B71F-DF1E780E0F54}" presName="Name64" presStyleLbl="parChTrans1D2" presStyleIdx="0" presStyleCnt="3"/>
      <dgm:spPr/>
      <dgm:t>
        <a:bodyPr/>
        <a:lstStyle/>
        <a:p>
          <a:endParaRPr lang="zh-CN" altLang="en-US"/>
        </a:p>
      </dgm:t>
    </dgm:pt>
    <dgm:pt modelId="{63079927-68BE-184B-B2F8-3FDE6AD850BF}" type="pres">
      <dgm:prSet presAssocID="{E6F7963F-7E39-6043-AC6D-70F23621D567}" presName="hierRoot2" presStyleCnt="0">
        <dgm:presLayoutVars>
          <dgm:hierBranch val="init"/>
        </dgm:presLayoutVars>
      </dgm:prSet>
      <dgm:spPr/>
    </dgm:pt>
    <dgm:pt modelId="{8F89FED2-F48C-0D49-B94F-8C5374B9DCE5}" type="pres">
      <dgm:prSet presAssocID="{E6F7963F-7E39-6043-AC6D-70F23621D567}" presName="rootComposite" presStyleCnt="0"/>
      <dgm:spPr/>
    </dgm:pt>
    <dgm:pt modelId="{DA4CCF9E-20A5-D745-A5C5-FBD9AFBA658D}" type="pres">
      <dgm:prSet presAssocID="{E6F7963F-7E39-6043-AC6D-70F23621D567}" presName="rootText" presStyleLbl="node2" presStyleIdx="0" presStyleCnt="3">
        <dgm:presLayoutVars>
          <dgm:chPref val="3"/>
        </dgm:presLayoutVars>
      </dgm:prSet>
      <dgm:spPr/>
      <dgm:t>
        <a:bodyPr/>
        <a:lstStyle/>
        <a:p>
          <a:endParaRPr lang="zh-CN" altLang="en-US"/>
        </a:p>
      </dgm:t>
    </dgm:pt>
    <dgm:pt modelId="{C26D98EB-B281-BF49-B666-4449FFA1D89A}" type="pres">
      <dgm:prSet presAssocID="{E6F7963F-7E39-6043-AC6D-70F23621D567}" presName="rootConnector" presStyleLbl="node2" presStyleIdx="0" presStyleCnt="3"/>
      <dgm:spPr/>
      <dgm:t>
        <a:bodyPr/>
        <a:lstStyle/>
        <a:p>
          <a:endParaRPr lang="zh-CN" altLang="en-US"/>
        </a:p>
      </dgm:t>
    </dgm:pt>
    <dgm:pt modelId="{216EEFD6-28E8-FC42-A475-FB43F597892C}" type="pres">
      <dgm:prSet presAssocID="{E6F7963F-7E39-6043-AC6D-70F23621D567}" presName="hierChild4" presStyleCnt="0"/>
      <dgm:spPr/>
    </dgm:pt>
    <dgm:pt modelId="{BF8264F2-4EC9-0941-9A0B-18BBD37922CC}" type="pres">
      <dgm:prSet presAssocID="{1EC966D8-D5D8-C346-8ACA-019721DB3EEB}" presName="Name64" presStyleLbl="parChTrans1D3" presStyleIdx="0" presStyleCnt="2"/>
      <dgm:spPr/>
      <dgm:t>
        <a:bodyPr/>
        <a:lstStyle/>
        <a:p>
          <a:endParaRPr lang="zh-CN" altLang="en-US"/>
        </a:p>
      </dgm:t>
    </dgm:pt>
    <dgm:pt modelId="{35EA4402-F7E4-474D-9EFA-98E65B41824F}" type="pres">
      <dgm:prSet presAssocID="{70E147C5-FC8A-AF44-8FE4-9CE6F21EBF1D}" presName="hierRoot2" presStyleCnt="0">
        <dgm:presLayoutVars>
          <dgm:hierBranch val="init"/>
        </dgm:presLayoutVars>
      </dgm:prSet>
      <dgm:spPr/>
    </dgm:pt>
    <dgm:pt modelId="{48FA2830-1A16-464E-8825-3902942A7678}" type="pres">
      <dgm:prSet presAssocID="{70E147C5-FC8A-AF44-8FE4-9CE6F21EBF1D}" presName="rootComposite" presStyleCnt="0"/>
      <dgm:spPr/>
    </dgm:pt>
    <dgm:pt modelId="{7E7AFC69-C637-F143-8A93-F4872B35F14E}" type="pres">
      <dgm:prSet presAssocID="{70E147C5-FC8A-AF44-8FE4-9CE6F21EBF1D}" presName="rootText" presStyleLbl="node3" presStyleIdx="0" presStyleCnt="2">
        <dgm:presLayoutVars>
          <dgm:chPref val="3"/>
        </dgm:presLayoutVars>
      </dgm:prSet>
      <dgm:spPr/>
      <dgm:t>
        <a:bodyPr/>
        <a:lstStyle/>
        <a:p>
          <a:endParaRPr lang="zh-CN" altLang="en-US"/>
        </a:p>
      </dgm:t>
    </dgm:pt>
    <dgm:pt modelId="{8F5BA8C4-A9F7-4545-B539-D32A8EACE0EB}" type="pres">
      <dgm:prSet presAssocID="{70E147C5-FC8A-AF44-8FE4-9CE6F21EBF1D}" presName="rootConnector" presStyleLbl="node3" presStyleIdx="0" presStyleCnt="2"/>
      <dgm:spPr/>
      <dgm:t>
        <a:bodyPr/>
        <a:lstStyle/>
        <a:p>
          <a:endParaRPr lang="zh-CN" altLang="en-US"/>
        </a:p>
      </dgm:t>
    </dgm:pt>
    <dgm:pt modelId="{A0A2DB4C-B864-6349-9D8B-DBFC9E4E972E}" type="pres">
      <dgm:prSet presAssocID="{70E147C5-FC8A-AF44-8FE4-9CE6F21EBF1D}" presName="hierChild4" presStyleCnt="0"/>
      <dgm:spPr/>
    </dgm:pt>
    <dgm:pt modelId="{D3810456-A155-EE4A-B153-87A9BF49EE34}" type="pres">
      <dgm:prSet presAssocID="{70E147C5-FC8A-AF44-8FE4-9CE6F21EBF1D}" presName="hierChild5" presStyleCnt="0"/>
      <dgm:spPr/>
    </dgm:pt>
    <dgm:pt modelId="{EEC74E63-C411-F643-A13A-8A4C706D2E8C}" type="pres">
      <dgm:prSet presAssocID="{7A0F0355-2A34-1A4F-8BC0-F9672B41A62E}" presName="Name64" presStyleLbl="parChTrans1D3" presStyleIdx="1" presStyleCnt="2"/>
      <dgm:spPr/>
      <dgm:t>
        <a:bodyPr/>
        <a:lstStyle/>
        <a:p>
          <a:endParaRPr lang="zh-CN" altLang="en-US"/>
        </a:p>
      </dgm:t>
    </dgm:pt>
    <dgm:pt modelId="{B042FC17-ED43-1841-B41B-D188D2AFA4D3}" type="pres">
      <dgm:prSet presAssocID="{02C72E0B-817B-F04D-BF20-B0165CBDA390}" presName="hierRoot2" presStyleCnt="0">
        <dgm:presLayoutVars>
          <dgm:hierBranch val="init"/>
        </dgm:presLayoutVars>
      </dgm:prSet>
      <dgm:spPr/>
    </dgm:pt>
    <dgm:pt modelId="{275BDB05-B452-204F-BF4B-56AB0DF4092D}" type="pres">
      <dgm:prSet presAssocID="{02C72E0B-817B-F04D-BF20-B0165CBDA390}" presName="rootComposite" presStyleCnt="0"/>
      <dgm:spPr/>
    </dgm:pt>
    <dgm:pt modelId="{9B020C9C-3D21-5C41-B09F-565E250F9084}" type="pres">
      <dgm:prSet presAssocID="{02C72E0B-817B-F04D-BF20-B0165CBDA390}" presName="rootText" presStyleLbl="node3" presStyleIdx="1" presStyleCnt="2">
        <dgm:presLayoutVars>
          <dgm:chPref val="3"/>
        </dgm:presLayoutVars>
      </dgm:prSet>
      <dgm:spPr/>
      <dgm:t>
        <a:bodyPr/>
        <a:lstStyle/>
        <a:p>
          <a:endParaRPr lang="zh-CN" altLang="en-US"/>
        </a:p>
      </dgm:t>
    </dgm:pt>
    <dgm:pt modelId="{4C36272F-49DC-664A-A629-D48BBCD868F5}" type="pres">
      <dgm:prSet presAssocID="{02C72E0B-817B-F04D-BF20-B0165CBDA390}" presName="rootConnector" presStyleLbl="node3" presStyleIdx="1" presStyleCnt="2"/>
      <dgm:spPr/>
      <dgm:t>
        <a:bodyPr/>
        <a:lstStyle/>
        <a:p>
          <a:endParaRPr lang="zh-CN" altLang="en-US"/>
        </a:p>
      </dgm:t>
    </dgm:pt>
    <dgm:pt modelId="{C957E27B-B929-BD48-A337-C33CE93BF66D}" type="pres">
      <dgm:prSet presAssocID="{02C72E0B-817B-F04D-BF20-B0165CBDA390}" presName="hierChild4" presStyleCnt="0"/>
      <dgm:spPr/>
    </dgm:pt>
    <dgm:pt modelId="{6AA753E9-6182-4749-9983-9B8F6A86EA70}" type="pres">
      <dgm:prSet presAssocID="{02C72E0B-817B-F04D-BF20-B0165CBDA390}" presName="hierChild5" presStyleCnt="0"/>
      <dgm:spPr/>
    </dgm:pt>
    <dgm:pt modelId="{9637BFE5-9DF4-184E-A651-FFEC00B1D4ED}" type="pres">
      <dgm:prSet presAssocID="{E6F7963F-7E39-6043-AC6D-70F23621D567}" presName="hierChild5" presStyleCnt="0"/>
      <dgm:spPr/>
    </dgm:pt>
    <dgm:pt modelId="{23820206-3967-704F-ADAA-D3C0F2149F61}" type="pres">
      <dgm:prSet presAssocID="{D3AE95FD-CA72-C143-B7F0-D0F6CC92CBE5}" presName="Name64" presStyleLbl="parChTrans1D2" presStyleIdx="1" presStyleCnt="3"/>
      <dgm:spPr/>
      <dgm:t>
        <a:bodyPr/>
        <a:lstStyle/>
        <a:p>
          <a:endParaRPr lang="zh-CN" altLang="en-US"/>
        </a:p>
      </dgm:t>
    </dgm:pt>
    <dgm:pt modelId="{120A963F-F1AB-B44E-8D95-546CCA43C012}" type="pres">
      <dgm:prSet presAssocID="{3A43F3B1-43E3-744B-BA92-B9F89B5CD8CB}" presName="hierRoot2" presStyleCnt="0">
        <dgm:presLayoutVars>
          <dgm:hierBranch val="init"/>
        </dgm:presLayoutVars>
      </dgm:prSet>
      <dgm:spPr/>
    </dgm:pt>
    <dgm:pt modelId="{8C9973C8-A970-1A4F-B77D-A6F6D9A9FE9F}" type="pres">
      <dgm:prSet presAssocID="{3A43F3B1-43E3-744B-BA92-B9F89B5CD8CB}" presName="rootComposite" presStyleCnt="0"/>
      <dgm:spPr/>
    </dgm:pt>
    <dgm:pt modelId="{E5926970-99F7-A149-B521-4693C2035B7C}" type="pres">
      <dgm:prSet presAssocID="{3A43F3B1-43E3-744B-BA92-B9F89B5CD8CB}" presName="rootText" presStyleLbl="node2" presStyleIdx="1" presStyleCnt="3">
        <dgm:presLayoutVars>
          <dgm:chPref val="3"/>
        </dgm:presLayoutVars>
      </dgm:prSet>
      <dgm:spPr/>
      <dgm:t>
        <a:bodyPr/>
        <a:lstStyle/>
        <a:p>
          <a:endParaRPr lang="zh-CN" altLang="en-US"/>
        </a:p>
      </dgm:t>
    </dgm:pt>
    <dgm:pt modelId="{6343FEF9-B732-D14C-82CB-87B3887AC4D1}" type="pres">
      <dgm:prSet presAssocID="{3A43F3B1-43E3-744B-BA92-B9F89B5CD8CB}" presName="rootConnector" presStyleLbl="node2" presStyleIdx="1" presStyleCnt="3"/>
      <dgm:spPr/>
      <dgm:t>
        <a:bodyPr/>
        <a:lstStyle/>
        <a:p>
          <a:endParaRPr lang="zh-CN" altLang="en-US"/>
        </a:p>
      </dgm:t>
    </dgm:pt>
    <dgm:pt modelId="{88275371-79EA-4344-9CFD-1E8EEDDCED46}" type="pres">
      <dgm:prSet presAssocID="{3A43F3B1-43E3-744B-BA92-B9F89B5CD8CB}" presName="hierChild4" presStyleCnt="0"/>
      <dgm:spPr/>
    </dgm:pt>
    <dgm:pt modelId="{941E739E-6A48-5E49-8F94-A4D827BA5ADD}" type="pres">
      <dgm:prSet presAssocID="{3A43F3B1-43E3-744B-BA92-B9F89B5CD8CB}" presName="hierChild5" presStyleCnt="0"/>
      <dgm:spPr/>
    </dgm:pt>
    <dgm:pt modelId="{695B955F-1D46-D847-98D3-D68EBE47D549}" type="pres">
      <dgm:prSet presAssocID="{BD48CFA0-234C-7542-B1B3-8995840FB312}" presName="Name64" presStyleLbl="parChTrans1D2" presStyleIdx="2" presStyleCnt="3"/>
      <dgm:spPr/>
      <dgm:t>
        <a:bodyPr/>
        <a:lstStyle/>
        <a:p>
          <a:endParaRPr lang="zh-CN" altLang="en-US"/>
        </a:p>
      </dgm:t>
    </dgm:pt>
    <dgm:pt modelId="{AD8C7A60-47EF-6A4D-800F-6A5CA3AE8A1A}" type="pres">
      <dgm:prSet presAssocID="{86DC890C-E230-304C-8447-30E3CCA04378}" presName="hierRoot2" presStyleCnt="0">
        <dgm:presLayoutVars>
          <dgm:hierBranch val="init"/>
        </dgm:presLayoutVars>
      </dgm:prSet>
      <dgm:spPr/>
    </dgm:pt>
    <dgm:pt modelId="{71ACD786-802E-C844-86B4-4BAD941AA568}" type="pres">
      <dgm:prSet presAssocID="{86DC890C-E230-304C-8447-30E3CCA04378}" presName="rootComposite" presStyleCnt="0"/>
      <dgm:spPr/>
    </dgm:pt>
    <dgm:pt modelId="{55C55397-AE06-CA4C-95DE-92A68D65C8F7}" type="pres">
      <dgm:prSet presAssocID="{86DC890C-E230-304C-8447-30E3CCA04378}" presName="rootText" presStyleLbl="node2" presStyleIdx="2" presStyleCnt="3">
        <dgm:presLayoutVars>
          <dgm:chPref val="3"/>
        </dgm:presLayoutVars>
      </dgm:prSet>
      <dgm:spPr/>
      <dgm:t>
        <a:bodyPr/>
        <a:lstStyle/>
        <a:p>
          <a:endParaRPr lang="zh-CN" altLang="en-US"/>
        </a:p>
      </dgm:t>
    </dgm:pt>
    <dgm:pt modelId="{A6614268-1293-CC42-8BCE-A148DC09C32C}" type="pres">
      <dgm:prSet presAssocID="{86DC890C-E230-304C-8447-30E3CCA04378}" presName="rootConnector" presStyleLbl="node2" presStyleIdx="2" presStyleCnt="3"/>
      <dgm:spPr/>
      <dgm:t>
        <a:bodyPr/>
        <a:lstStyle/>
        <a:p>
          <a:endParaRPr lang="zh-CN" altLang="en-US"/>
        </a:p>
      </dgm:t>
    </dgm:pt>
    <dgm:pt modelId="{0F4402F0-0C89-1548-834E-A6A1F9DDF8F5}" type="pres">
      <dgm:prSet presAssocID="{86DC890C-E230-304C-8447-30E3CCA04378}" presName="hierChild4" presStyleCnt="0"/>
      <dgm:spPr/>
    </dgm:pt>
    <dgm:pt modelId="{CF9BA42E-2052-AF49-956B-0EC599739998}" type="pres">
      <dgm:prSet presAssocID="{86DC890C-E230-304C-8447-30E3CCA04378}" presName="hierChild5" presStyleCnt="0"/>
      <dgm:spPr/>
    </dgm:pt>
    <dgm:pt modelId="{7DCB6503-3329-9D4C-AD06-BAD727177A7D}" type="pres">
      <dgm:prSet presAssocID="{0D12D789-ABDE-A449-B861-5396849376F3}" presName="hierChild3" presStyleCnt="0"/>
      <dgm:spPr/>
    </dgm:pt>
  </dgm:ptLst>
  <dgm:cxnLst>
    <dgm:cxn modelId="{48CAEBA6-775C-324D-B6C5-CD5EDC795E2F}" type="presOf" srcId="{BF730569-401B-B943-909D-C216B49DE6BC}" destId="{7CB01AE5-DD92-4344-8F77-75DB56CFCB99}" srcOrd="0" destOrd="0" presId="urn:microsoft.com/office/officeart/2009/3/layout/HorizontalOrganizationChart#405"/>
    <dgm:cxn modelId="{76D8E3D8-E03B-7C4C-B4E3-F43A9F2E9DEC}" srcId="{E6F7963F-7E39-6043-AC6D-70F23621D567}" destId="{02C72E0B-817B-F04D-BF20-B0165CBDA390}" srcOrd="1" destOrd="0" parTransId="{7A0F0355-2A34-1A4F-8BC0-F9672B41A62E}" sibTransId="{47D5AC4D-E6C8-FC46-9F2C-3F4EC8E0371D}"/>
    <dgm:cxn modelId="{CEF67454-E2A1-AD4F-AE10-A89603E26A25}" type="presOf" srcId="{3A43F3B1-43E3-744B-BA92-B9F89B5CD8CB}" destId="{E5926970-99F7-A149-B521-4693C2035B7C}" srcOrd="0" destOrd="0" presId="urn:microsoft.com/office/officeart/2009/3/layout/HorizontalOrganizationChart#405"/>
    <dgm:cxn modelId="{D3AD5314-187D-8847-92EE-C49995D42874}" type="presOf" srcId="{86DC890C-E230-304C-8447-30E3CCA04378}" destId="{A6614268-1293-CC42-8BCE-A148DC09C32C}" srcOrd="1" destOrd="0" presId="urn:microsoft.com/office/officeart/2009/3/layout/HorizontalOrganizationChart#405"/>
    <dgm:cxn modelId="{814777C7-0967-7640-9ABF-0B1EBF1A1EDE}" srcId="{0D12D789-ABDE-A449-B861-5396849376F3}" destId="{86DC890C-E230-304C-8447-30E3CCA04378}" srcOrd="2" destOrd="0" parTransId="{BD48CFA0-234C-7542-B1B3-8995840FB312}" sibTransId="{C0DF9922-4D1B-E04D-AF67-ECBA9195D7E2}"/>
    <dgm:cxn modelId="{F8FA486C-9EC6-2640-AA62-5668833F3D5A}" type="presOf" srcId="{D3AE95FD-CA72-C143-B7F0-D0F6CC92CBE5}" destId="{23820206-3967-704F-ADAA-D3C0F2149F61}" srcOrd="0" destOrd="0" presId="urn:microsoft.com/office/officeart/2009/3/layout/HorizontalOrganizationChart#405"/>
    <dgm:cxn modelId="{3C2C4D88-EC01-674A-A447-CF5E2AFF33F9}" type="presOf" srcId="{E6F7963F-7E39-6043-AC6D-70F23621D567}" destId="{C26D98EB-B281-BF49-B666-4449FFA1D89A}" srcOrd="1" destOrd="0" presId="urn:microsoft.com/office/officeart/2009/3/layout/HorizontalOrganizationChart#405"/>
    <dgm:cxn modelId="{8DA13C4F-046C-D040-94B6-66EC29BBEE17}" type="presOf" srcId="{86DC890C-E230-304C-8447-30E3CCA04378}" destId="{55C55397-AE06-CA4C-95DE-92A68D65C8F7}" srcOrd="0" destOrd="0" presId="urn:microsoft.com/office/officeart/2009/3/layout/HorizontalOrganizationChart#405"/>
    <dgm:cxn modelId="{71543BCC-1D8F-9041-8721-3471F227C311}" type="presOf" srcId="{3A43F3B1-43E3-744B-BA92-B9F89B5CD8CB}" destId="{6343FEF9-B732-D14C-82CB-87B3887AC4D1}" srcOrd="1" destOrd="0" presId="urn:microsoft.com/office/officeart/2009/3/layout/HorizontalOrganizationChart#405"/>
    <dgm:cxn modelId="{FA41B6A2-0C4B-7E4A-AAD3-000819394223}" type="presOf" srcId="{02C72E0B-817B-F04D-BF20-B0165CBDA390}" destId="{9B020C9C-3D21-5C41-B09F-565E250F9084}" srcOrd="0" destOrd="0" presId="urn:microsoft.com/office/officeart/2009/3/layout/HorizontalOrganizationChart#405"/>
    <dgm:cxn modelId="{FBE24C40-F985-1948-ADD3-412E707B8D93}" type="presOf" srcId="{70E147C5-FC8A-AF44-8FE4-9CE6F21EBF1D}" destId="{7E7AFC69-C637-F143-8A93-F4872B35F14E}" srcOrd="0" destOrd="0" presId="urn:microsoft.com/office/officeart/2009/3/layout/HorizontalOrganizationChart#405"/>
    <dgm:cxn modelId="{7D984BB7-D286-EF43-B5E2-BECEE16A8CE3}" type="presOf" srcId="{0D12D789-ABDE-A449-B861-5396849376F3}" destId="{E09AD50A-A9F3-A145-9790-882176A51C3F}" srcOrd="0" destOrd="0" presId="urn:microsoft.com/office/officeart/2009/3/layout/HorizontalOrganizationChart#405"/>
    <dgm:cxn modelId="{52A0D60E-AA51-404D-B9E6-C2776BCF98D5}" type="presOf" srcId="{02C72E0B-817B-F04D-BF20-B0165CBDA390}" destId="{4C36272F-49DC-664A-A629-D48BBCD868F5}" srcOrd="1" destOrd="0" presId="urn:microsoft.com/office/officeart/2009/3/layout/HorizontalOrganizationChart#405"/>
    <dgm:cxn modelId="{BD74ADF9-BC5A-4A4C-AB8A-82699AF47FF4}" srcId="{0D12D789-ABDE-A449-B861-5396849376F3}" destId="{3A43F3B1-43E3-744B-BA92-B9F89B5CD8CB}" srcOrd="1" destOrd="0" parTransId="{D3AE95FD-CA72-C143-B7F0-D0F6CC92CBE5}" sibTransId="{40DFC2EB-706C-2C40-9D14-235A99D9EB7C}"/>
    <dgm:cxn modelId="{5FEDEB30-5E22-4D4D-9026-FE0C2D59B5CE}" srcId="{0D12D789-ABDE-A449-B861-5396849376F3}" destId="{E6F7963F-7E39-6043-AC6D-70F23621D567}" srcOrd="0" destOrd="0" parTransId="{F259CC1B-193A-8E42-B71F-DF1E780E0F54}" sibTransId="{FB53441D-73F3-8541-A8BE-E3B2F452D4AE}"/>
    <dgm:cxn modelId="{24673A7C-BA81-B747-AE23-18AEF5145640}" type="presOf" srcId="{7A0F0355-2A34-1A4F-8BC0-F9672B41A62E}" destId="{EEC74E63-C411-F643-A13A-8A4C706D2E8C}" srcOrd="0" destOrd="0" presId="urn:microsoft.com/office/officeart/2009/3/layout/HorizontalOrganizationChart#405"/>
    <dgm:cxn modelId="{C82A57C6-6A0F-1545-BE12-1FA99FC096E1}" type="presOf" srcId="{F259CC1B-193A-8E42-B71F-DF1E780E0F54}" destId="{6CBDA7A4-28D6-8045-8EEE-A8791AD92D38}" srcOrd="0" destOrd="0" presId="urn:microsoft.com/office/officeart/2009/3/layout/HorizontalOrganizationChart#405"/>
    <dgm:cxn modelId="{6897577A-D87A-BD44-BC1B-42354111A727}" srcId="{BF730569-401B-B943-909D-C216B49DE6BC}" destId="{0D12D789-ABDE-A449-B861-5396849376F3}" srcOrd="0" destOrd="0" parTransId="{1AE6B5A9-C5DA-624F-AD6D-BE709989E292}" sibTransId="{989874A4-6790-1347-929B-6468D778FEBB}"/>
    <dgm:cxn modelId="{A7AFBC07-FBF1-144F-832D-DC68ABDEE94D}" type="presOf" srcId="{1EC966D8-D5D8-C346-8ACA-019721DB3EEB}" destId="{BF8264F2-4EC9-0941-9A0B-18BBD37922CC}" srcOrd="0" destOrd="0" presId="urn:microsoft.com/office/officeart/2009/3/layout/HorizontalOrganizationChart#405"/>
    <dgm:cxn modelId="{88E87810-AF3E-1244-BB09-11515E44B813}" type="presOf" srcId="{70E147C5-FC8A-AF44-8FE4-9CE6F21EBF1D}" destId="{8F5BA8C4-A9F7-4545-B539-D32A8EACE0EB}" srcOrd="1" destOrd="0" presId="urn:microsoft.com/office/officeart/2009/3/layout/HorizontalOrganizationChart#405"/>
    <dgm:cxn modelId="{AC9D318D-A381-564A-A377-69D81900C20F}" type="presOf" srcId="{E6F7963F-7E39-6043-AC6D-70F23621D567}" destId="{DA4CCF9E-20A5-D745-A5C5-FBD9AFBA658D}" srcOrd="0" destOrd="0" presId="urn:microsoft.com/office/officeart/2009/3/layout/HorizontalOrganizationChart#405"/>
    <dgm:cxn modelId="{BF876C79-FFF4-AE42-8235-0141AB45514B}" srcId="{E6F7963F-7E39-6043-AC6D-70F23621D567}" destId="{70E147C5-FC8A-AF44-8FE4-9CE6F21EBF1D}" srcOrd="0" destOrd="0" parTransId="{1EC966D8-D5D8-C346-8ACA-019721DB3EEB}" sibTransId="{EDA57881-20D2-3148-BCDD-5A2848606452}"/>
    <dgm:cxn modelId="{4EEE5F29-E6E2-224A-8ECE-752E71911476}" type="presOf" srcId="{0D12D789-ABDE-A449-B861-5396849376F3}" destId="{86F0A606-2BDA-F34B-9999-D5A53CA151E6}" srcOrd="1" destOrd="0" presId="urn:microsoft.com/office/officeart/2009/3/layout/HorizontalOrganizationChart#405"/>
    <dgm:cxn modelId="{EEDAD62F-B7DC-2D44-A0A1-9AD9301903AF}" type="presOf" srcId="{BD48CFA0-234C-7542-B1B3-8995840FB312}" destId="{695B955F-1D46-D847-98D3-D68EBE47D549}" srcOrd="0" destOrd="0" presId="urn:microsoft.com/office/officeart/2009/3/layout/HorizontalOrganizationChart#405"/>
    <dgm:cxn modelId="{E5B66946-94A0-ED47-9689-DE9AF0DD46B8}" type="presParOf" srcId="{7CB01AE5-DD92-4344-8F77-75DB56CFCB99}" destId="{05458D76-4A48-0D40-B1C8-D7A909E4CADA}" srcOrd="0" destOrd="0" presId="urn:microsoft.com/office/officeart/2009/3/layout/HorizontalOrganizationChart#405"/>
    <dgm:cxn modelId="{30B2B490-4C95-2F4B-A2DB-67199EB0D186}" type="presParOf" srcId="{05458D76-4A48-0D40-B1C8-D7A909E4CADA}" destId="{5ED9891D-F596-6A46-9441-4D2E7B55744A}" srcOrd="0" destOrd="0" presId="urn:microsoft.com/office/officeart/2009/3/layout/HorizontalOrganizationChart#405"/>
    <dgm:cxn modelId="{5EB17609-6DF0-1C44-B82F-E5EED27E6266}" type="presParOf" srcId="{5ED9891D-F596-6A46-9441-4D2E7B55744A}" destId="{E09AD50A-A9F3-A145-9790-882176A51C3F}" srcOrd="0" destOrd="0" presId="urn:microsoft.com/office/officeart/2009/3/layout/HorizontalOrganizationChart#405"/>
    <dgm:cxn modelId="{8E50B851-9F72-E846-8874-BE483C313A20}" type="presParOf" srcId="{5ED9891D-F596-6A46-9441-4D2E7B55744A}" destId="{86F0A606-2BDA-F34B-9999-D5A53CA151E6}" srcOrd="1" destOrd="0" presId="urn:microsoft.com/office/officeart/2009/3/layout/HorizontalOrganizationChart#405"/>
    <dgm:cxn modelId="{2171E736-8107-E243-929A-381A8C503FBB}" type="presParOf" srcId="{05458D76-4A48-0D40-B1C8-D7A909E4CADA}" destId="{FC8D02E7-B895-B841-9DEC-6E8F4839CA23}" srcOrd="1" destOrd="0" presId="urn:microsoft.com/office/officeart/2009/3/layout/HorizontalOrganizationChart#405"/>
    <dgm:cxn modelId="{0FD8F7CE-70B3-4A4F-B397-ED70B460A187}" type="presParOf" srcId="{FC8D02E7-B895-B841-9DEC-6E8F4839CA23}" destId="{6CBDA7A4-28D6-8045-8EEE-A8791AD92D38}" srcOrd="0" destOrd="0" presId="urn:microsoft.com/office/officeart/2009/3/layout/HorizontalOrganizationChart#405"/>
    <dgm:cxn modelId="{3B02227F-DC64-FA42-A417-3ACEACF3421D}" type="presParOf" srcId="{FC8D02E7-B895-B841-9DEC-6E8F4839CA23}" destId="{63079927-68BE-184B-B2F8-3FDE6AD850BF}" srcOrd="1" destOrd="0" presId="urn:microsoft.com/office/officeart/2009/3/layout/HorizontalOrganizationChart#405"/>
    <dgm:cxn modelId="{F71D7B40-5F72-154C-997F-FE6D74B40F8E}" type="presParOf" srcId="{63079927-68BE-184B-B2F8-3FDE6AD850BF}" destId="{8F89FED2-F48C-0D49-B94F-8C5374B9DCE5}" srcOrd="0" destOrd="0" presId="urn:microsoft.com/office/officeart/2009/3/layout/HorizontalOrganizationChart#405"/>
    <dgm:cxn modelId="{3E95A152-364D-324B-8CE9-858185ACE8FB}" type="presParOf" srcId="{8F89FED2-F48C-0D49-B94F-8C5374B9DCE5}" destId="{DA4CCF9E-20A5-D745-A5C5-FBD9AFBA658D}" srcOrd="0" destOrd="0" presId="urn:microsoft.com/office/officeart/2009/3/layout/HorizontalOrganizationChart#405"/>
    <dgm:cxn modelId="{3B5F5C7C-80C4-1540-B39D-DE5B575F762E}" type="presParOf" srcId="{8F89FED2-F48C-0D49-B94F-8C5374B9DCE5}" destId="{C26D98EB-B281-BF49-B666-4449FFA1D89A}" srcOrd="1" destOrd="0" presId="urn:microsoft.com/office/officeart/2009/3/layout/HorizontalOrganizationChart#405"/>
    <dgm:cxn modelId="{39811F20-E301-0E46-BC7F-7712CD3BDB27}" type="presParOf" srcId="{63079927-68BE-184B-B2F8-3FDE6AD850BF}" destId="{216EEFD6-28E8-FC42-A475-FB43F597892C}" srcOrd="1" destOrd="0" presId="urn:microsoft.com/office/officeart/2009/3/layout/HorizontalOrganizationChart#405"/>
    <dgm:cxn modelId="{0D9E1414-C147-B14B-8BED-5877C057C51A}" type="presParOf" srcId="{216EEFD6-28E8-FC42-A475-FB43F597892C}" destId="{BF8264F2-4EC9-0941-9A0B-18BBD37922CC}" srcOrd="0" destOrd="0" presId="urn:microsoft.com/office/officeart/2009/3/layout/HorizontalOrganizationChart#405"/>
    <dgm:cxn modelId="{12F455C7-688D-9A4C-99CC-9B82A38F948F}" type="presParOf" srcId="{216EEFD6-28E8-FC42-A475-FB43F597892C}" destId="{35EA4402-F7E4-474D-9EFA-98E65B41824F}" srcOrd="1" destOrd="0" presId="urn:microsoft.com/office/officeart/2009/3/layout/HorizontalOrganizationChart#405"/>
    <dgm:cxn modelId="{4F60244C-6434-A347-896F-8C91108EAF65}" type="presParOf" srcId="{35EA4402-F7E4-474D-9EFA-98E65B41824F}" destId="{48FA2830-1A16-464E-8825-3902942A7678}" srcOrd="0" destOrd="0" presId="urn:microsoft.com/office/officeart/2009/3/layout/HorizontalOrganizationChart#405"/>
    <dgm:cxn modelId="{0C3C358A-E8D7-724E-81A9-B021C743B21A}" type="presParOf" srcId="{48FA2830-1A16-464E-8825-3902942A7678}" destId="{7E7AFC69-C637-F143-8A93-F4872B35F14E}" srcOrd="0" destOrd="0" presId="urn:microsoft.com/office/officeart/2009/3/layout/HorizontalOrganizationChart#405"/>
    <dgm:cxn modelId="{056A7A44-B81C-E94F-989E-BFC7B38F4F90}" type="presParOf" srcId="{48FA2830-1A16-464E-8825-3902942A7678}" destId="{8F5BA8C4-A9F7-4545-B539-D32A8EACE0EB}" srcOrd="1" destOrd="0" presId="urn:microsoft.com/office/officeart/2009/3/layout/HorizontalOrganizationChart#405"/>
    <dgm:cxn modelId="{5E3E37B0-91E9-C443-8BEC-381CFC78F1CD}" type="presParOf" srcId="{35EA4402-F7E4-474D-9EFA-98E65B41824F}" destId="{A0A2DB4C-B864-6349-9D8B-DBFC9E4E972E}" srcOrd="1" destOrd="0" presId="urn:microsoft.com/office/officeart/2009/3/layout/HorizontalOrganizationChart#405"/>
    <dgm:cxn modelId="{6DB7089E-30DF-1A44-9BA5-A2D5C24DE604}" type="presParOf" srcId="{35EA4402-F7E4-474D-9EFA-98E65B41824F}" destId="{D3810456-A155-EE4A-B153-87A9BF49EE34}" srcOrd="2" destOrd="0" presId="urn:microsoft.com/office/officeart/2009/3/layout/HorizontalOrganizationChart#405"/>
    <dgm:cxn modelId="{A3F0289D-6637-0547-BB4B-AFABB70E5A77}" type="presParOf" srcId="{216EEFD6-28E8-FC42-A475-FB43F597892C}" destId="{EEC74E63-C411-F643-A13A-8A4C706D2E8C}" srcOrd="2" destOrd="0" presId="urn:microsoft.com/office/officeart/2009/3/layout/HorizontalOrganizationChart#405"/>
    <dgm:cxn modelId="{987FBBE2-8CC0-B94E-BBF3-6EDEA5FDC909}" type="presParOf" srcId="{216EEFD6-28E8-FC42-A475-FB43F597892C}" destId="{B042FC17-ED43-1841-B41B-D188D2AFA4D3}" srcOrd="3" destOrd="0" presId="urn:microsoft.com/office/officeart/2009/3/layout/HorizontalOrganizationChart#405"/>
    <dgm:cxn modelId="{C51F86EA-8A24-0B47-84F4-26AE17FFEB05}" type="presParOf" srcId="{B042FC17-ED43-1841-B41B-D188D2AFA4D3}" destId="{275BDB05-B452-204F-BF4B-56AB0DF4092D}" srcOrd="0" destOrd="0" presId="urn:microsoft.com/office/officeart/2009/3/layout/HorizontalOrganizationChart#405"/>
    <dgm:cxn modelId="{C54F78A0-D0C8-BB4E-B255-7BEF4157DB7A}" type="presParOf" srcId="{275BDB05-B452-204F-BF4B-56AB0DF4092D}" destId="{9B020C9C-3D21-5C41-B09F-565E250F9084}" srcOrd="0" destOrd="0" presId="urn:microsoft.com/office/officeart/2009/3/layout/HorizontalOrganizationChart#405"/>
    <dgm:cxn modelId="{E844EFD9-2E7D-B549-A60F-3B9D59648823}" type="presParOf" srcId="{275BDB05-B452-204F-BF4B-56AB0DF4092D}" destId="{4C36272F-49DC-664A-A629-D48BBCD868F5}" srcOrd="1" destOrd="0" presId="urn:microsoft.com/office/officeart/2009/3/layout/HorizontalOrganizationChart#405"/>
    <dgm:cxn modelId="{F98E9844-18F2-D14A-B788-DC54B1012297}" type="presParOf" srcId="{B042FC17-ED43-1841-B41B-D188D2AFA4D3}" destId="{C957E27B-B929-BD48-A337-C33CE93BF66D}" srcOrd="1" destOrd="0" presId="urn:microsoft.com/office/officeart/2009/3/layout/HorizontalOrganizationChart#405"/>
    <dgm:cxn modelId="{E441CB4E-0C7E-1449-8D70-113AEA0D5C9B}" type="presParOf" srcId="{B042FC17-ED43-1841-B41B-D188D2AFA4D3}" destId="{6AA753E9-6182-4749-9983-9B8F6A86EA70}" srcOrd="2" destOrd="0" presId="urn:microsoft.com/office/officeart/2009/3/layout/HorizontalOrganizationChart#405"/>
    <dgm:cxn modelId="{8FDE95B4-CA9D-EC4F-94E5-587761D116E1}" type="presParOf" srcId="{63079927-68BE-184B-B2F8-3FDE6AD850BF}" destId="{9637BFE5-9DF4-184E-A651-FFEC00B1D4ED}" srcOrd="2" destOrd="0" presId="urn:microsoft.com/office/officeart/2009/3/layout/HorizontalOrganizationChart#405"/>
    <dgm:cxn modelId="{EF263941-8BBA-1E43-BF98-471C16AFAAB1}" type="presParOf" srcId="{FC8D02E7-B895-B841-9DEC-6E8F4839CA23}" destId="{23820206-3967-704F-ADAA-D3C0F2149F61}" srcOrd="2" destOrd="0" presId="urn:microsoft.com/office/officeart/2009/3/layout/HorizontalOrganizationChart#405"/>
    <dgm:cxn modelId="{1CEDD884-D1AD-4A4D-94EA-459061D19F54}" type="presParOf" srcId="{FC8D02E7-B895-B841-9DEC-6E8F4839CA23}" destId="{120A963F-F1AB-B44E-8D95-546CCA43C012}" srcOrd="3" destOrd="0" presId="urn:microsoft.com/office/officeart/2009/3/layout/HorizontalOrganizationChart#405"/>
    <dgm:cxn modelId="{5D049A8D-77D5-E04B-8A86-6F1324F4CF52}" type="presParOf" srcId="{120A963F-F1AB-B44E-8D95-546CCA43C012}" destId="{8C9973C8-A970-1A4F-B77D-A6F6D9A9FE9F}" srcOrd="0" destOrd="0" presId="urn:microsoft.com/office/officeart/2009/3/layout/HorizontalOrganizationChart#405"/>
    <dgm:cxn modelId="{952E1B0E-B3A2-7F4F-A648-ABD7C0202D2B}" type="presParOf" srcId="{8C9973C8-A970-1A4F-B77D-A6F6D9A9FE9F}" destId="{E5926970-99F7-A149-B521-4693C2035B7C}" srcOrd="0" destOrd="0" presId="urn:microsoft.com/office/officeart/2009/3/layout/HorizontalOrganizationChart#405"/>
    <dgm:cxn modelId="{08696672-FF3F-7242-A710-004ADFE3329B}" type="presParOf" srcId="{8C9973C8-A970-1A4F-B77D-A6F6D9A9FE9F}" destId="{6343FEF9-B732-D14C-82CB-87B3887AC4D1}" srcOrd="1" destOrd="0" presId="urn:microsoft.com/office/officeart/2009/3/layout/HorizontalOrganizationChart#405"/>
    <dgm:cxn modelId="{824220FF-75F4-6A48-9BD8-29FFC174CAAE}" type="presParOf" srcId="{120A963F-F1AB-B44E-8D95-546CCA43C012}" destId="{88275371-79EA-4344-9CFD-1E8EEDDCED46}" srcOrd="1" destOrd="0" presId="urn:microsoft.com/office/officeart/2009/3/layout/HorizontalOrganizationChart#405"/>
    <dgm:cxn modelId="{9993D1EC-0054-F74E-BBAF-513E2025F8AB}" type="presParOf" srcId="{120A963F-F1AB-B44E-8D95-546CCA43C012}" destId="{941E739E-6A48-5E49-8F94-A4D827BA5ADD}" srcOrd="2" destOrd="0" presId="urn:microsoft.com/office/officeart/2009/3/layout/HorizontalOrganizationChart#405"/>
    <dgm:cxn modelId="{FDFC8F26-5697-3145-B931-5602CACB0A34}" type="presParOf" srcId="{FC8D02E7-B895-B841-9DEC-6E8F4839CA23}" destId="{695B955F-1D46-D847-98D3-D68EBE47D549}" srcOrd="4" destOrd="0" presId="urn:microsoft.com/office/officeart/2009/3/layout/HorizontalOrganizationChart#405"/>
    <dgm:cxn modelId="{26CA06F6-DE58-E844-9BB3-6D6353092511}" type="presParOf" srcId="{FC8D02E7-B895-B841-9DEC-6E8F4839CA23}" destId="{AD8C7A60-47EF-6A4D-800F-6A5CA3AE8A1A}" srcOrd="5" destOrd="0" presId="urn:microsoft.com/office/officeart/2009/3/layout/HorizontalOrganizationChart#405"/>
    <dgm:cxn modelId="{40136518-FCC0-1947-B629-B2CC94DBA303}" type="presParOf" srcId="{AD8C7A60-47EF-6A4D-800F-6A5CA3AE8A1A}" destId="{71ACD786-802E-C844-86B4-4BAD941AA568}" srcOrd="0" destOrd="0" presId="urn:microsoft.com/office/officeart/2009/3/layout/HorizontalOrganizationChart#405"/>
    <dgm:cxn modelId="{3FAD743B-2AC0-254C-A88D-488C9D82E847}" type="presParOf" srcId="{71ACD786-802E-C844-86B4-4BAD941AA568}" destId="{55C55397-AE06-CA4C-95DE-92A68D65C8F7}" srcOrd="0" destOrd="0" presId="urn:microsoft.com/office/officeart/2009/3/layout/HorizontalOrganizationChart#405"/>
    <dgm:cxn modelId="{458DEC11-944B-AC4E-A394-130E1EA62A29}" type="presParOf" srcId="{71ACD786-802E-C844-86B4-4BAD941AA568}" destId="{A6614268-1293-CC42-8BCE-A148DC09C32C}" srcOrd="1" destOrd="0" presId="urn:microsoft.com/office/officeart/2009/3/layout/HorizontalOrganizationChart#405"/>
    <dgm:cxn modelId="{4C649F36-242B-E44B-93DF-8AD11C18FE10}" type="presParOf" srcId="{AD8C7A60-47EF-6A4D-800F-6A5CA3AE8A1A}" destId="{0F4402F0-0C89-1548-834E-A6A1F9DDF8F5}" srcOrd="1" destOrd="0" presId="urn:microsoft.com/office/officeart/2009/3/layout/HorizontalOrganizationChart#405"/>
    <dgm:cxn modelId="{E43BC3B8-F0FB-264A-AD3E-A50399072245}" type="presParOf" srcId="{AD8C7A60-47EF-6A4D-800F-6A5CA3AE8A1A}" destId="{CF9BA42E-2052-AF49-956B-0EC599739998}" srcOrd="2" destOrd="0" presId="urn:microsoft.com/office/officeart/2009/3/layout/HorizontalOrganizationChart#405"/>
    <dgm:cxn modelId="{6DC1C5F1-3734-0B42-B5B3-6AC8EB219792}" type="presParOf" srcId="{05458D76-4A48-0D40-B1C8-D7A909E4CADA}" destId="{7DCB6503-3329-9D4C-AD06-BAD727177A7D}" srcOrd="2" destOrd="0" presId="urn:microsoft.com/office/officeart/2009/3/layout/HorizontalOrganizationChart#405"/>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BF730569-401B-B943-909D-C216B49DE6BC}" type="doc">
      <dgm:prSet loTypeId="urn:microsoft.com/office/officeart/2009/3/layout/HorizontalOrganizationChart#406" loCatId="" qsTypeId="urn:microsoft.com/office/officeart/2005/8/quickstyle/simple1#435" qsCatId="simple" csTypeId="urn:microsoft.com/office/officeart/2005/8/colors/accent2_1#111" csCatId="accent2" phldr="1"/>
      <dgm:spPr/>
      <dgm:t>
        <a:bodyPr/>
        <a:lstStyle/>
        <a:p>
          <a:endParaRPr lang="zh-CN" altLang="en-US"/>
        </a:p>
      </dgm:t>
    </dgm:pt>
    <dgm:pt modelId="{0D12D789-ABDE-A449-B861-5396849376F3}">
      <dgm:prSet custT="1"/>
      <dgm:spPr>
        <a:noFill/>
      </dgm:spPr>
      <dgm:t>
        <a:bodyPr/>
        <a:lstStyle/>
        <a:p>
          <a:r>
            <a:rPr lang="zh-CN" altLang="en-US" sz="16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流通过程</a:t>
          </a:r>
        </a:p>
      </dgm:t>
    </dgm:pt>
    <dgm:pt modelId="{1AE6B5A9-C5DA-624F-AD6D-BE709989E292}" cxnId="{6897577A-D87A-BD44-BC1B-42354111A727}" type="parTrans">
      <dgm:prSet/>
      <dgm:spPr/>
      <dgm:t>
        <a:bodyPr/>
        <a:lstStyle/>
        <a:p>
          <a:endParaRPr lang="zh-CN" altLang="en-US"/>
        </a:p>
      </dgm:t>
    </dgm:pt>
    <dgm:pt modelId="{989874A4-6790-1347-929B-6468D778FEBB}" cxnId="{6897577A-D87A-BD44-BC1B-42354111A727}" type="sibTrans">
      <dgm:prSet/>
      <dgm:spPr/>
      <dgm:t>
        <a:bodyPr/>
        <a:lstStyle/>
        <a:p>
          <a:endParaRPr lang="zh-CN" altLang="en-US"/>
        </a:p>
      </dgm:t>
    </dgm:pt>
    <dgm:pt modelId="{E6F7963F-7E39-6043-AC6D-70F23621D567}">
      <dgm:prSet custT="1"/>
      <dgm:spPr/>
      <dgm:t>
        <a:bodyPr/>
        <a:lstStyle/>
        <a:p>
          <a:r>
            <a:rPr lang="zh-CN" altLang="en-US" sz="1400" dirty="0" smtClean="0">
              <a:latin typeface="微软雅黑" panose="020B0503020204020204" pitchFamily="34" charset="-122"/>
              <a:ea typeface="微软雅黑" panose="020B0503020204020204" pitchFamily="34" charset="-122"/>
              <a:cs typeface="微软雅黑" panose="020B0503020204020204" pitchFamily="34" charset="-122"/>
            </a:rPr>
            <a:t>单个资本</a:t>
          </a:r>
          <a:endParaRPr lang="zh-CN" altLang="en-US" sz="1400" dirty="0">
            <a:latin typeface="微软雅黑" panose="020B0503020204020204" pitchFamily="34" charset="-122"/>
            <a:ea typeface="微软雅黑" panose="020B0503020204020204" pitchFamily="34" charset="-122"/>
            <a:cs typeface="微软雅黑" panose="020B0503020204020204" pitchFamily="34" charset="-122"/>
          </a:endParaRPr>
        </a:p>
      </dgm:t>
    </dgm:pt>
    <dgm:pt modelId="{F259CC1B-193A-8E42-B71F-DF1E780E0F54}" cxnId="{5FEDEB30-5E22-4D4D-9026-FE0C2D59B5CE}" type="parTrans">
      <dgm:prSet/>
      <dgm:spPr/>
      <dgm:t>
        <a:bodyPr/>
        <a:lstStyle/>
        <a:p>
          <a:endParaRPr lang="zh-CN" altLang="en-US"/>
        </a:p>
      </dgm:t>
    </dgm:pt>
    <dgm:pt modelId="{FB53441D-73F3-8541-A8BE-E3B2F452D4AE}" cxnId="{5FEDEB30-5E22-4D4D-9026-FE0C2D59B5CE}" type="sibTrans">
      <dgm:prSet/>
      <dgm:spPr/>
      <dgm:t>
        <a:bodyPr/>
        <a:lstStyle/>
        <a:p>
          <a:endParaRPr lang="zh-CN" altLang="en-US"/>
        </a:p>
      </dgm:t>
    </dgm:pt>
    <dgm:pt modelId="{3A43F3B1-43E3-744B-BA92-B9F89B5CD8CB}">
      <dgm:prSet custT="1"/>
      <dgm:spPr/>
      <dgm:t>
        <a:bodyPr/>
        <a:lstStyle/>
        <a:p>
          <a:r>
            <a:rPr lang="zh-CN" altLang="en-US" sz="1400" dirty="0" smtClean="0">
              <a:latin typeface="微软雅黑" panose="020B0503020204020204" pitchFamily="34" charset="-122"/>
              <a:ea typeface="微软雅黑" panose="020B0503020204020204" pitchFamily="34" charset="-122"/>
              <a:cs typeface="微软雅黑" panose="020B0503020204020204" pitchFamily="34" charset="-122"/>
            </a:rPr>
            <a:t>社会资本</a:t>
          </a:r>
          <a:endParaRPr lang="zh-CN" altLang="en-US" sz="1400" dirty="0">
            <a:latin typeface="微软雅黑" panose="020B0503020204020204" pitchFamily="34" charset="-122"/>
            <a:ea typeface="微软雅黑" panose="020B0503020204020204" pitchFamily="34" charset="-122"/>
            <a:cs typeface="微软雅黑" panose="020B0503020204020204" pitchFamily="34" charset="-122"/>
          </a:endParaRPr>
        </a:p>
      </dgm:t>
    </dgm:pt>
    <dgm:pt modelId="{D3AE95FD-CA72-C143-B7F0-D0F6CC92CBE5}" cxnId="{BD74ADF9-BC5A-4A4C-AB8A-82699AF47FF4}" type="parTrans">
      <dgm:prSet/>
      <dgm:spPr/>
      <dgm:t>
        <a:bodyPr/>
        <a:lstStyle/>
        <a:p>
          <a:endParaRPr lang="zh-CN" altLang="en-US"/>
        </a:p>
      </dgm:t>
    </dgm:pt>
    <dgm:pt modelId="{40DFC2EB-706C-2C40-9D14-235A99D9EB7C}" cxnId="{BD74ADF9-BC5A-4A4C-AB8A-82699AF47FF4}" type="sibTrans">
      <dgm:prSet/>
      <dgm:spPr/>
      <dgm:t>
        <a:bodyPr/>
        <a:lstStyle/>
        <a:p>
          <a:endParaRPr lang="zh-CN" altLang="en-US"/>
        </a:p>
      </dgm:t>
    </dgm:pt>
    <dgm:pt modelId="{86DC890C-E230-304C-8447-30E3CCA04378}">
      <dgm:prSet custT="1"/>
      <dgm:spPr/>
      <dgm:t>
        <a:bodyPr/>
        <a:lstStyle/>
        <a:p>
          <a:r>
            <a:rPr lang="zh-CN" altLang="en-US" sz="1400" dirty="0" smtClean="0">
              <a:latin typeface="微软雅黑" panose="020B0503020204020204" pitchFamily="34" charset="-122"/>
              <a:ea typeface="微软雅黑" panose="020B0503020204020204" pitchFamily="34" charset="-122"/>
              <a:cs typeface="微软雅黑" panose="020B0503020204020204" pitchFamily="34" charset="-122"/>
            </a:rPr>
            <a:t>经济危机</a:t>
          </a:r>
          <a:endParaRPr lang="zh-CN" altLang="en-US" sz="1400" dirty="0">
            <a:latin typeface="微软雅黑" panose="020B0503020204020204" pitchFamily="34" charset="-122"/>
            <a:ea typeface="微软雅黑" panose="020B0503020204020204" pitchFamily="34" charset="-122"/>
            <a:cs typeface="微软雅黑" panose="020B0503020204020204" pitchFamily="34" charset="-122"/>
          </a:endParaRPr>
        </a:p>
      </dgm:t>
    </dgm:pt>
    <dgm:pt modelId="{BD48CFA0-234C-7542-B1B3-8995840FB312}" cxnId="{814777C7-0967-7640-9ABF-0B1EBF1A1EDE}" type="parTrans">
      <dgm:prSet/>
      <dgm:spPr/>
      <dgm:t>
        <a:bodyPr/>
        <a:lstStyle/>
        <a:p>
          <a:endParaRPr lang="zh-CN" altLang="en-US"/>
        </a:p>
      </dgm:t>
    </dgm:pt>
    <dgm:pt modelId="{C0DF9922-4D1B-E04D-AF67-ECBA9195D7E2}" cxnId="{814777C7-0967-7640-9ABF-0B1EBF1A1EDE}" type="sibTrans">
      <dgm:prSet/>
      <dgm:spPr/>
      <dgm:t>
        <a:bodyPr/>
        <a:lstStyle/>
        <a:p>
          <a:endParaRPr lang="zh-CN" altLang="en-US"/>
        </a:p>
      </dgm:t>
    </dgm:pt>
    <dgm:pt modelId="{70E147C5-FC8A-AF44-8FE4-9CE6F21EBF1D}">
      <dgm:prSet custT="1"/>
      <dgm:spPr>
        <a:noFill/>
      </dgm:spPr>
      <dgm:t>
        <a:bodyPr/>
        <a:lstStyle/>
        <a:p>
          <a:r>
            <a:rPr lang="zh-CN" altLang="en-US" sz="14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单个资本循环</a:t>
          </a:r>
          <a:endParaRPr lang="zh-CN" altLang="en-US" sz="14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dgm:t>
    </dgm:pt>
    <dgm:pt modelId="{1EC966D8-D5D8-C346-8ACA-019721DB3EEB}" cxnId="{BF876C79-FFF4-AE42-8235-0141AB45514B}" type="parTrans">
      <dgm:prSet/>
      <dgm:spPr/>
      <dgm:t>
        <a:bodyPr/>
        <a:lstStyle/>
        <a:p>
          <a:endParaRPr lang="zh-CN" altLang="en-US"/>
        </a:p>
      </dgm:t>
    </dgm:pt>
    <dgm:pt modelId="{EDA57881-20D2-3148-BCDD-5A2848606452}" cxnId="{BF876C79-FFF4-AE42-8235-0141AB45514B}" type="sibTrans">
      <dgm:prSet/>
      <dgm:spPr/>
      <dgm:t>
        <a:bodyPr/>
        <a:lstStyle/>
        <a:p>
          <a:endParaRPr lang="zh-CN" altLang="en-US"/>
        </a:p>
      </dgm:t>
    </dgm:pt>
    <dgm:pt modelId="{02C72E0B-817B-F04D-BF20-B0165CBDA390}">
      <dgm:prSet custT="1"/>
      <dgm:spPr>
        <a:solidFill>
          <a:srgbClr val="C00000"/>
        </a:solidFill>
      </dgm:spPr>
      <dgm:t>
        <a:bodyPr/>
        <a:lstStyle/>
        <a:p>
          <a:r>
            <a:rPr lang="zh-CN" altLang="en-US" sz="1400" dirty="0" smtClean="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单个资本周转</a:t>
          </a:r>
          <a:endParaRPr lang="zh-CN" altLang="en-US" sz="14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dgm:t>
    </dgm:pt>
    <dgm:pt modelId="{7A0F0355-2A34-1A4F-8BC0-F9672B41A62E}" cxnId="{76D8E3D8-E03B-7C4C-B4E3-F43A9F2E9DEC}" type="parTrans">
      <dgm:prSet/>
      <dgm:spPr/>
      <dgm:t>
        <a:bodyPr/>
        <a:lstStyle/>
        <a:p>
          <a:endParaRPr lang="zh-CN" altLang="en-US"/>
        </a:p>
      </dgm:t>
    </dgm:pt>
    <dgm:pt modelId="{47D5AC4D-E6C8-FC46-9F2C-3F4EC8E0371D}" cxnId="{76D8E3D8-E03B-7C4C-B4E3-F43A9F2E9DEC}" type="sibTrans">
      <dgm:prSet/>
      <dgm:spPr/>
      <dgm:t>
        <a:bodyPr/>
        <a:lstStyle/>
        <a:p>
          <a:endParaRPr lang="zh-CN" altLang="en-US"/>
        </a:p>
      </dgm:t>
    </dgm:pt>
    <dgm:pt modelId="{7CB01AE5-DD92-4344-8F77-75DB56CFCB99}" type="pres">
      <dgm:prSet presAssocID="{BF730569-401B-B943-909D-C216B49DE6BC}" presName="hierChild1" presStyleCnt="0">
        <dgm:presLayoutVars>
          <dgm:orgChart val="1"/>
          <dgm:chPref val="1"/>
          <dgm:dir/>
          <dgm:animOne val="branch"/>
          <dgm:animLvl val="lvl"/>
          <dgm:resizeHandles/>
        </dgm:presLayoutVars>
      </dgm:prSet>
      <dgm:spPr/>
      <dgm:t>
        <a:bodyPr/>
        <a:lstStyle/>
        <a:p>
          <a:endParaRPr lang="zh-CN" altLang="en-US"/>
        </a:p>
      </dgm:t>
    </dgm:pt>
    <dgm:pt modelId="{05458D76-4A48-0D40-B1C8-D7A909E4CADA}" type="pres">
      <dgm:prSet presAssocID="{0D12D789-ABDE-A449-B861-5396849376F3}" presName="hierRoot1" presStyleCnt="0">
        <dgm:presLayoutVars>
          <dgm:hierBranch val="init"/>
        </dgm:presLayoutVars>
      </dgm:prSet>
      <dgm:spPr/>
    </dgm:pt>
    <dgm:pt modelId="{5ED9891D-F596-6A46-9441-4D2E7B55744A}" type="pres">
      <dgm:prSet presAssocID="{0D12D789-ABDE-A449-B861-5396849376F3}" presName="rootComposite1" presStyleCnt="0"/>
      <dgm:spPr/>
    </dgm:pt>
    <dgm:pt modelId="{E09AD50A-A9F3-A145-9790-882176A51C3F}" type="pres">
      <dgm:prSet presAssocID="{0D12D789-ABDE-A449-B861-5396849376F3}" presName="rootText1" presStyleLbl="node0" presStyleIdx="0" presStyleCnt="1">
        <dgm:presLayoutVars>
          <dgm:chPref val="3"/>
        </dgm:presLayoutVars>
      </dgm:prSet>
      <dgm:spPr/>
      <dgm:t>
        <a:bodyPr/>
        <a:lstStyle/>
        <a:p>
          <a:endParaRPr lang="zh-CN" altLang="en-US"/>
        </a:p>
      </dgm:t>
    </dgm:pt>
    <dgm:pt modelId="{86F0A606-2BDA-F34B-9999-D5A53CA151E6}" type="pres">
      <dgm:prSet presAssocID="{0D12D789-ABDE-A449-B861-5396849376F3}" presName="rootConnector1" presStyleLbl="node1" presStyleIdx="0" presStyleCnt="0"/>
      <dgm:spPr/>
      <dgm:t>
        <a:bodyPr/>
        <a:lstStyle/>
        <a:p>
          <a:endParaRPr lang="zh-CN" altLang="en-US"/>
        </a:p>
      </dgm:t>
    </dgm:pt>
    <dgm:pt modelId="{FC8D02E7-B895-B841-9DEC-6E8F4839CA23}" type="pres">
      <dgm:prSet presAssocID="{0D12D789-ABDE-A449-B861-5396849376F3}" presName="hierChild2" presStyleCnt="0"/>
      <dgm:spPr/>
    </dgm:pt>
    <dgm:pt modelId="{6CBDA7A4-28D6-8045-8EEE-A8791AD92D38}" type="pres">
      <dgm:prSet presAssocID="{F259CC1B-193A-8E42-B71F-DF1E780E0F54}" presName="Name64" presStyleLbl="parChTrans1D2" presStyleIdx="0" presStyleCnt="3"/>
      <dgm:spPr/>
      <dgm:t>
        <a:bodyPr/>
        <a:lstStyle/>
        <a:p>
          <a:endParaRPr lang="zh-CN" altLang="en-US"/>
        </a:p>
      </dgm:t>
    </dgm:pt>
    <dgm:pt modelId="{63079927-68BE-184B-B2F8-3FDE6AD850BF}" type="pres">
      <dgm:prSet presAssocID="{E6F7963F-7E39-6043-AC6D-70F23621D567}" presName="hierRoot2" presStyleCnt="0">
        <dgm:presLayoutVars>
          <dgm:hierBranch val="init"/>
        </dgm:presLayoutVars>
      </dgm:prSet>
      <dgm:spPr/>
    </dgm:pt>
    <dgm:pt modelId="{8F89FED2-F48C-0D49-B94F-8C5374B9DCE5}" type="pres">
      <dgm:prSet presAssocID="{E6F7963F-7E39-6043-AC6D-70F23621D567}" presName="rootComposite" presStyleCnt="0"/>
      <dgm:spPr/>
    </dgm:pt>
    <dgm:pt modelId="{DA4CCF9E-20A5-D745-A5C5-FBD9AFBA658D}" type="pres">
      <dgm:prSet presAssocID="{E6F7963F-7E39-6043-AC6D-70F23621D567}" presName="rootText" presStyleLbl="node2" presStyleIdx="0" presStyleCnt="3">
        <dgm:presLayoutVars>
          <dgm:chPref val="3"/>
        </dgm:presLayoutVars>
      </dgm:prSet>
      <dgm:spPr/>
      <dgm:t>
        <a:bodyPr/>
        <a:lstStyle/>
        <a:p>
          <a:endParaRPr lang="zh-CN" altLang="en-US"/>
        </a:p>
      </dgm:t>
    </dgm:pt>
    <dgm:pt modelId="{C26D98EB-B281-BF49-B666-4449FFA1D89A}" type="pres">
      <dgm:prSet presAssocID="{E6F7963F-7E39-6043-AC6D-70F23621D567}" presName="rootConnector" presStyleLbl="node2" presStyleIdx="0" presStyleCnt="3"/>
      <dgm:spPr/>
      <dgm:t>
        <a:bodyPr/>
        <a:lstStyle/>
        <a:p>
          <a:endParaRPr lang="zh-CN" altLang="en-US"/>
        </a:p>
      </dgm:t>
    </dgm:pt>
    <dgm:pt modelId="{216EEFD6-28E8-FC42-A475-FB43F597892C}" type="pres">
      <dgm:prSet presAssocID="{E6F7963F-7E39-6043-AC6D-70F23621D567}" presName="hierChild4" presStyleCnt="0"/>
      <dgm:spPr/>
    </dgm:pt>
    <dgm:pt modelId="{BF8264F2-4EC9-0941-9A0B-18BBD37922CC}" type="pres">
      <dgm:prSet presAssocID="{1EC966D8-D5D8-C346-8ACA-019721DB3EEB}" presName="Name64" presStyleLbl="parChTrans1D3" presStyleIdx="0" presStyleCnt="2"/>
      <dgm:spPr/>
      <dgm:t>
        <a:bodyPr/>
        <a:lstStyle/>
        <a:p>
          <a:endParaRPr lang="zh-CN" altLang="en-US"/>
        </a:p>
      </dgm:t>
    </dgm:pt>
    <dgm:pt modelId="{35EA4402-F7E4-474D-9EFA-98E65B41824F}" type="pres">
      <dgm:prSet presAssocID="{70E147C5-FC8A-AF44-8FE4-9CE6F21EBF1D}" presName="hierRoot2" presStyleCnt="0">
        <dgm:presLayoutVars>
          <dgm:hierBranch val="init"/>
        </dgm:presLayoutVars>
      </dgm:prSet>
      <dgm:spPr/>
    </dgm:pt>
    <dgm:pt modelId="{48FA2830-1A16-464E-8825-3902942A7678}" type="pres">
      <dgm:prSet presAssocID="{70E147C5-FC8A-AF44-8FE4-9CE6F21EBF1D}" presName="rootComposite" presStyleCnt="0"/>
      <dgm:spPr/>
    </dgm:pt>
    <dgm:pt modelId="{7E7AFC69-C637-F143-8A93-F4872B35F14E}" type="pres">
      <dgm:prSet presAssocID="{70E147C5-FC8A-AF44-8FE4-9CE6F21EBF1D}" presName="rootText" presStyleLbl="node3" presStyleIdx="0" presStyleCnt="2">
        <dgm:presLayoutVars>
          <dgm:chPref val="3"/>
        </dgm:presLayoutVars>
      </dgm:prSet>
      <dgm:spPr/>
      <dgm:t>
        <a:bodyPr/>
        <a:lstStyle/>
        <a:p>
          <a:endParaRPr lang="zh-CN" altLang="en-US"/>
        </a:p>
      </dgm:t>
    </dgm:pt>
    <dgm:pt modelId="{8F5BA8C4-A9F7-4545-B539-D32A8EACE0EB}" type="pres">
      <dgm:prSet presAssocID="{70E147C5-FC8A-AF44-8FE4-9CE6F21EBF1D}" presName="rootConnector" presStyleLbl="node3" presStyleIdx="0" presStyleCnt="2"/>
      <dgm:spPr/>
      <dgm:t>
        <a:bodyPr/>
        <a:lstStyle/>
        <a:p>
          <a:endParaRPr lang="zh-CN" altLang="en-US"/>
        </a:p>
      </dgm:t>
    </dgm:pt>
    <dgm:pt modelId="{A0A2DB4C-B864-6349-9D8B-DBFC9E4E972E}" type="pres">
      <dgm:prSet presAssocID="{70E147C5-FC8A-AF44-8FE4-9CE6F21EBF1D}" presName="hierChild4" presStyleCnt="0"/>
      <dgm:spPr/>
    </dgm:pt>
    <dgm:pt modelId="{D3810456-A155-EE4A-B153-87A9BF49EE34}" type="pres">
      <dgm:prSet presAssocID="{70E147C5-FC8A-AF44-8FE4-9CE6F21EBF1D}" presName="hierChild5" presStyleCnt="0"/>
      <dgm:spPr/>
    </dgm:pt>
    <dgm:pt modelId="{EEC74E63-C411-F643-A13A-8A4C706D2E8C}" type="pres">
      <dgm:prSet presAssocID="{7A0F0355-2A34-1A4F-8BC0-F9672B41A62E}" presName="Name64" presStyleLbl="parChTrans1D3" presStyleIdx="1" presStyleCnt="2"/>
      <dgm:spPr/>
      <dgm:t>
        <a:bodyPr/>
        <a:lstStyle/>
        <a:p>
          <a:endParaRPr lang="zh-CN" altLang="en-US"/>
        </a:p>
      </dgm:t>
    </dgm:pt>
    <dgm:pt modelId="{B042FC17-ED43-1841-B41B-D188D2AFA4D3}" type="pres">
      <dgm:prSet presAssocID="{02C72E0B-817B-F04D-BF20-B0165CBDA390}" presName="hierRoot2" presStyleCnt="0">
        <dgm:presLayoutVars>
          <dgm:hierBranch val="init"/>
        </dgm:presLayoutVars>
      </dgm:prSet>
      <dgm:spPr/>
    </dgm:pt>
    <dgm:pt modelId="{275BDB05-B452-204F-BF4B-56AB0DF4092D}" type="pres">
      <dgm:prSet presAssocID="{02C72E0B-817B-F04D-BF20-B0165CBDA390}" presName="rootComposite" presStyleCnt="0"/>
      <dgm:spPr/>
    </dgm:pt>
    <dgm:pt modelId="{9B020C9C-3D21-5C41-B09F-565E250F9084}" type="pres">
      <dgm:prSet presAssocID="{02C72E0B-817B-F04D-BF20-B0165CBDA390}" presName="rootText" presStyleLbl="node3" presStyleIdx="1" presStyleCnt="2">
        <dgm:presLayoutVars>
          <dgm:chPref val="3"/>
        </dgm:presLayoutVars>
      </dgm:prSet>
      <dgm:spPr/>
      <dgm:t>
        <a:bodyPr/>
        <a:lstStyle/>
        <a:p>
          <a:endParaRPr lang="zh-CN" altLang="en-US"/>
        </a:p>
      </dgm:t>
    </dgm:pt>
    <dgm:pt modelId="{4C36272F-49DC-664A-A629-D48BBCD868F5}" type="pres">
      <dgm:prSet presAssocID="{02C72E0B-817B-F04D-BF20-B0165CBDA390}" presName="rootConnector" presStyleLbl="node3" presStyleIdx="1" presStyleCnt="2"/>
      <dgm:spPr/>
      <dgm:t>
        <a:bodyPr/>
        <a:lstStyle/>
        <a:p>
          <a:endParaRPr lang="zh-CN" altLang="en-US"/>
        </a:p>
      </dgm:t>
    </dgm:pt>
    <dgm:pt modelId="{C957E27B-B929-BD48-A337-C33CE93BF66D}" type="pres">
      <dgm:prSet presAssocID="{02C72E0B-817B-F04D-BF20-B0165CBDA390}" presName="hierChild4" presStyleCnt="0"/>
      <dgm:spPr/>
    </dgm:pt>
    <dgm:pt modelId="{6AA753E9-6182-4749-9983-9B8F6A86EA70}" type="pres">
      <dgm:prSet presAssocID="{02C72E0B-817B-F04D-BF20-B0165CBDA390}" presName="hierChild5" presStyleCnt="0"/>
      <dgm:spPr/>
    </dgm:pt>
    <dgm:pt modelId="{9637BFE5-9DF4-184E-A651-FFEC00B1D4ED}" type="pres">
      <dgm:prSet presAssocID="{E6F7963F-7E39-6043-AC6D-70F23621D567}" presName="hierChild5" presStyleCnt="0"/>
      <dgm:spPr/>
    </dgm:pt>
    <dgm:pt modelId="{23820206-3967-704F-ADAA-D3C0F2149F61}" type="pres">
      <dgm:prSet presAssocID="{D3AE95FD-CA72-C143-B7F0-D0F6CC92CBE5}" presName="Name64" presStyleLbl="parChTrans1D2" presStyleIdx="1" presStyleCnt="3"/>
      <dgm:spPr/>
      <dgm:t>
        <a:bodyPr/>
        <a:lstStyle/>
        <a:p>
          <a:endParaRPr lang="zh-CN" altLang="en-US"/>
        </a:p>
      </dgm:t>
    </dgm:pt>
    <dgm:pt modelId="{120A963F-F1AB-B44E-8D95-546CCA43C012}" type="pres">
      <dgm:prSet presAssocID="{3A43F3B1-43E3-744B-BA92-B9F89B5CD8CB}" presName="hierRoot2" presStyleCnt="0">
        <dgm:presLayoutVars>
          <dgm:hierBranch val="init"/>
        </dgm:presLayoutVars>
      </dgm:prSet>
      <dgm:spPr/>
    </dgm:pt>
    <dgm:pt modelId="{8C9973C8-A970-1A4F-B77D-A6F6D9A9FE9F}" type="pres">
      <dgm:prSet presAssocID="{3A43F3B1-43E3-744B-BA92-B9F89B5CD8CB}" presName="rootComposite" presStyleCnt="0"/>
      <dgm:spPr/>
    </dgm:pt>
    <dgm:pt modelId="{E5926970-99F7-A149-B521-4693C2035B7C}" type="pres">
      <dgm:prSet presAssocID="{3A43F3B1-43E3-744B-BA92-B9F89B5CD8CB}" presName="rootText" presStyleLbl="node2" presStyleIdx="1" presStyleCnt="3">
        <dgm:presLayoutVars>
          <dgm:chPref val="3"/>
        </dgm:presLayoutVars>
      </dgm:prSet>
      <dgm:spPr/>
      <dgm:t>
        <a:bodyPr/>
        <a:lstStyle/>
        <a:p>
          <a:endParaRPr lang="zh-CN" altLang="en-US"/>
        </a:p>
      </dgm:t>
    </dgm:pt>
    <dgm:pt modelId="{6343FEF9-B732-D14C-82CB-87B3887AC4D1}" type="pres">
      <dgm:prSet presAssocID="{3A43F3B1-43E3-744B-BA92-B9F89B5CD8CB}" presName="rootConnector" presStyleLbl="node2" presStyleIdx="1" presStyleCnt="3"/>
      <dgm:spPr/>
      <dgm:t>
        <a:bodyPr/>
        <a:lstStyle/>
        <a:p>
          <a:endParaRPr lang="zh-CN" altLang="en-US"/>
        </a:p>
      </dgm:t>
    </dgm:pt>
    <dgm:pt modelId="{88275371-79EA-4344-9CFD-1E8EEDDCED46}" type="pres">
      <dgm:prSet presAssocID="{3A43F3B1-43E3-744B-BA92-B9F89B5CD8CB}" presName="hierChild4" presStyleCnt="0"/>
      <dgm:spPr/>
    </dgm:pt>
    <dgm:pt modelId="{941E739E-6A48-5E49-8F94-A4D827BA5ADD}" type="pres">
      <dgm:prSet presAssocID="{3A43F3B1-43E3-744B-BA92-B9F89B5CD8CB}" presName="hierChild5" presStyleCnt="0"/>
      <dgm:spPr/>
    </dgm:pt>
    <dgm:pt modelId="{695B955F-1D46-D847-98D3-D68EBE47D549}" type="pres">
      <dgm:prSet presAssocID="{BD48CFA0-234C-7542-B1B3-8995840FB312}" presName="Name64" presStyleLbl="parChTrans1D2" presStyleIdx="2" presStyleCnt="3"/>
      <dgm:spPr/>
      <dgm:t>
        <a:bodyPr/>
        <a:lstStyle/>
        <a:p>
          <a:endParaRPr lang="zh-CN" altLang="en-US"/>
        </a:p>
      </dgm:t>
    </dgm:pt>
    <dgm:pt modelId="{AD8C7A60-47EF-6A4D-800F-6A5CA3AE8A1A}" type="pres">
      <dgm:prSet presAssocID="{86DC890C-E230-304C-8447-30E3CCA04378}" presName="hierRoot2" presStyleCnt="0">
        <dgm:presLayoutVars>
          <dgm:hierBranch val="init"/>
        </dgm:presLayoutVars>
      </dgm:prSet>
      <dgm:spPr/>
    </dgm:pt>
    <dgm:pt modelId="{71ACD786-802E-C844-86B4-4BAD941AA568}" type="pres">
      <dgm:prSet presAssocID="{86DC890C-E230-304C-8447-30E3CCA04378}" presName="rootComposite" presStyleCnt="0"/>
      <dgm:spPr/>
    </dgm:pt>
    <dgm:pt modelId="{55C55397-AE06-CA4C-95DE-92A68D65C8F7}" type="pres">
      <dgm:prSet presAssocID="{86DC890C-E230-304C-8447-30E3CCA04378}" presName="rootText" presStyleLbl="node2" presStyleIdx="2" presStyleCnt="3">
        <dgm:presLayoutVars>
          <dgm:chPref val="3"/>
        </dgm:presLayoutVars>
      </dgm:prSet>
      <dgm:spPr/>
      <dgm:t>
        <a:bodyPr/>
        <a:lstStyle/>
        <a:p>
          <a:endParaRPr lang="zh-CN" altLang="en-US"/>
        </a:p>
      </dgm:t>
    </dgm:pt>
    <dgm:pt modelId="{A6614268-1293-CC42-8BCE-A148DC09C32C}" type="pres">
      <dgm:prSet presAssocID="{86DC890C-E230-304C-8447-30E3CCA04378}" presName="rootConnector" presStyleLbl="node2" presStyleIdx="2" presStyleCnt="3"/>
      <dgm:spPr/>
      <dgm:t>
        <a:bodyPr/>
        <a:lstStyle/>
        <a:p>
          <a:endParaRPr lang="zh-CN" altLang="en-US"/>
        </a:p>
      </dgm:t>
    </dgm:pt>
    <dgm:pt modelId="{0F4402F0-0C89-1548-834E-A6A1F9DDF8F5}" type="pres">
      <dgm:prSet presAssocID="{86DC890C-E230-304C-8447-30E3CCA04378}" presName="hierChild4" presStyleCnt="0"/>
      <dgm:spPr/>
    </dgm:pt>
    <dgm:pt modelId="{CF9BA42E-2052-AF49-956B-0EC599739998}" type="pres">
      <dgm:prSet presAssocID="{86DC890C-E230-304C-8447-30E3CCA04378}" presName="hierChild5" presStyleCnt="0"/>
      <dgm:spPr/>
    </dgm:pt>
    <dgm:pt modelId="{7DCB6503-3329-9D4C-AD06-BAD727177A7D}" type="pres">
      <dgm:prSet presAssocID="{0D12D789-ABDE-A449-B861-5396849376F3}" presName="hierChild3" presStyleCnt="0"/>
      <dgm:spPr/>
    </dgm:pt>
  </dgm:ptLst>
  <dgm:cxnLst>
    <dgm:cxn modelId="{90299B95-1A4B-424D-A94F-5471B810F866}" type="presOf" srcId="{D3AE95FD-CA72-C143-B7F0-D0F6CC92CBE5}" destId="{23820206-3967-704F-ADAA-D3C0F2149F61}" srcOrd="0" destOrd="0" presId="urn:microsoft.com/office/officeart/2009/3/layout/HorizontalOrganizationChart#406"/>
    <dgm:cxn modelId="{BFA8B0E2-4B51-7C40-BB64-A60F85D868DC}" type="presOf" srcId="{7A0F0355-2A34-1A4F-8BC0-F9672B41A62E}" destId="{EEC74E63-C411-F643-A13A-8A4C706D2E8C}" srcOrd="0" destOrd="0" presId="urn:microsoft.com/office/officeart/2009/3/layout/HorizontalOrganizationChart#406"/>
    <dgm:cxn modelId="{6897577A-D87A-BD44-BC1B-42354111A727}" srcId="{BF730569-401B-B943-909D-C216B49DE6BC}" destId="{0D12D789-ABDE-A449-B861-5396849376F3}" srcOrd="0" destOrd="0" parTransId="{1AE6B5A9-C5DA-624F-AD6D-BE709989E292}" sibTransId="{989874A4-6790-1347-929B-6468D778FEBB}"/>
    <dgm:cxn modelId="{1FBDCC93-BDAE-B44C-A5CC-C8561ECFAAF0}" type="presOf" srcId="{BF730569-401B-B943-909D-C216B49DE6BC}" destId="{7CB01AE5-DD92-4344-8F77-75DB56CFCB99}" srcOrd="0" destOrd="0" presId="urn:microsoft.com/office/officeart/2009/3/layout/HorizontalOrganizationChart#406"/>
    <dgm:cxn modelId="{FC356740-52A0-FA42-B173-C2FD1EE1055B}" type="presOf" srcId="{02C72E0B-817B-F04D-BF20-B0165CBDA390}" destId="{9B020C9C-3D21-5C41-B09F-565E250F9084}" srcOrd="0" destOrd="0" presId="urn:microsoft.com/office/officeart/2009/3/layout/HorizontalOrganizationChart#406"/>
    <dgm:cxn modelId="{FF7EF939-445C-0F45-95A0-40C59444BA2C}" type="presOf" srcId="{70E147C5-FC8A-AF44-8FE4-9CE6F21EBF1D}" destId="{7E7AFC69-C637-F143-8A93-F4872B35F14E}" srcOrd="0" destOrd="0" presId="urn:microsoft.com/office/officeart/2009/3/layout/HorizontalOrganizationChart#406"/>
    <dgm:cxn modelId="{B989C893-A511-AB41-A7B2-A68524890E72}" type="presOf" srcId="{3A43F3B1-43E3-744B-BA92-B9F89B5CD8CB}" destId="{6343FEF9-B732-D14C-82CB-87B3887AC4D1}" srcOrd="1" destOrd="0" presId="urn:microsoft.com/office/officeart/2009/3/layout/HorizontalOrganizationChart#406"/>
    <dgm:cxn modelId="{5FEDEB30-5E22-4D4D-9026-FE0C2D59B5CE}" srcId="{0D12D789-ABDE-A449-B861-5396849376F3}" destId="{E6F7963F-7E39-6043-AC6D-70F23621D567}" srcOrd="0" destOrd="0" parTransId="{F259CC1B-193A-8E42-B71F-DF1E780E0F54}" sibTransId="{FB53441D-73F3-8541-A8BE-E3B2F452D4AE}"/>
    <dgm:cxn modelId="{85332638-5FC5-8A41-A4A1-C02B2A99B8BC}" type="presOf" srcId="{F259CC1B-193A-8E42-B71F-DF1E780E0F54}" destId="{6CBDA7A4-28D6-8045-8EEE-A8791AD92D38}" srcOrd="0" destOrd="0" presId="urn:microsoft.com/office/officeart/2009/3/layout/HorizontalOrganizationChart#406"/>
    <dgm:cxn modelId="{BD74ADF9-BC5A-4A4C-AB8A-82699AF47FF4}" srcId="{0D12D789-ABDE-A449-B861-5396849376F3}" destId="{3A43F3B1-43E3-744B-BA92-B9F89B5CD8CB}" srcOrd="1" destOrd="0" parTransId="{D3AE95FD-CA72-C143-B7F0-D0F6CC92CBE5}" sibTransId="{40DFC2EB-706C-2C40-9D14-235A99D9EB7C}"/>
    <dgm:cxn modelId="{343929B1-7FC2-714D-86CB-6FE4FA4919B7}" type="presOf" srcId="{E6F7963F-7E39-6043-AC6D-70F23621D567}" destId="{DA4CCF9E-20A5-D745-A5C5-FBD9AFBA658D}" srcOrd="0" destOrd="0" presId="urn:microsoft.com/office/officeart/2009/3/layout/HorizontalOrganizationChart#406"/>
    <dgm:cxn modelId="{76D8E3D8-E03B-7C4C-B4E3-F43A9F2E9DEC}" srcId="{E6F7963F-7E39-6043-AC6D-70F23621D567}" destId="{02C72E0B-817B-F04D-BF20-B0165CBDA390}" srcOrd="1" destOrd="0" parTransId="{7A0F0355-2A34-1A4F-8BC0-F9672B41A62E}" sibTransId="{47D5AC4D-E6C8-FC46-9F2C-3F4EC8E0371D}"/>
    <dgm:cxn modelId="{DE9784A7-30D2-5A47-BE3F-0F22C0BAD1F1}" type="presOf" srcId="{02C72E0B-817B-F04D-BF20-B0165CBDA390}" destId="{4C36272F-49DC-664A-A629-D48BBCD868F5}" srcOrd="1" destOrd="0" presId="urn:microsoft.com/office/officeart/2009/3/layout/HorizontalOrganizationChart#406"/>
    <dgm:cxn modelId="{BF876C79-FFF4-AE42-8235-0141AB45514B}" srcId="{E6F7963F-7E39-6043-AC6D-70F23621D567}" destId="{70E147C5-FC8A-AF44-8FE4-9CE6F21EBF1D}" srcOrd="0" destOrd="0" parTransId="{1EC966D8-D5D8-C346-8ACA-019721DB3EEB}" sibTransId="{EDA57881-20D2-3148-BCDD-5A2848606452}"/>
    <dgm:cxn modelId="{D1169964-6ACB-0B4C-B135-4B9293CC49B0}" type="presOf" srcId="{E6F7963F-7E39-6043-AC6D-70F23621D567}" destId="{C26D98EB-B281-BF49-B666-4449FFA1D89A}" srcOrd="1" destOrd="0" presId="urn:microsoft.com/office/officeart/2009/3/layout/HorizontalOrganizationChart#406"/>
    <dgm:cxn modelId="{438196E3-18FF-3B45-A327-6AA4FD6FE45F}" type="presOf" srcId="{0D12D789-ABDE-A449-B861-5396849376F3}" destId="{E09AD50A-A9F3-A145-9790-882176A51C3F}" srcOrd="0" destOrd="0" presId="urn:microsoft.com/office/officeart/2009/3/layout/HorizontalOrganizationChart#406"/>
    <dgm:cxn modelId="{1757E905-FD17-C84E-8D71-FB1121751F97}" type="presOf" srcId="{86DC890C-E230-304C-8447-30E3CCA04378}" destId="{A6614268-1293-CC42-8BCE-A148DC09C32C}" srcOrd="1" destOrd="0" presId="urn:microsoft.com/office/officeart/2009/3/layout/HorizontalOrganizationChart#406"/>
    <dgm:cxn modelId="{059D5357-EC58-E045-A948-E049029AEA3C}" type="presOf" srcId="{BD48CFA0-234C-7542-B1B3-8995840FB312}" destId="{695B955F-1D46-D847-98D3-D68EBE47D549}" srcOrd="0" destOrd="0" presId="urn:microsoft.com/office/officeart/2009/3/layout/HorizontalOrganizationChart#406"/>
    <dgm:cxn modelId="{24554374-E74B-8040-9E0B-629E89136636}" type="presOf" srcId="{86DC890C-E230-304C-8447-30E3CCA04378}" destId="{55C55397-AE06-CA4C-95DE-92A68D65C8F7}" srcOrd="0" destOrd="0" presId="urn:microsoft.com/office/officeart/2009/3/layout/HorizontalOrganizationChart#406"/>
    <dgm:cxn modelId="{814777C7-0967-7640-9ABF-0B1EBF1A1EDE}" srcId="{0D12D789-ABDE-A449-B861-5396849376F3}" destId="{86DC890C-E230-304C-8447-30E3CCA04378}" srcOrd="2" destOrd="0" parTransId="{BD48CFA0-234C-7542-B1B3-8995840FB312}" sibTransId="{C0DF9922-4D1B-E04D-AF67-ECBA9195D7E2}"/>
    <dgm:cxn modelId="{8E96803B-4E77-DA4B-9FC7-ACF99B74E380}" type="presOf" srcId="{0D12D789-ABDE-A449-B861-5396849376F3}" destId="{86F0A606-2BDA-F34B-9999-D5A53CA151E6}" srcOrd="1" destOrd="0" presId="urn:microsoft.com/office/officeart/2009/3/layout/HorizontalOrganizationChart#406"/>
    <dgm:cxn modelId="{60204A45-0765-1B4D-BC75-7F5034A57546}" type="presOf" srcId="{1EC966D8-D5D8-C346-8ACA-019721DB3EEB}" destId="{BF8264F2-4EC9-0941-9A0B-18BBD37922CC}" srcOrd="0" destOrd="0" presId="urn:microsoft.com/office/officeart/2009/3/layout/HorizontalOrganizationChart#406"/>
    <dgm:cxn modelId="{CC025A69-6534-CC48-A68C-1B22D4DA245C}" type="presOf" srcId="{3A43F3B1-43E3-744B-BA92-B9F89B5CD8CB}" destId="{E5926970-99F7-A149-B521-4693C2035B7C}" srcOrd="0" destOrd="0" presId="urn:microsoft.com/office/officeart/2009/3/layout/HorizontalOrganizationChart#406"/>
    <dgm:cxn modelId="{38D4F423-AFDA-164D-84C1-1F1AC768F382}" type="presOf" srcId="{70E147C5-FC8A-AF44-8FE4-9CE6F21EBF1D}" destId="{8F5BA8C4-A9F7-4545-B539-D32A8EACE0EB}" srcOrd="1" destOrd="0" presId="urn:microsoft.com/office/officeart/2009/3/layout/HorizontalOrganizationChart#406"/>
    <dgm:cxn modelId="{6F54C802-25CB-2F4B-A79B-E94364A69356}" type="presParOf" srcId="{7CB01AE5-DD92-4344-8F77-75DB56CFCB99}" destId="{05458D76-4A48-0D40-B1C8-D7A909E4CADA}" srcOrd="0" destOrd="0" presId="urn:microsoft.com/office/officeart/2009/3/layout/HorizontalOrganizationChart#406"/>
    <dgm:cxn modelId="{44BB2915-8E77-344F-BAA4-1A189FAE9491}" type="presParOf" srcId="{05458D76-4A48-0D40-B1C8-D7A909E4CADA}" destId="{5ED9891D-F596-6A46-9441-4D2E7B55744A}" srcOrd="0" destOrd="0" presId="urn:microsoft.com/office/officeart/2009/3/layout/HorizontalOrganizationChart#406"/>
    <dgm:cxn modelId="{35FA00A2-6191-7847-9470-7B701FBE74EB}" type="presParOf" srcId="{5ED9891D-F596-6A46-9441-4D2E7B55744A}" destId="{E09AD50A-A9F3-A145-9790-882176A51C3F}" srcOrd="0" destOrd="0" presId="urn:microsoft.com/office/officeart/2009/3/layout/HorizontalOrganizationChart#406"/>
    <dgm:cxn modelId="{7994BAF0-BC87-C740-B55F-08A079ABDFDB}" type="presParOf" srcId="{5ED9891D-F596-6A46-9441-4D2E7B55744A}" destId="{86F0A606-2BDA-F34B-9999-D5A53CA151E6}" srcOrd="1" destOrd="0" presId="urn:microsoft.com/office/officeart/2009/3/layout/HorizontalOrganizationChart#406"/>
    <dgm:cxn modelId="{AF3F44D5-3588-3E42-AE7D-8D975480BAD4}" type="presParOf" srcId="{05458D76-4A48-0D40-B1C8-D7A909E4CADA}" destId="{FC8D02E7-B895-B841-9DEC-6E8F4839CA23}" srcOrd="1" destOrd="0" presId="urn:microsoft.com/office/officeart/2009/3/layout/HorizontalOrganizationChart#406"/>
    <dgm:cxn modelId="{7747234F-1D8C-A946-95D3-254830009B5A}" type="presParOf" srcId="{FC8D02E7-B895-B841-9DEC-6E8F4839CA23}" destId="{6CBDA7A4-28D6-8045-8EEE-A8791AD92D38}" srcOrd="0" destOrd="0" presId="urn:microsoft.com/office/officeart/2009/3/layout/HorizontalOrganizationChart#406"/>
    <dgm:cxn modelId="{C7E1423E-8FDB-DC4A-BFF2-3A72B8F7899F}" type="presParOf" srcId="{FC8D02E7-B895-B841-9DEC-6E8F4839CA23}" destId="{63079927-68BE-184B-B2F8-3FDE6AD850BF}" srcOrd="1" destOrd="0" presId="urn:microsoft.com/office/officeart/2009/3/layout/HorizontalOrganizationChart#406"/>
    <dgm:cxn modelId="{22481590-9DDE-794F-8C73-E74B07A5AF4A}" type="presParOf" srcId="{63079927-68BE-184B-B2F8-3FDE6AD850BF}" destId="{8F89FED2-F48C-0D49-B94F-8C5374B9DCE5}" srcOrd="0" destOrd="0" presId="urn:microsoft.com/office/officeart/2009/3/layout/HorizontalOrganizationChart#406"/>
    <dgm:cxn modelId="{DA804A77-9A1D-524E-863B-E6E8ED8281BF}" type="presParOf" srcId="{8F89FED2-F48C-0D49-B94F-8C5374B9DCE5}" destId="{DA4CCF9E-20A5-D745-A5C5-FBD9AFBA658D}" srcOrd="0" destOrd="0" presId="urn:microsoft.com/office/officeart/2009/3/layout/HorizontalOrganizationChart#406"/>
    <dgm:cxn modelId="{7D8A8AA6-D95C-584F-8377-E4AE617BB763}" type="presParOf" srcId="{8F89FED2-F48C-0D49-B94F-8C5374B9DCE5}" destId="{C26D98EB-B281-BF49-B666-4449FFA1D89A}" srcOrd="1" destOrd="0" presId="urn:microsoft.com/office/officeart/2009/3/layout/HorizontalOrganizationChart#406"/>
    <dgm:cxn modelId="{D0BB86A5-4B63-0045-B6A1-4A367C6F1C36}" type="presParOf" srcId="{63079927-68BE-184B-B2F8-3FDE6AD850BF}" destId="{216EEFD6-28E8-FC42-A475-FB43F597892C}" srcOrd="1" destOrd="0" presId="urn:microsoft.com/office/officeart/2009/3/layout/HorizontalOrganizationChart#406"/>
    <dgm:cxn modelId="{3B4B4170-171B-A848-B637-953A96BC6DAD}" type="presParOf" srcId="{216EEFD6-28E8-FC42-A475-FB43F597892C}" destId="{BF8264F2-4EC9-0941-9A0B-18BBD37922CC}" srcOrd="0" destOrd="0" presId="urn:microsoft.com/office/officeart/2009/3/layout/HorizontalOrganizationChart#406"/>
    <dgm:cxn modelId="{19CA9498-F237-5A43-99A0-2D34BD46660C}" type="presParOf" srcId="{216EEFD6-28E8-FC42-A475-FB43F597892C}" destId="{35EA4402-F7E4-474D-9EFA-98E65B41824F}" srcOrd="1" destOrd="0" presId="urn:microsoft.com/office/officeart/2009/3/layout/HorizontalOrganizationChart#406"/>
    <dgm:cxn modelId="{813715BA-676F-0042-9DC5-E19376571107}" type="presParOf" srcId="{35EA4402-F7E4-474D-9EFA-98E65B41824F}" destId="{48FA2830-1A16-464E-8825-3902942A7678}" srcOrd="0" destOrd="0" presId="urn:microsoft.com/office/officeart/2009/3/layout/HorizontalOrganizationChart#406"/>
    <dgm:cxn modelId="{53DF9394-7074-6C4C-9117-0E97C405C341}" type="presParOf" srcId="{48FA2830-1A16-464E-8825-3902942A7678}" destId="{7E7AFC69-C637-F143-8A93-F4872B35F14E}" srcOrd="0" destOrd="0" presId="urn:microsoft.com/office/officeart/2009/3/layout/HorizontalOrganizationChart#406"/>
    <dgm:cxn modelId="{08602F4D-1B6E-484D-97B0-FD462F33C24A}" type="presParOf" srcId="{48FA2830-1A16-464E-8825-3902942A7678}" destId="{8F5BA8C4-A9F7-4545-B539-D32A8EACE0EB}" srcOrd="1" destOrd="0" presId="urn:microsoft.com/office/officeart/2009/3/layout/HorizontalOrganizationChart#406"/>
    <dgm:cxn modelId="{D85DF9D7-EB57-164F-9F8D-FFEC6D7CDC0D}" type="presParOf" srcId="{35EA4402-F7E4-474D-9EFA-98E65B41824F}" destId="{A0A2DB4C-B864-6349-9D8B-DBFC9E4E972E}" srcOrd="1" destOrd="0" presId="urn:microsoft.com/office/officeart/2009/3/layout/HorizontalOrganizationChart#406"/>
    <dgm:cxn modelId="{9F6C1ACA-5734-E84E-810D-7F5736646A9D}" type="presParOf" srcId="{35EA4402-F7E4-474D-9EFA-98E65B41824F}" destId="{D3810456-A155-EE4A-B153-87A9BF49EE34}" srcOrd="2" destOrd="0" presId="urn:microsoft.com/office/officeart/2009/3/layout/HorizontalOrganizationChart#406"/>
    <dgm:cxn modelId="{6604B0B3-128F-374F-8460-5ACA04BD3BF5}" type="presParOf" srcId="{216EEFD6-28E8-FC42-A475-FB43F597892C}" destId="{EEC74E63-C411-F643-A13A-8A4C706D2E8C}" srcOrd="2" destOrd="0" presId="urn:microsoft.com/office/officeart/2009/3/layout/HorizontalOrganizationChart#406"/>
    <dgm:cxn modelId="{6739FBD3-8BC8-6346-939C-CDC6D9DC05A4}" type="presParOf" srcId="{216EEFD6-28E8-FC42-A475-FB43F597892C}" destId="{B042FC17-ED43-1841-B41B-D188D2AFA4D3}" srcOrd="3" destOrd="0" presId="urn:microsoft.com/office/officeart/2009/3/layout/HorizontalOrganizationChart#406"/>
    <dgm:cxn modelId="{0B91D11E-F51E-E148-BBED-BD552B05A415}" type="presParOf" srcId="{B042FC17-ED43-1841-B41B-D188D2AFA4D3}" destId="{275BDB05-B452-204F-BF4B-56AB0DF4092D}" srcOrd="0" destOrd="0" presId="urn:microsoft.com/office/officeart/2009/3/layout/HorizontalOrganizationChart#406"/>
    <dgm:cxn modelId="{1BE376DB-AB35-5A40-98C2-F4DB66829690}" type="presParOf" srcId="{275BDB05-B452-204F-BF4B-56AB0DF4092D}" destId="{9B020C9C-3D21-5C41-B09F-565E250F9084}" srcOrd="0" destOrd="0" presId="urn:microsoft.com/office/officeart/2009/3/layout/HorizontalOrganizationChart#406"/>
    <dgm:cxn modelId="{A70F2878-4769-E44F-AC3E-DE1237EBC0C7}" type="presParOf" srcId="{275BDB05-B452-204F-BF4B-56AB0DF4092D}" destId="{4C36272F-49DC-664A-A629-D48BBCD868F5}" srcOrd="1" destOrd="0" presId="urn:microsoft.com/office/officeart/2009/3/layout/HorizontalOrganizationChart#406"/>
    <dgm:cxn modelId="{5EA510AE-7F0E-1148-A6BC-5839D6055840}" type="presParOf" srcId="{B042FC17-ED43-1841-B41B-D188D2AFA4D3}" destId="{C957E27B-B929-BD48-A337-C33CE93BF66D}" srcOrd="1" destOrd="0" presId="urn:microsoft.com/office/officeart/2009/3/layout/HorizontalOrganizationChart#406"/>
    <dgm:cxn modelId="{4658C8F2-03D2-9F41-B688-3453C27E00BD}" type="presParOf" srcId="{B042FC17-ED43-1841-B41B-D188D2AFA4D3}" destId="{6AA753E9-6182-4749-9983-9B8F6A86EA70}" srcOrd="2" destOrd="0" presId="urn:microsoft.com/office/officeart/2009/3/layout/HorizontalOrganizationChart#406"/>
    <dgm:cxn modelId="{48793788-716F-2D4B-B346-4E1AE8F9E132}" type="presParOf" srcId="{63079927-68BE-184B-B2F8-3FDE6AD850BF}" destId="{9637BFE5-9DF4-184E-A651-FFEC00B1D4ED}" srcOrd="2" destOrd="0" presId="urn:microsoft.com/office/officeart/2009/3/layout/HorizontalOrganizationChart#406"/>
    <dgm:cxn modelId="{6E5B54B5-646F-A547-B491-5EBF168E8E2A}" type="presParOf" srcId="{FC8D02E7-B895-B841-9DEC-6E8F4839CA23}" destId="{23820206-3967-704F-ADAA-D3C0F2149F61}" srcOrd="2" destOrd="0" presId="urn:microsoft.com/office/officeart/2009/3/layout/HorizontalOrganizationChart#406"/>
    <dgm:cxn modelId="{AD5666AA-BA1E-D241-98B1-CE1882AD60DE}" type="presParOf" srcId="{FC8D02E7-B895-B841-9DEC-6E8F4839CA23}" destId="{120A963F-F1AB-B44E-8D95-546CCA43C012}" srcOrd="3" destOrd="0" presId="urn:microsoft.com/office/officeart/2009/3/layout/HorizontalOrganizationChart#406"/>
    <dgm:cxn modelId="{DEE8B436-7059-564D-AF08-01BD14E86D19}" type="presParOf" srcId="{120A963F-F1AB-B44E-8D95-546CCA43C012}" destId="{8C9973C8-A970-1A4F-B77D-A6F6D9A9FE9F}" srcOrd="0" destOrd="0" presId="urn:microsoft.com/office/officeart/2009/3/layout/HorizontalOrganizationChart#406"/>
    <dgm:cxn modelId="{3CA7FEAD-0C24-4F45-A399-85B65B47E1D3}" type="presParOf" srcId="{8C9973C8-A970-1A4F-B77D-A6F6D9A9FE9F}" destId="{E5926970-99F7-A149-B521-4693C2035B7C}" srcOrd="0" destOrd="0" presId="urn:microsoft.com/office/officeart/2009/3/layout/HorizontalOrganizationChart#406"/>
    <dgm:cxn modelId="{A4316742-127C-E04D-AA96-B70EF0FFAFDD}" type="presParOf" srcId="{8C9973C8-A970-1A4F-B77D-A6F6D9A9FE9F}" destId="{6343FEF9-B732-D14C-82CB-87B3887AC4D1}" srcOrd="1" destOrd="0" presId="urn:microsoft.com/office/officeart/2009/3/layout/HorizontalOrganizationChart#406"/>
    <dgm:cxn modelId="{9151C161-249C-1248-92C7-12EC1BE9A239}" type="presParOf" srcId="{120A963F-F1AB-B44E-8D95-546CCA43C012}" destId="{88275371-79EA-4344-9CFD-1E8EEDDCED46}" srcOrd="1" destOrd="0" presId="urn:microsoft.com/office/officeart/2009/3/layout/HorizontalOrganizationChart#406"/>
    <dgm:cxn modelId="{589918E2-229C-2242-986B-5324F3026EAF}" type="presParOf" srcId="{120A963F-F1AB-B44E-8D95-546CCA43C012}" destId="{941E739E-6A48-5E49-8F94-A4D827BA5ADD}" srcOrd="2" destOrd="0" presId="urn:microsoft.com/office/officeart/2009/3/layout/HorizontalOrganizationChart#406"/>
    <dgm:cxn modelId="{4947D168-F0F0-F545-90C9-02B831308B12}" type="presParOf" srcId="{FC8D02E7-B895-B841-9DEC-6E8F4839CA23}" destId="{695B955F-1D46-D847-98D3-D68EBE47D549}" srcOrd="4" destOrd="0" presId="urn:microsoft.com/office/officeart/2009/3/layout/HorizontalOrganizationChart#406"/>
    <dgm:cxn modelId="{9C85EC32-8620-554E-B86F-4BF255515F84}" type="presParOf" srcId="{FC8D02E7-B895-B841-9DEC-6E8F4839CA23}" destId="{AD8C7A60-47EF-6A4D-800F-6A5CA3AE8A1A}" srcOrd="5" destOrd="0" presId="urn:microsoft.com/office/officeart/2009/3/layout/HorizontalOrganizationChart#406"/>
    <dgm:cxn modelId="{89DCEFEF-99C4-5743-8F16-9CF86E2B235A}" type="presParOf" srcId="{AD8C7A60-47EF-6A4D-800F-6A5CA3AE8A1A}" destId="{71ACD786-802E-C844-86B4-4BAD941AA568}" srcOrd="0" destOrd="0" presId="urn:microsoft.com/office/officeart/2009/3/layout/HorizontalOrganizationChart#406"/>
    <dgm:cxn modelId="{283DDEAC-9488-8C4B-B2B6-4357D9C42693}" type="presParOf" srcId="{71ACD786-802E-C844-86B4-4BAD941AA568}" destId="{55C55397-AE06-CA4C-95DE-92A68D65C8F7}" srcOrd="0" destOrd="0" presId="urn:microsoft.com/office/officeart/2009/3/layout/HorizontalOrganizationChart#406"/>
    <dgm:cxn modelId="{6E6E9F90-8016-4F40-B4E1-4466B1A3D04D}" type="presParOf" srcId="{71ACD786-802E-C844-86B4-4BAD941AA568}" destId="{A6614268-1293-CC42-8BCE-A148DC09C32C}" srcOrd="1" destOrd="0" presId="urn:microsoft.com/office/officeart/2009/3/layout/HorizontalOrganizationChart#406"/>
    <dgm:cxn modelId="{4CE96619-CBDC-B34F-A0EB-A1475A114E04}" type="presParOf" srcId="{AD8C7A60-47EF-6A4D-800F-6A5CA3AE8A1A}" destId="{0F4402F0-0C89-1548-834E-A6A1F9DDF8F5}" srcOrd="1" destOrd="0" presId="urn:microsoft.com/office/officeart/2009/3/layout/HorizontalOrganizationChart#406"/>
    <dgm:cxn modelId="{B3CA64F4-EBCA-3446-95DE-86AF8DF36D3F}" type="presParOf" srcId="{AD8C7A60-47EF-6A4D-800F-6A5CA3AE8A1A}" destId="{CF9BA42E-2052-AF49-956B-0EC599739998}" srcOrd="2" destOrd="0" presId="urn:microsoft.com/office/officeart/2009/3/layout/HorizontalOrganizationChart#406"/>
    <dgm:cxn modelId="{1607D567-D4C3-A149-9177-9BD91CEEB7E1}" type="presParOf" srcId="{05458D76-4A48-0D40-B1C8-D7A909E4CADA}" destId="{7DCB6503-3329-9D4C-AD06-BAD727177A7D}" srcOrd="2" destOrd="0" presId="urn:microsoft.com/office/officeart/2009/3/layout/HorizontalOrganizationChart#40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BF730569-401B-B943-909D-C216B49DE6BC}" type="doc">
      <dgm:prSet loTypeId="urn:microsoft.com/office/officeart/2009/3/layout/HorizontalOrganizationChart#407" loCatId="" qsTypeId="urn:microsoft.com/office/officeart/2005/8/quickstyle/simple1#436" qsCatId="simple" csTypeId="urn:microsoft.com/office/officeart/2005/8/colors/accent2_1#112" csCatId="accent2" phldr="1"/>
      <dgm:spPr/>
      <dgm:t>
        <a:bodyPr/>
        <a:lstStyle/>
        <a:p>
          <a:endParaRPr lang="zh-CN" altLang="en-US"/>
        </a:p>
      </dgm:t>
    </dgm:pt>
    <dgm:pt modelId="{0D12D789-ABDE-A449-B861-5396849376F3}">
      <dgm:prSet custT="1"/>
      <dgm:spPr>
        <a:noFill/>
      </dgm:spPr>
      <dgm:t>
        <a:bodyPr/>
        <a:lstStyle/>
        <a:p>
          <a:r>
            <a:rPr lang="zh-CN" altLang="en-US" sz="16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流通过程</a:t>
          </a:r>
        </a:p>
      </dgm:t>
    </dgm:pt>
    <dgm:pt modelId="{1AE6B5A9-C5DA-624F-AD6D-BE709989E292}" cxnId="{6897577A-D87A-BD44-BC1B-42354111A727}" type="parTrans">
      <dgm:prSet/>
      <dgm:spPr/>
      <dgm:t>
        <a:bodyPr/>
        <a:lstStyle/>
        <a:p>
          <a:endParaRPr lang="zh-CN" altLang="en-US"/>
        </a:p>
      </dgm:t>
    </dgm:pt>
    <dgm:pt modelId="{989874A4-6790-1347-929B-6468D778FEBB}" cxnId="{6897577A-D87A-BD44-BC1B-42354111A727}" type="sibTrans">
      <dgm:prSet/>
      <dgm:spPr/>
      <dgm:t>
        <a:bodyPr/>
        <a:lstStyle/>
        <a:p>
          <a:endParaRPr lang="zh-CN" altLang="en-US"/>
        </a:p>
      </dgm:t>
    </dgm:pt>
    <dgm:pt modelId="{E6F7963F-7E39-6043-AC6D-70F23621D567}">
      <dgm:prSet custT="1"/>
      <dgm:spPr/>
      <dgm:t>
        <a:bodyPr/>
        <a:lstStyle/>
        <a:p>
          <a:r>
            <a:rPr lang="zh-CN" altLang="en-US" sz="1400" dirty="0" smtClean="0">
              <a:latin typeface="微软雅黑" panose="020B0503020204020204" pitchFamily="34" charset="-122"/>
              <a:ea typeface="微软雅黑" panose="020B0503020204020204" pitchFamily="34" charset="-122"/>
              <a:cs typeface="微软雅黑" panose="020B0503020204020204" pitchFamily="34" charset="-122"/>
            </a:rPr>
            <a:t>单个资本</a:t>
          </a:r>
          <a:endParaRPr lang="zh-CN" altLang="en-US" sz="1400" dirty="0">
            <a:latin typeface="微软雅黑" panose="020B0503020204020204" pitchFamily="34" charset="-122"/>
            <a:ea typeface="微软雅黑" panose="020B0503020204020204" pitchFamily="34" charset="-122"/>
            <a:cs typeface="微软雅黑" panose="020B0503020204020204" pitchFamily="34" charset="-122"/>
          </a:endParaRPr>
        </a:p>
      </dgm:t>
    </dgm:pt>
    <dgm:pt modelId="{F259CC1B-193A-8E42-B71F-DF1E780E0F54}" cxnId="{5FEDEB30-5E22-4D4D-9026-FE0C2D59B5CE}" type="parTrans">
      <dgm:prSet/>
      <dgm:spPr/>
      <dgm:t>
        <a:bodyPr/>
        <a:lstStyle/>
        <a:p>
          <a:endParaRPr lang="zh-CN" altLang="en-US"/>
        </a:p>
      </dgm:t>
    </dgm:pt>
    <dgm:pt modelId="{FB53441D-73F3-8541-A8BE-E3B2F452D4AE}" cxnId="{5FEDEB30-5E22-4D4D-9026-FE0C2D59B5CE}" type="sibTrans">
      <dgm:prSet/>
      <dgm:spPr/>
      <dgm:t>
        <a:bodyPr/>
        <a:lstStyle/>
        <a:p>
          <a:endParaRPr lang="zh-CN" altLang="en-US"/>
        </a:p>
      </dgm:t>
    </dgm:pt>
    <dgm:pt modelId="{3A43F3B1-43E3-744B-BA92-B9F89B5CD8CB}">
      <dgm:prSet custT="1"/>
      <dgm:spPr/>
      <dgm:t>
        <a:bodyPr/>
        <a:lstStyle/>
        <a:p>
          <a:r>
            <a:rPr lang="zh-CN" altLang="en-US" sz="1400" dirty="0" smtClean="0">
              <a:latin typeface="微软雅黑" panose="020B0503020204020204" pitchFamily="34" charset="-122"/>
              <a:ea typeface="微软雅黑" panose="020B0503020204020204" pitchFamily="34" charset="-122"/>
              <a:cs typeface="微软雅黑" panose="020B0503020204020204" pitchFamily="34" charset="-122"/>
            </a:rPr>
            <a:t>社会资本</a:t>
          </a:r>
          <a:endParaRPr lang="zh-CN" altLang="en-US" sz="1400" dirty="0">
            <a:latin typeface="微软雅黑" panose="020B0503020204020204" pitchFamily="34" charset="-122"/>
            <a:ea typeface="微软雅黑" panose="020B0503020204020204" pitchFamily="34" charset="-122"/>
            <a:cs typeface="微软雅黑" panose="020B0503020204020204" pitchFamily="34" charset="-122"/>
          </a:endParaRPr>
        </a:p>
      </dgm:t>
    </dgm:pt>
    <dgm:pt modelId="{D3AE95FD-CA72-C143-B7F0-D0F6CC92CBE5}" cxnId="{BD74ADF9-BC5A-4A4C-AB8A-82699AF47FF4}" type="parTrans">
      <dgm:prSet/>
      <dgm:spPr/>
      <dgm:t>
        <a:bodyPr/>
        <a:lstStyle/>
        <a:p>
          <a:endParaRPr lang="zh-CN" altLang="en-US"/>
        </a:p>
      </dgm:t>
    </dgm:pt>
    <dgm:pt modelId="{40DFC2EB-706C-2C40-9D14-235A99D9EB7C}" cxnId="{BD74ADF9-BC5A-4A4C-AB8A-82699AF47FF4}" type="sibTrans">
      <dgm:prSet/>
      <dgm:spPr/>
      <dgm:t>
        <a:bodyPr/>
        <a:lstStyle/>
        <a:p>
          <a:endParaRPr lang="zh-CN" altLang="en-US"/>
        </a:p>
      </dgm:t>
    </dgm:pt>
    <dgm:pt modelId="{86DC890C-E230-304C-8447-30E3CCA04378}">
      <dgm:prSet custT="1"/>
      <dgm:spPr/>
      <dgm:t>
        <a:bodyPr/>
        <a:lstStyle/>
        <a:p>
          <a:r>
            <a:rPr lang="zh-CN" altLang="en-US" sz="1400" dirty="0" smtClean="0">
              <a:latin typeface="微软雅黑" panose="020B0503020204020204" pitchFamily="34" charset="-122"/>
              <a:ea typeface="微软雅黑" panose="020B0503020204020204" pitchFamily="34" charset="-122"/>
              <a:cs typeface="微软雅黑" panose="020B0503020204020204" pitchFamily="34" charset="-122"/>
            </a:rPr>
            <a:t>经济危机</a:t>
          </a:r>
          <a:endParaRPr lang="zh-CN" altLang="en-US" sz="1400" dirty="0">
            <a:latin typeface="微软雅黑" panose="020B0503020204020204" pitchFamily="34" charset="-122"/>
            <a:ea typeface="微软雅黑" panose="020B0503020204020204" pitchFamily="34" charset="-122"/>
            <a:cs typeface="微软雅黑" panose="020B0503020204020204" pitchFamily="34" charset="-122"/>
          </a:endParaRPr>
        </a:p>
      </dgm:t>
    </dgm:pt>
    <dgm:pt modelId="{BD48CFA0-234C-7542-B1B3-8995840FB312}" cxnId="{814777C7-0967-7640-9ABF-0B1EBF1A1EDE}" type="parTrans">
      <dgm:prSet/>
      <dgm:spPr/>
      <dgm:t>
        <a:bodyPr/>
        <a:lstStyle/>
        <a:p>
          <a:endParaRPr lang="zh-CN" altLang="en-US"/>
        </a:p>
      </dgm:t>
    </dgm:pt>
    <dgm:pt modelId="{C0DF9922-4D1B-E04D-AF67-ECBA9195D7E2}" cxnId="{814777C7-0967-7640-9ABF-0B1EBF1A1EDE}" type="sibTrans">
      <dgm:prSet/>
      <dgm:spPr/>
      <dgm:t>
        <a:bodyPr/>
        <a:lstStyle/>
        <a:p>
          <a:endParaRPr lang="zh-CN" altLang="en-US"/>
        </a:p>
      </dgm:t>
    </dgm:pt>
    <dgm:pt modelId="{70E147C5-FC8A-AF44-8FE4-9CE6F21EBF1D}">
      <dgm:prSet custT="1"/>
      <dgm:spPr>
        <a:noFill/>
      </dgm:spPr>
      <dgm:t>
        <a:bodyPr/>
        <a:lstStyle/>
        <a:p>
          <a:r>
            <a:rPr lang="zh-CN" altLang="en-US" sz="14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单个资本循环</a:t>
          </a:r>
          <a:endParaRPr lang="zh-CN" altLang="en-US" sz="14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dgm:t>
    </dgm:pt>
    <dgm:pt modelId="{1EC966D8-D5D8-C346-8ACA-019721DB3EEB}" cxnId="{BF876C79-FFF4-AE42-8235-0141AB45514B}" type="parTrans">
      <dgm:prSet/>
      <dgm:spPr/>
      <dgm:t>
        <a:bodyPr/>
        <a:lstStyle/>
        <a:p>
          <a:endParaRPr lang="zh-CN" altLang="en-US"/>
        </a:p>
      </dgm:t>
    </dgm:pt>
    <dgm:pt modelId="{EDA57881-20D2-3148-BCDD-5A2848606452}" cxnId="{BF876C79-FFF4-AE42-8235-0141AB45514B}" type="sibTrans">
      <dgm:prSet/>
      <dgm:spPr/>
      <dgm:t>
        <a:bodyPr/>
        <a:lstStyle/>
        <a:p>
          <a:endParaRPr lang="zh-CN" altLang="en-US"/>
        </a:p>
      </dgm:t>
    </dgm:pt>
    <dgm:pt modelId="{02C72E0B-817B-F04D-BF20-B0165CBDA390}">
      <dgm:prSet custT="1"/>
      <dgm:spPr>
        <a:solidFill>
          <a:srgbClr val="C00000"/>
        </a:solidFill>
      </dgm:spPr>
      <dgm:t>
        <a:bodyPr/>
        <a:lstStyle/>
        <a:p>
          <a:r>
            <a:rPr lang="zh-CN" altLang="en-US" sz="1400" dirty="0" smtClean="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单个资本周转</a:t>
          </a:r>
          <a:endParaRPr lang="zh-CN" altLang="en-US" sz="14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dgm:t>
    </dgm:pt>
    <dgm:pt modelId="{7A0F0355-2A34-1A4F-8BC0-F9672B41A62E}" cxnId="{76D8E3D8-E03B-7C4C-B4E3-F43A9F2E9DEC}" type="parTrans">
      <dgm:prSet/>
      <dgm:spPr/>
      <dgm:t>
        <a:bodyPr/>
        <a:lstStyle/>
        <a:p>
          <a:endParaRPr lang="zh-CN" altLang="en-US"/>
        </a:p>
      </dgm:t>
    </dgm:pt>
    <dgm:pt modelId="{47D5AC4D-E6C8-FC46-9F2C-3F4EC8E0371D}" cxnId="{76D8E3D8-E03B-7C4C-B4E3-F43A9F2E9DEC}" type="sibTrans">
      <dgm:prSet/>
      <dgm:spPr/>
      <dgm:t>
        <a:bodyPr/>
        <a:lstStyle/>
        <a:p>
          <a:endParaRPr lang="zh-CN" altLang="en-US"/>
        </a:p>
      </dgm:t>
    </dgm:pt>
    <dgm:pt modelId="{7CB01AE5-DD92-4344-8F77-75DB56CFCB99}" type="pres">
      <dgm:prSet presAssocID="{BF730569-401B-B943-909D-C216B49DE6BC}" presName="hierChild1" presStyleCnt="0">
        <dgm:presLayoutVars>
          <dgm:orgChart val="1"/>
          <dgm:chPref val="1"/>
          <dgm:dir/>
          <dgm:animOne val="branch"/>
          <dgm:animLvl val="lvl"/>
          <dgm:resizeHandles/>
        </dgm:presLayoutVars>
      </dgm:prSet>
      <dgm:spPr/>
      <dgm:t>
        <a:bodyPr/>
        <a:lstStyle/>
        <a:p>
          <a:endParaRPr lang="zh-CN" altLang="en-US"/>
        </a:p>
      </dgm:t>
    </dgm:pt>
    <dgm:pt modelId="{05458D76-4A48-0D40-B1C8-D7A909E4CADA}" type="pres">
      <dgm:prSet presAssocID="{0D12D789-ABDE-A449-B861-5396849376F3}" presName="hierRoot1" presStyleCnt="0">
        <dgm:presLayoutVars>
          <dgm:hierBranch val="init"/>
        </dgm:presLayoutVars>
      </dgm:prSet>
      <dgm:spPr/>
    </dgm:pt>
    <dgm:pt modelId="{5ED9891D-F596-6A46-9441-4D2E7B55744A}" type="pres">
      <dgm:prSet presAssocID="{0D12D789-ABDE-A449-B861-5396849376F3}" presName="rootComposite1" presStyleCnt="0"/>
      <dgm:spPr/>
    </dgm:pt>
    <dgm:pt modelId="{E09AD50A-A9F3-A145-9790-882176A51C3F}" type="pres">
      <dgm:prSet presAssocID="{0D12D789-ABDE-A449-B861-5396849376F3}" presName="rootText1" presStyleLbl="node0" presStyleIdx="0" presStyleCnt="1">
        <dgm:presLayoutVars>
          <dgm:chPref val="3"/>
        </dgm:presLayoutVars>
      </dgm:prSet>
      <dgm:spPr/>
      <dgm:t>
        <a:bodyPr/>
        <a:lstStyle/>
        <a:p>
          <a:endParaRPr lang="zh-CN" altLang="en-US"/>
        </a:p>
      </dgm:t>
    </dgm:pt>
    <dgm:pt modelId="{86F0A606-2BDA-F34B-9999-D5A53CA151E6}" type="pres">
      <dgm:prSet presAssocID="{0D12D789-ABDE-A449-B861-5396849376F3}" presName="rootConnector1" presStyleLbl="node1" presStyleIdx="0" presStyleCnt="0"/>
      <dgm:spPr/>
      <dgm:t>
        <a:bodyPr/>
        <a:lstStyle/>
        <a:p>
          <a:endParaRPr lang="zh-CN" altLang="en-US"/>
        </a:p>
      </dgm:t>
    </dgm:pt>
    <dgm:pt modelId="{FC8D02E7-B895-B841-9DEC-6E8F4839CA23}" type="pres">
      <dgm:prSet presAssocID="{0D12D789-ABDE-A449-B861-5396849376F3}" presName="hierChild2" presStyleCnt="0"/>
      <dgm:spPr/>
    </dgm:pt>
    <dgm:pt modelId="{6CBDA7A4-28D6-8045-8EEE-A8791AD92D38}" type="pres">
      <dgm:prSet presAssocID="{F259CC1B-193A-8E42-B71F-DF1E780E0F54}" presName="Name64" presStyleLbl="parChTrans1D2" presStyleIdx="0" presStyleCnt="3"/>
      <dgm:spPr/>
      <dgm:t>
        <a:bodyPr/>
        <a:lstStyle/>
        <a:p>
          <a:endParaRPr lang="zh-CN" altLang="en-US"/>
        </a:p>
      </dgm:t>
    </dgm:pt>
    <dgm:pt modelId="{63079927-68BE-184B-B2F8-3FDE6AD850BF}" type="pres">
      <dgm:prSet presAssocID="{E6F7963F-7E39-6043-AC6D-70F23621D567}" presName="hierRoot2" presStyleCnt="0">
        <dgm:presLayoutVars>
          <dgm:hierBranch val="init"/>
        </dgm:presLayoutVars>
      </dgm:prSet>
      <dgm:spPr/>
    </dgm:pt>
    <dgm:pt modelId="{8F89FED2-F48C-0D49-B94F-8C5374B9DCE5}" type="pres">
      <dgm:prSet presAssocID="{E6F7963F-7E39-6043-AC6D-70F23621D567}" presName="rootComposite" presStyleCnt="0"/>
      <dgm:spPr/>
    </dgm:pt>
    <dgm:pt modelId="{DA4CCF9E-20A5-D745-A5C5-FBD9AFBA658D}" type="pres">
      <dgm:prSet presAssocID="{E6F7963F-7E39-6043-AC6D-70F23621D567}" presName="rootText" presStyleLbl="node2" presStyleIdx="0" presStyleCnt="3">
        <dgm:presLayoutVars>
          <dgm:chPref val="3"/>
        </dgm:presLayoutVars>
      </dgm:prSet>
      <dgm:spPr/>
      <dgm:t>
        <a:bodyPr/>
        <a:lstStyle/>
        <a:p>
          <a:endParaRPr lang="zh-CN" altLang="en-US"/>
        </a:p>
      </dgm:t>
    </dgm:pt>
    <dgm:pt modelId="{C26D98EB-B281-BF49-B666-4449FFA1D89A}" type="pres">
      <dgm:prSet presAssocID="{E6F7963F-7E39-6043-AC6D-70F23621D567}" presName="rootConnector" presStyleLbl="node2" presStyleIdx="0" presStyleCnt="3"/>
      <dgm:spPr/>
      <dgm:t>
        <a:bodyPr/>
        <a:lstStyle/>
        <a:p>
          <a:endParaRPr lang="zh-CN" altLang="en-US"/>
        </a:p>
      </dgm:t>
    </dgm:pt>
    <dgm:pt modelId="{216EEFD6-28E8-FC42-A475-FB43F597892C}" type="pres">
      <dgm:prSet presAssocID="{E6F7963F-7E39-6043-AC6D-70F23621D567}" presName="hierChild4" presStyleCnt="0"/>
      <dgm:spPr/>
    </dgm:pt>
    <dgm:pt modelId="{BF8264F2-4EC9-0941-9A0B-18BBD37922CC}" type="pres">
      <dgm:prSet presAssocID="{1EC966D8-D5D8-C346-8ACA-019721DB3EEB}" presName="Name64" presStyleLbl="parChTrans1D3" presStyleIdx="0" presStyleCnt="2"/>
      <dgm:spPr/>
      <dgm:t>
        <a:bodyPr/>
        <a:lstStyle/>
        <a:p>
          <a:endParaRPr lang="zh-CN" altLang="en-US"/>
        </a:p>
      </dgm:t>
    </dgm:pt>
    <dgm:pt modelId="{35EA4402-F7E4-474D-9EFA-98E65B41824F}" type="pres">
      <dgm:prSet presAssocID="{70E147C5-FC8A-AF44-8FE4-9CE6F21EBF1D}" presName="hierRoot2" presStyleCnt="0">
        <dgm:presLayoutVars>
          <dgm:hierBranch val="init"/>
        </dgm:presLayoutVars>
      </dgm:prSet>
      <dgm:spPr/>
    </dgm:pt>
    <dgm:pt modelId="{48FA2830-1A16-464E-8825-3902942A7678}" type="pres">
      <dgm:prSet presAssocID="{70E147C5-FC8A-AF44-8FE4-9CE6F21EBF1D}" presName="rootComposite" presStyleCnt="0"/>
      <dgm:spPr/>
    </dgm:pt>
    <dgm:pt modelId="{7E7AFC69-C637-F143-8A93-F4872B35F14E}" type="pres">
      <dgm:prSet presAssocID="{70E147C5-FC8A-AF44-8FE4-9CE6F21EBF1D}" presName="rootText" presStyleLbl="node3" presStyleIdx="0" presStyleCnt="2">
        <dgm:presLayoutVars>
          <dgm:chPref val="3"/>
        </dgm:presLayoutVars>
      </dgm:prSet>
      <dgm:spPr/>
      <dgm:t>
        <a:bodyPr/>
        <a:lstStyle/>
        <a:p>
          <a:endParaRPr lang="zh-CN" altLang="en-US"/>
        </a:p>
      </dgm:t>
    </dgm:pt>
    <dgm:pt modelId="{8F5BA8C4-A9F7-4545-B539-D32A8EACE0EB}" type="pres">
      <dgm:prSet presAssocID="{70E147C5-FC8A-AF44-8FE4-9CE6F21EBF1D}" presName="rootConnector" presStyleLbl="node3" presStyleIdx="0" presStyleCnt="2"/>
      <dgm:spPr/>
      <dgm:t>
        <a:bodyPr/>
        <a:lstStyle/>
        <a:p>
          <a:endParaRPr lang="zh-CN" altLang="en-US"/>
        </a:p>
      </dgm:t>
    </dgm:pt>
    <dgm:pt modelId="{A0A2DB4C-B864-6349-9D8B-DBFC9E4E972E}" type="pres">
      <dgm:prSet presAssocID="{70E147C5-FC8A-AF44-8FE4-9CE6F21EBF1D}" presName="hierChild4" presStyleCnt="0"/>
      <dgm:spPr/>
    </dgm:pt>
    <dgm:pt modelId="{D3810456-A155-EE4A-B153-87A9BF49EE34}" type="pres">
      <dgm:prSet presAssocID="{70E147C5-FC8A-AF44-8FE4-9CE6F21EBF1D}" presName="hierChild5" presStyleCnt="0"/>
      <dgm:spPr/>
    </dgm:pt>
    <dgm:pt modelId="{EEC74E63-C411-F643-A13A-8A4C706D2E8C}" type="pres">
      <dgm:prSet presAssocID="{7A0F0355-2A34-1A4F-8BC0-F9672B41A62E}" presName="Name64" presStyleLbl="parChTrans1D3" presStyleIdx="1" presStyleCnt="2"/>
      <dgm:spPr/>
      <dgm:t>
        <a:bodyPr/>
        <a:lstStyle/>
        <a:p>
          <a:endParaRPr lang="zh-CN" altLang="en-US"/>
        </a:p>
      </dgm:t>
    </dgm:pt>
    <dgm:pt modelId="{B042FC17-ED43-1841-B41B-D188D2AFA4D3}" type="pres">
      <dgm:prSet presAssocID="{02C72E0B-817B-F04D-BF20-B0165CBDA390}" presName="hierRoot2" presStyleCnt="0">
        <dgm:presLayoutVars>
          <dgm:hierBranch val="init"/>
        </dgm:presLayoutVars>
      </dgm:prSet>
      <dgm:spPr/>
    </dgm:pt>
    <dgm:pt modelId="{275BDB05-B452-204F-BF4B-56AB0DF4092D}" type="pres">
      <dgm:prSet presAssocID="{02C72E0B-817B-F04D-BF20-B0165CBDA390}" presName="rootComposite" presStyleCnt="0"/>
      <dgm:spPr/>
    </dgm:pt>
    <dgm:pt modelId="{9B020C9C-3D21-5C41-B09F-565E250F9084}" type="pres">
      <dgm:prSet presAssocID="{02C72E0B-817B-F04D-BF20-B0165CBDA390}" presName="rootText" presStyleLbl="node3" presStyleIdx="1" presStyleCnt="2">
        <dgm:presLayoutVars>
          <dgm:chPref val="3"/>
        </dgm:presLayoutVars>
      </dgm:prSet>
      <dgm:spPr/>
      <dgm:t>
        <a:bodyPr/>
        <a:lstStyle/>
        <a:p>
          <a:endParaRPr lang="zh-CN" altLang="en-US"/>
        </a:p>
      </dgm:t>
    </dgm:pt>
    <dgm:pt modelId="{4C36272F-49DC-664A-A629-D48BBCD868F5}" type="pres">
      <dgm:prSet presAssocID="{02C72E0B-817B-F04D-BF20-B0165CBDA390}" presName="rootConnector" presStyleLbl="node3" presStyleIdx="1" presStyleCnt="2"/>
      <dgm:spPr/>
      <dgm:t>
        <a:bodyPr/>
        <a:lstStyle/>
        <a:p>
          <a:endParaRPr lang="zh-CN" altLang="en-US"/>
        </a:p>
      </dgm:t>
    </dgm:pt>
    <dgm:pt modelId="{C957E27B-B929-BD48-A337-C33CE93BF66D}" type="pres">
      <dgm:prSet presAssocID="{02C72E0B-817B-F04D-BF20-B0165CBDA390}" presName="hierChild4" presStyleCnt="0"/>
      <dgm:spPr/>
    </dgm:pt>
    <dgm:pt modelId="{6AA753E9-6182-4749-9983-9B8F6A86EA70}" type="pres">
      <dgm:prSet presAssocID="{02C72E0B-817B-F04D-BF20-B0165CBDA390}" presName="hierChild5" presStyleCnt="0"/>
      <dgm:spPr/>
    </dgm:pt>
    <dgm:pt modelId="{9637BFE5-9DF4-184E-A651-FFEC00B1D4ED}" type="pres">
      <dgm:prSet presAssocID="{E6F7963F-7E39-6043-AC6D-70F23621D567}" presName="hierChild5" presStyleCnt="0"/>
      <dgm:spPr/>
    </dgm:pt>
    <dgm:pt modelId="{23820206-3967-704F-ADAA-D3C0F2149F61}" type="pres">
      <dgm:prSet presAssocID="{D3AE95FD-CA72-C143-B7F0-D0F6CC92CBE5}" presName="Name64" presStyleLbl="parChTrans1D2" presStyleIdx="1" presStyleCnt="3"/>
      <dgm:spPr/>
      <dgm:t>
        <a:bodyPr/>
        <a:lstStyle/>
        <a:p>
          <a:endParaRPr lang="zh-CN" altLang="en-US"/>
        </a:p>
      </dgm:t>
    </dgm:pt>
    <dgm:pt modelId="{120A963F-F1AB-B44E-8D95-546CCA43C012}" type="pres">
      <dgm:prSet presAssocID="{3A43F3B1-43E3-744B-BA92-B9F89B5CD8CB}" presName="hierRoot2" presStyleCnt="0">
        <dgm:presLayoutVars>
          <dgm:hierBranch val="init"/>
        </dgm:presLayoutVars>
      </dgm:prSet>
      <dgm:spPr/>
    </dgm:pt>
    <dgm:pt modelId="{8C9973C8-A970-1A4F-B77D-A6F6D9A9FE9F}" type="pres">
      <dgm:prSet presAssocID="{3A43F3B1-43E3-744B-BA92-B9F89B5CD8CB}" presName="rootComposite" presStyleCnt="0"/>
      <dgm:spPr/>
    </dgm:pt>
    <dgm:pt modelId="{E5926970-99F7-A149-B521-4693C2035B7C}" type="pres">
      <dgm:prSet presAssocID="{3A43F3B1-43E3-744B-BA92-B9F89B5CD8CB}" presName="rootText" presStyleLbl="node2" presStyleIdx="1" presStyleCnt="3">
        <dgm:presLayoutVars>
          <dgm:chPref val="3"/>
        </dgm:presLayoutVars>
      </dgm:prSet>
      <dgm:spPr/>
      <dgm:t>
        <a:bodyPr/>
        <a:lstStyle/>
        <a:p>
          <a:endParaRPr lang="zh-CN" altLang="en-US"/>
        </a:p>
      </dgm:t>
    </dgm:pt>
    <dgm:pt modelId="{6343FEF9-B732-D14C-82CB-87B3887AC4D1}" type="pres">
      <dgm:prSet presAssocID="{3A43F3B1-43E3-744B-BA92-B9F89B5CD8CB}" presName="rootConnector" presStyleLbl="node2" presStyleIdx="1" presStyleCnt="3"/>
      <dgm:spPr/>
      <dgm:t>
        <a:bodyPr/>
        <a:lstStyle/>
        <a:p>
          <a:endParaRPr lang="zh-CN" altLang="en-US"/>
        </a:p>
      </dgm:t>
    </dgm:pt>
    <dgm:pt modelId="{88275371-79EA-4344-9CFD-1E8EEDDCED46}" type="pres">
      <dgm:prSet presAssocID="{3A43F3B1-43E3-744B-BA92-B9F89B5CD8CB}" presName="hierChild4" presStyleCnt="0"/>
      <dgm:spPr/>
    </dgm:pt>
    <dgm:pt modelId="{941E739E-6A48-5E49-8F94-A4D827BA5ADD}" type="pres">
      <dgm:prSet presAssocID="{3A43F3B1-43E3-744B-BA92-B9F89B5CD8CB}" presName="hierChild5" presStyleCnt="0"/>
      <dgm:spPr/>
    </dgm:pt>
    <dgm:pt modelId="{695B955F-1D46-D847-98D3-D68EBE47D549}" type="pres">
      <dgm:prSet presAssocID="{BD48CFA0-234C-7542-B1B3-8995840FB312}" presName="Name64" presStyleLbl="parChTrans1D2" presStyleIdx="2" presStyleCnt="3"/>
      <dgm:spPr/>
      <dgm:t>
        <a:bodyPr/>
        <a:lstStyle/>
        <a:p>
          <a:endParaRPr lang="zh-CN" altLang="en-US"/>
        </a:p>
      </dgm:t>
    </dgm:pt>
    <dgm:pt modelId="{AD8C7A60-47EF-6A4D-800F-6A5CA3AE8A1A}" type="pres">
      <dgm:prSet presAssocID="{86DC890C-E230-304C-8447-30E3CCA04378}" presName="hierRoot2" presStyleCnt="0">
        <dgm:presLayoutVars>
          <dgm:hierBranch val="init"/>
        </dgm:presLayoutVars>
      </dgm:prSet>
      <dgm:spPr/>
    </dgm:pt>
    <dgm:pt modelId="{71ACD786-802E-C844-86B4-4BAD941AA568}" type="pres">
      <dgm:prSet presAssocID="{86DC890C-E230-304C-8447-30E3CCA04378}" presName="rootComposite" presStyleCnt="0"/>
      <dgm:spPr/>
    </dgm:pt>
    <dgm:pt modelId="{55C55397-AE06-CA4C-95DE-92A68D65C8F7}" type="pres">
      <dgm:prSet presAssocID="{86DC890C-E230-304C-8447-30E3CCA04378}" presName="rootText" presStyleLbl="node2" presStyleIdx="2" presStyleCnt="3">
        <dgm:presLayoutVars>
          <dgm:chPref val="3"/>
        </dgm:presLayoutVars>
      </dgm:prSet>
      <dgm:spPr/>
      <dgm:t>
        <a:bodyPr/>
        <a:lstStyle/>
        <a:p>
          <a:endParaRPr lang="zh-CN" altLang="en-US"/>
        </a:p>
      </dgm:t>
    </dgm:pt>
    <dgm:pt modelId="{A6614268-1293-CC42-8BCE-A148DC09C32C}" type="pres">
      <dgm:prSet presAssocID="{86DC890C-E230-304C-8447-30E3CCA04378}" presName="rootConnector" presStyleLbl="node2" presStyleIdx="2" presStyleCnt="3"/>
      <dgm:spPr/>
      <dgm:t>
        <a:bodyPr/>
        <a:lstStyle/>
        <a:p>
          <a:endParaRPr lang="zh-CN" altLang="en-US"/>
        </a:p>
      </dgm:t>
    </dgm:pt>
    <dgm:pt modelId="{0F4402F0-0C89-1548-834E-A6A1F9DDF8F5}" type="pres">
      <dgm:prSet presAssocID="{86DC890C-E230-304C-8447-30E3CCA04378}" presName="hierChild4" presStyleCnt="0"/>
      <dgm:spPr/>
    </dgm:pt>
    <dgm:pt modelId="{CF9BA42E-2052-AF49-956B-0EC599739998}" type="pres">
      <dgm:prSet presAssocID="{86DC890C-E230-304C-8447-30E3CCA04378}" presName="hierChild5" presStyleCnt="0"/>
      <dgm:spPr/>
    </dgm:pt>
    <dgm:pt modelId="{7DCB6503-3329-9D4C-AD06-BAD727177A7D}" type="pres">
      <dgm:prSet presAssocID="{0D12D789-ABDE-A449-B861-5396849376F3}" presName="hierChild3" presStyleCnt="0"/>
      <dgm:spPr/>
    </dgm:pt>
  </dgm:ptLst>
  <dgm:cxnLst>
    <dgm:cxn modelId="{CF44A113-3ABB-8B4E-949B-37F98CF681C4}" type="presOf" srcId="{E6F7963F-7E39-6043-AC6D-70F23621D567}" destId="{DA4CCF9E-20A5-D745-A5C5-FBD9AFBA658D}" srcOrd="0" destOrd="0" presId="urn:microsoft.com/office/officeart/2009/3/layout/HorizontalOrganizationChart#407"/>
    <dgm:cxn modelId="{A412A873-59C5-DE4D-9D1E-73399A84D357}" type="presOf" srcId="{70E147C5-FC8A-AF44-8FE4-9CE6F21EBF1D}" destId="{7E7AFC69-C637-F143-8A93-F4872B35F14E}" srcOrd="0" destOrd="0" presId="urn:microsoft.com/office/officeart/2009/3/layout/HorizontalOrganizationChart#407"/>
    <dgm:cxn modelId="{6897577A-D87A-BD44-BC1B-42354111A727}" srcId="{BF730569-401B-B943-909D-C216B49DE6BC}" destId="{0D12D789-ABDE-A449-B861-5396849376F3}" srcOrd="0" destOrd="0" parTransId="{1AE6B5A9-C5DA-624F-AD6D-BE709989E292}" sibTransId="{989874A4-6790-1347-929B-6468D778FEBB}"/>
    <dgm:cxn modelId="{030755FF-562B-8042-85D9-7D8F7059D8E3}" type="presOf" srcId="{02C72E0B-817B-F04D-BF20-B0165CBDA390}" destId="{4C36272F-49DC-664A-A629-D48BBCD868F5}" srcOrd="1" destOrd="0" presId="urn:microsoft.com/office/officeart/2009/3/layout/HorizontalOrganizationChart#407"/>
    <dgm:cxn modelId="{D2848421-4882-6D46-9F68-DC6D5C61C8E8}" type="presOf" srcId="{3A43F3B1-43E3-744B-BA92-B9F89B5CD8CB}" destId="{E5926970-99F7-A149-B521-4693C2035B7C}" srcOrd="0" destOrd="0" presId="urn:microsoft.com/office/officeart/2009/3/layout/HorizontalOrganizationChart#407"/>
    <dgm:cxn modelId="{02100423-88B3-9545-B3F0-D2C9D2D64A75}" type="presOf" srcId="{86DC890C-E230-304C-8447-30E3CCA04378}" destId="{A6614268-1293-CC42-8BCE-A148DC09C32C}" srcOrd="1" destOrd="0" presId="urn:microsoft.com/office/officeart/2009/3/layout/HorizontalOrganizationChart#407"/>
    <dgm:cxn modelId="{1B00C218-3A47-E74F-B826-E51936B25EAC}" type="presOf" srcId="{E6F7963F-7E39-6043-AC6D-70F23621D567}" destId="{C26D98EB-B281-BF49-B666-4449FFA1D89A}" srcOrd="1" destOrd="0" presId="urn:microsoft.com/office/officeart/2009/3/layout/HorizontalOrganizationChart#407"/>
    <dgm:cxn modelId="{E78187FC-FDA3-4643-8A9F-038DF934B979}" type="presOf" srcId="{D3AE95FD-CA72-C143-B7F0-D0F6CC92CBE5}" destId="{23820206-3967-704F-ADAA-D3C0F2149F61}" srcOrd="0" destOrd="0" presId="urn:microsoft.com/office/officeart/2009/3/layout/HorizontalOrganizationChart#407"/>
    <dgm:cxn modelId="{5FEDEB30-5E22-4D4D-9026-FE0C2D59B5CE}" srcId="{0D12D789-ABDE-A449-B861-5396849376F3}" destId="{E6F7963F-7E39-6043-AC6D-70F23621D567}" srcOrd="0" destOrd="0" parTransId="{F259CC1B-193A-8E42-B71F-DF1E780E0F54}" sibTransId="{FB53441D-73F3-8541-A8BE-E3B2F452D4AE}"/>
    <dgm:cxn modelId="{BD74ADF9-BC5A-4A4C-AB8A-82699AF47FF4}" srcId="{0D12D789-ABDE-A449-B861-5396849376F3}" destId="{3A43F3B1-43E3-744B-BA92-B9F89B5CD8CB}" srcOrd="1" destOrd="0" parTransId="{D3AE95FD-CA72-C143-B7F0-D0F6CC92CBE5}" sibTransId="{40DFC2EB-706C-2C40-9D14-235A99D9EB7C}"/>
    <dgm:cxn modelId="{023BF873-D311-844E-A9D1-BC19756AD329}" type="presOf" srcId="{70E147C5-FC8A-AF44-8FE4-9CE6F21EBF1D}" destId="{8F5BA8C4-A9F7-4545-B539-D32A8EACE0EB}" srcOrd="1" destOrd="0" presId="urn:microsoft.com/office/officeart/2009/3/layout/HorizontalOrganizationChart#407"/>
    <dgm:cxn modelId="{F32E64FB-DD75-184C-B7F1-25683C04687F}" type="presOf" srcId="{3A43F3B1-43E3-744B-BA92-B9F89B5CD8CB}" destId="{6343FEF9-B732-D14C-82CB-87B3887AC4D1}" srcOrd="1" destOrd="0" presId="urn:microsoft.com/office/officeart/2009/3/layout/HorizontalOrganizationChart#407"/>
    <dgm:cxn modelId="{5232F037-E277-F542-B6EE-4431F99CD761}" type="presOf" srcId="{F259CC1B-193A-8E42-B71F-DF1E780E0F54}" destId="{6CBDA7A4-28D6-8045-8EEE-A8791AD92D38}" srcOrd="0" destOrd="0" presId="urn:microsoft.com/office/officeart/2009/3/layout/HorizontalOrganizationChart#407"/>
    <dgm:cxn modelId="{741E04EA-BB51-B94A-8F3D-F8E5C5EE22C9}" type="presOf" srcId="{BD48CFA0-234C-7542-B1B3-8995840FB312}" destId="{695B955F-1D46-D847-98D3-D68EBE47D549}" srcOrd="0" destOrd="0" presId="urn:microsoft.com/office/officeart/2009/3/layout/HorizontalOrganizationChart#407"/>
    <dgm:cxn modelId="{76D8E3D8-E03B-7C4C-B4E3-F43A9F2E9DEC}" srcId="{E6F7963F-7E39-6043-AC6D-70F23621D567}" destId="{02C72E0B-817B-F04D-BF20-B0165CBDA390}" srcOrd="1" destOrd="0" parTransId="{7A0F0355-2A34-1A4F-8BC0-F9672B41A62E}" sibTransId="{47D5AC4D-E6C8-FC46-9F2C-3F4EC8E0371D}"/>
    <dgm:cxn modelId="{BF876C79-FFF4-AE42-8235-0141AB45514B}" srcId="{E6F7963F-7E39-6043-AC6D-70F23621D567}" destId="{70E147C5-FC8A-AF44-8FE4-9CE6F21EBF1D}" srcOrd="0" destOrd="0" parTransId="{1EC966D8-D5D8-C346-8ACA-019721DB3EEB}" sibTransId="{EDA57881-20D2-3148-BCDD-5A2848606452}"/>
    <dgm:cxn modelId="{EB45D04A-014B-8943-9500-DEC2595A402D}" type="presOf" srcId="{0D12D789-ABDE-A449-B861-5396849376F3}" destId="{86F0A606-2BDA-F34B-9999-D5A53CA151E6}" srcOrd="1" destOrd="0" presId="urn:microsoft.com/office/officeart/2009/3/layout/HorizontalOrganizationChart#407"/>
    <dgm:cxn modelId="{98B005A6-D410-6741-9BFA-5348C69BADFA}" type="presOf" srcId="{02C72E0B-817B-F04D-BF20-B0165CBDA390}" destId="{9B020C9C-3D21-5C41-B09F-565E250F9084}" srcOrd="0" destOrd="0" presId="urn:microsoft.com/office/officeart/2009/3/layout/HorizontalOrganizationChart#407"/>
    <dgm:cxn modelId="{814777C7-0967-7640-9ABF-0B1EBF1A1EDE}" srcId="{0D12D789-ABDE-A449-B861-5396849376F3}" destId="{86DC890C-E230-304C-8447-30E3CCA04378}" srcOrd="2" destOrd="0" parTransId="{BD48CFA0-234C-7542-B1B3-8995840FB312}" sibTransId="{C0DF9922-4D1B-E04D-AF67-ECBA9195D7E2}"/>
    <dgm:cxn modelId="{7F38B722-C73F-7549-9DBC-3F73416CC9DF}" type="presOf" srcId="{BF730569-401B-B943-909D-C216B49DE6BC}" destId="{7CB01AE5-DD92-4344-8F77-75DB56CFCB99}" srcOrd="0" destOrd="0" presId="urn:microsoft.com/office/officeart/2009/3/layout/HorizontalOrganizationChart#407"/>
    <dgm:cxn modelId="{453FF650-5EBD-A747-85F5-F6EF12F3A97B}" type="presOf" srcId="{7A0F0355-2A34-1A4F-8BC0-F9672B41A62E}" destId="{EEC74E63-C411-F643-A13A-8A4C706D2E8C}" srcOrd="0" destOrd="0" presId="urn:microsoft.com/office/officeart/2009/3/layout/HorizontalOrganizationChart#407"/>
    <dgm:cxn modelId="{876E0FC6-E087-6A47-AAEE-7C8A22FCA60F}" type="presOf" srcId="{1EC966D8-D5D8-C346-8ACA-019721DB3EEB}" destId="{BF8264F2-4EC9-0941-9A0B-18BBD37922CC}" srcOrd="0" destOrd="0" presId="urn:microsoft.com/office/officeart/2009/3/layout/HorizontalOrganizationChart#407"/>
    <dgm:cxn modelId="{2F1EBEC3-4B02-5346-BCB2-BA1AD0590887}" type="presOf" srcId="{86DC890C-E230-304C-8447-30E3CCA04378}" destId="{55C55397-AE06-CA4C-95DE-92A68D65C8F7}" srcOrd="0" destOrd="0" presId="urn:microsoft.com/office/officeart/2009/3/layout/HorizontalOrganizationChart#407"/>
    <dgm:cxn modelId="{56B73B3C-EB21-CA4C-888C-B41C590603B4}" type="presOf" srcId="{0D12D789-ABDE-A449-B861-5396849376F3}" destId="{E09AD50A-A9F3-A145-9790-882176A51C3F}" srcOrd="0" destOrd="0" presId="urn:microsoft.com/office/officeart/2009/3/layout/HorizontalOrganizationChart#407"/>
    <dgm:cxn modelId="{B56223CB-FDE3-F64D-9526-BF2A3060C716}" type="presParOf" srcId="{7CB01AE5-DD92-4344-8F77-75DB56CFCB99}" destId="{05458D76-4A48-0D40-B1C8-D7A909E4CADA}" srcOrd="0" destOrd="0" presId="urn:microsoft.com/office/officeart/2009/3/layout/HorizontalOrganizationChart#407"/>
    <dgm:cxn modelId="{29FAF491-1C7D-0042-BC27-31FCD534D166}" type="presParOf" srcId="{05458D76-4A48-0D40-B1C8-D7A909E4CADA}" destId="{5ED9891D-F596-6A46-9441-4D2E7B55744A}" srcOrd="0" destOrd="0" presId="urn:microsoft.com/office/officeart/2009/3/layout/HorizontalOrganizationChart#407"/>
    <dgm:cxn modelId="{337A6BD5-A92B-2F4B-8AC5-DA6C1ACE6C19}" type="presParOf" srcId="{5ED9891D-F596-6A46-9441-4D2E7B55744A}" destId="{E09AD50A-A9F3-A145-9790-882176A51C3F}" srcOrd="0" destOrd="0" presId="urn:microsoft.com/office/officeart/2009/3/layout/HorizontalOrganizationChart#407"/>
    <dgm:cxn modelId="{9252B7CE-1068-C94B-BADA-C2DD146F3B15}" type="presParOf" srcId="{5ED9891D-F596-6A46-9441-4D2E7B55744A}" destId="{86F0A606-2BDA-F34B-9999-D5A53CA151E6}" srcOrd="1" destOrd="0" presId="urn:microsoft.com/office/officeart/2009/3/layout/HorizontalOrganizationChart#407"/>
    <dgm:cxn modelId="{926C1641-D59A-AB47-A669-98E6EAC2623D}" type="presParOf" srcId="{05458D76-4A48-0D40-B1C8-D7A909E4CADA}" destId="{FC8D02E7-B895-B841-9DEC-6E8F4839CA23}" srcOrd="1" destOrd="0" presId="urn:microsoft.com/office/officeart/2009/3/layout/HorizontalOrganizationChart#407"/>
    <dgm:cxn modelId="{0EC9DDDF-A424-204E-B9E6-A84CD220ED65}" type="presParOf" srcId="{FC8D02E7-B895-B841-9DEC-6E8F4839CA23}" destId="{6CBDA7A4-28D6-8045-8EEE-A8791AD92D38}" srcOrd="0" destOrd="0" presId="urn:microsoft.com/office/officeart/2009/3/layout/HorizontalOrganizationChart#407"/>
    <dgm:cxn modelId="{CDAA7D4D-C6BC-8C4C-A09B-EB1EFAF906D3}" type="presParOf" srcId="{FC8D02E7-B895-B841-9DEC-6E8F4839CA23}" destId="{63079927-68BE-184B-B2F8-3FDE6AD850BF}" srcOrd="1" destOrd="0" presId="urn:microsoft.com/office/officeart/2009/3/layout/HorizontalOrganizationChart#407"/>
    <dgm:cxn modelId="{021DDECB-2793-A640-BA31-A1399991E417}" type="presParOf" srcId="{63079927-68BE-184B-B2F8-3FDE6AD850BF}" destId="{8F89FED2-F48C-0D49-B94F-8C5374B9DCE5}" srcOrd="0" destOrd="0" presId="urn:microsoft.com/office/officeart/2009/3/layout/HorizontalOrganizationChart#407"/>
    <dgm:cxn modelId="{25AEF131-D5A2-544F-900B-DD321BD5BD39}" type="presParOf" srcId="{8F89FED2-F48C-0D49-B94F-8C5374B9DCE5}" destId="{DA4CCF9E-20A5-D745-A5C5-FBD9AFBA658D}" srcOrd="0" destOrd="0" presId="urn:microsoft.com/office/officeart/2009/3/layout/HorizontalOrganizationChart#407"/>
    <dgm:cxn modelId="{10D57718-3D4B-C940-BA80-8DBAA918022F}" type="presParOf" srcId="{8F89FED2-F48C-0D49-B94F-8C5374B9DCE5}" destId="{C26D98EB-B281-BF49-B666-4449FFA1D89A}" srcOrd="1" destOrd="0" presId="urn:microsoft.com/office/officeart/2009/3/layout/HorizontalOrganizationChart#407"/>
    <dgm:cxn modelId="{B4204297-FA8C-B749-BD1F-D195F9175464}" type="presParOf" srcId="{63079927-68BE-184B-B2F8-3FDE6AD850BF}" destId="{216EEFD6-28E8-FC42-A475-FB43F597892C}" srcOrd="1" destOrd="0" presId="urn:microsoft.com/office/officeart/2009/3/layout/HorizontalOrganizationChart#407"/>
    <dgm:cxn modelId="{AA463D4F-D1EF-1344-9790-6CD94D06AFBB}" type="presParOf" srcId="{216EEFD6-28E8-FC42-A475-FB43F597892C}" destId="{BF8264F2-4EC9-0941-9A0B-18BBD37922CC}" srcOrd="0" destOrd="0" presId="urn:microsoft.com/office/officeart/2009/3/layout/HorizontalOrganizationChart#407"/>
    <dgm:cxn modelId="{4691E259-9407-B94E-BE73-F8FBFEFC2C04}" type="presParOf" srcId="{216EEFD6-28E8-FC42-A475-FB43F597892C}" destId="{35EA4402-F7E4-474D-9EFA-98E65B41824F}" srcOrd="1" destOrd="0" presId="urn:microsoft.com/office/officeart/2009/3/layout/HorizontalOrganizationChart#407"/>
    <dgm:cxn modelId="{FEDB2CE4-CF85-BE4E-8044-66081328DE2A}" type="presParOf" srcId="{35EA4402-F7E4-474D-9EFA-98E65B41824F}" destId="{48FA2830-1A16-464E-8825-3902942A7678}" srcOrd="0" destOrd="0" presId="urn:microsoft.com/office/officeart/2009/3/layout/HorizontalOrganizationChart#407"/>
    <dgm:cxn modelId="{A65463AC-C3B6-9C47-BE62-CCEDCA234E3D}" type="presParOf" srcId="{48FA2830-1A16-464E-8825-3902942A7678}" destId="{7E7AFC69-C637-F143-8A93-F4872B35F14E}" srcOrd="0" destOrd="0" presId="urn:microsoft.com/office/officeart/2009/3/layout/HorizontalOrganizationChart#407"/>
    <dgm:cxn modelId="{2A42CED2-2AAC-CF40-AD0B-C5C327170A15}" type="presParOf" srcId="{48FA2830-1A16-464E-8825-3902942A7678}" destId="{8F5BA8C4-A9F7-4545-B539-D32A8EACE0EB}" srcOrd="1" destOrd="0" presId="urn:microsoft.com/office/officeart/2009/3/layout/HorizontalOrganizationChart#407"/>
    <dgm:cxn modelId="{33BC33CD-1CA7-494D-A78A-10E3225579F6}" type="presParOf" srcId="{35EA4402-F7E4-474D-9EFA-98E65B41824F}" destId="{A0A2DB4C-B864-6349-9D8B-DBFC9E4E972E}" srcOrd="1" destOrd="0" presId="urn:microsoft.com/office/officeart/2009/3/layout/HorizontalOrganizationChart#407"/>
    <dgm:cxn modelId="{722A6C0D-8EB2-7B4F-938F-2F6957CE3C30}" type="presParOf" srcId="{35EA4402-F7E4-474D-9EFA-98E65B41824F}" destId="{D3810456-A155-EE4A-B153-87A9BF49EE34}" srcOrd="2" destOrd="0" presId="urn:microsoft.com/office/officeart/2009/3/layout/HorizontalOrganizationChart#407"/>
    <dgm:cxn modelId="{80EDB03F-D15E-2E4B-8420-B63637109600}" type="presParOf" srcId="{216EEFD6-28E8-FC42-A475-FB43F597892C}" destId="{EEC74E63-C411-F643-A13A-8A4C706D2E8C}" srcOrd="2" destOrd="0" presId="urn:microsoft.com/office/officeart/2009/3/layout/HorizontalOrganizationChart#407"/>
    <dgm:cxn modelId="{66A35663-47FB-DF41-BBD1-D4E271BABEA0}" type="presParOf" srcId="{216EEFD6-28E8-FC42-A475-FB43F597892C}" destId="{B042FC17-ED43-1841-B41B-D188D2AFA4D3}" srcOrd="3" destOrd="0" presId="urn:microsoft.com/office/officeart/2009/3/layout/HorizontalOrganizationChart#407"/>
    <dgm:cxn modelId="{78B2F337-BDD2-BC4B-99C5-0A5A20F58A13}" type="presParOf" srcId="{B042FC17-ED43-1841-B41B-D188D2AFA4D3}" destId="{275BDB05-B452-204F-BF4B-56AB0DF4092D}" srcOrd="0" destOrd="0" presId="urn:microsoft.com/office/officeart/2009/3/layout/HorizontalOrganizationChart#407"/>
    <dgm:cxn modelId="{FEC5A500-95DC-9549-BF38-9C8DE1360CFF}" type="presParOf" srcId="{275BDB05-B452-204F-BF4B-56AB0DF4092D}" destId="{9B020C9C-3D21-5C41-B09F-565E250F9084}" srcOrd="0" destOrd="0" presId="urn:microsoft.com/office/officeart/2009/3/layout/HorizontalOrganizationChart#407"/>
    <dgm:cxn modelId="{22D27F07-43E7-F14D-880B-E761000A7E63}" type="presParOf" srcId="{275BDB05-B452-204F-BF4B-56AB0DF4092D}" destId="{4C36272F-49DC-664A-A629-D48BBCD868F5}" srcOrd="1" destOrd="0" presId="urn:microsoft.com/office/officeart/2009/3/layout/HorizontalOrganizationChart#407"/>
    <dgm:cxn modelId="{0519A10C-23AC-D845-8A6C-5B8FE2FE783A}" type="presParOf" srcId="{B042FC17-ED43-1841-B41B-D188D2AFA4D3}" destId="{C957E27B-B929-BD48-A337-C33CE93BF66D}" srcOrd="1" destOrd="0" presId="urn:microsoft.com/office/officeart/2009/3/layout/HorizontalOrganizationChart#407"/>
    <dgm:cxn modelId="{AF9811F5-72BF-154E-87AD-BAB65F8DBB65}" type="presParOf" srcId="{B042FC17-ED43-1841-B41B-D188D2AFA4D3}" destId="{6AA753E9-6182-4749-9983-9B8F6A86EA70}" srcOrd="2" destOrd="0" presId="urn:microsoft.com/office/officeart/2009/3/layout/HorizontalOrganizationChart#407"/>
    <dgm:cxn modelId="{5E90F2D8-7B58-D044-B1D6-56C5EE18D884}" type="presParOf" srcId="{63079927-68BE-184B-B2F8-3FDE6AD850BF}" destId="{9637BFE5-9DF4-184E-A651-FFEC00B1D4ED}" srcOrd="2" destOrd="0" presId="urn:microsoft.com/office/officeart/2009/3/layout/HorizontalOrganizationChart#407"/>
    <dgm:cxn modelId="{BCD663B5-EF99-D547-BED4-ECCDBA953E66}" type="presParOf" srcId="{FC8D02E7-B895-B841-9DEC-6E8F4839CA23}" destId="{23820206-3967-704F-ADAA-D3C0F2149F61}" srcOrd="2" destOrd="0" presId="urn:microsoft.com/office/officeart/2009/3/layout/HorizontalOrganizationChart#407"/>
    <dgm:cxn modelId="{93EE6BA2-62D7-E346-95F9-B8D1F0CD41DD}" type="presParOf" srcId="{FC8D02E7-B895-B841-9DEC-6E8F4839CA23}" destId="{120A963F-F1AB-B44E-8D95-546CCA43C012}" srcOrd="3" destOrd="0" presId="urn:microsoft.com/office/officeart/2009/3/layout/HorizontalOrganizationChart#407"/>
    <dgm:cxn modelId="{C9D0C586-FFC2-EC4D-B052-F023C9EC83BA}" type="presParOf" srcId="{120A963F-F1AB-B44E-8D95-546CCA43C012}" destId="{8C9973C8-A970-1A4F-B77D-A6F6D9A9FE9F}" srcOrd="0" destOrd="0" presId="urn:microsoft.com/office/officeart/2009/3/layout/HorizontalOrganizationChart#407"/>
    <dgm:cxn modelId="{5545EFB8-52F2-A146-986D-A2147C8160C3}" type="presParOf" srcId="{8C9973C8-A970-1A4F-B77D-A6F6D9A9FE9F}" destId="{E5926970-99F7-A149-B521-4693C2035B7C}" srcOrd="0" destOrd="0" presId="urn:microsoft.com/office/officeart/2009/3/layout/HorizontalOrganizationChart#407"/>
    <dgm:cxn modelId="{8316A5AF-0A9E-534E-8333-F5CD371C2E02}" type="presParOf" srcId="{8C9973C8-A970-1A4F-B77D-A6F6D9A9FE9F}" destId="{6343FEF9-B732-D14C-82CB-87B3887AC4D1}" srcOrd="1" destOrd="0" presId="urn:microsoft.com/office/officeart/2009/3/layout/HorizontalOrganizationChart#407"/>
    <dgm:cxn modelId="{8A21F46B-35FC-B540-BEB4-EB134416094B}" type="presParOf" srcId="{120A963F-F1AB-B44E-8D95-546CCA43C012}" destId="{88275371-79EA-4344-9CFD-1E8EEDDCED46}" srcOrd="1" destOrd="0" presId="urn:microsoft.com/office/officeart/2009/3/layout/HorizontalOrganizationChart#407"/>
    <dgm:cxn modelId="{846F99DC-EE51-7B47-B584-6DFAACBADFEC}" type="presParOf" srcId="{120A963F-F1AB-B44E-8D95-546CCA43C012}" destId="{941E739E-6A48-5E49-8F94-A4D827BA5ADD}" srcOrd="2" destOrd="0" presId="urn:microsoft.com/office/officeart/2009/3/layout/HorizontalOrganizationChart#407"/>
    <dgm:cxn modelId="{C04BB9D8-1CB5-BF40-9729-AF8BCC529261}" type="presParOf" srcId="{FC8D02E7-B895-B841-9DEC-6E8F4839CA23}" destId="{695B955F-1D46-D847-98D3-D68EBE47D549}" srcOrd="4" destOrd="0" presId="urn:microsoft.com/office/officeart/2009/3/layout/HorizontalOrganizationChart#407"/>
    <dgm:cxn modelId="{C0D4F5A7-D3E2-6D43-BC25-4D8235B529B9}" type="presParOf" srcId="{FC8D02E7-B895-B841-9DEC-6E8F4839CA23}" destId="{AD8C7A60-47EF-6A4D-800F-6A5CA3AE8A1A}" srcOrd="5" destOrd="0" presId="urn:microsoft.com/office/officeart/2009/3/layout/HorizontalOrganizationChart#407"/>
    <dgm:cxn modelId="{8AA422E5-F1A2-DE49-8272-E3974F84D28E}" type="presParOf" srcId="{AD8C7A60-47EF-6A4D-800F-6A5CA3AE8A1A}" destId="{71ACD786-802E-C844-86B4-4BAD941AA568}" srcOrd="0" destOrd="0" presId="urn:microsoft.com/office/officeart/2009/3/layout/HorizontalOrganizationChart#407"/>
    <dgm:cxn modelId="{75093155-9A6A-EF43-9DAF-406DD2512FF0}" type="presParOf" srcId="{71ACD786-802E-C844-86B4-4BAD941AA568}" destId="{55C55397-AE06-CA4C-95DE-92A68D65C8F7}" srcOrd="0" destOrd="0" presId="urn:microsoft.com/office/officeart/2009/3/layout/HorizontalOrganizationChart#407"/>
    <dgm:cxn modelId="{E386CB27-D82D-F44C-93C7-B21840CCEC7B}" type="presParOf" srcId="{71ACD786-802E-C844-86B4-4BAD941AA568}" destId="{A6614268-1293-CC42-8BCE-A148DC09C32C}" srcOrd="1" destOrd="0" presId="urn:microsoft.com/office/officeart/2009/3/layout/HorizontalOrganizationChart#407"/>
    <dgm:cxn modelId="{9EB5674F-E125-B041-B64F-907D8DADF98E}" type="presParOf" srcId="{AD8C7A60-47EF-6A4D-800F-6A5CA3AE8A1A}" destId="{0F4402F0-0C89-1548-834E-A6A1F9DDF8F5}" srcOrd="1" destOrd="0" presId="urn:microsoft.com/office/officeart/2009/3/layout/HorizontalOrganizationChart#407"/>
    <dgm:cxn modelId="{0172E80B-EB11-EE43-9D45-314D93E2C077}" type="presParOf" srcId="{AD8C7A60-47EF-6A4D-800F-6A5CA3AE8A1A}" destId="{CF9BA42E-2052-AF49-956B-0EC599739998}" srcOrd="2" destOrd="0" presId="urn:microsoft.com/office/officeart/2009/3/layout/HorizontalOrganizationChart#407"/>
    <dgm:cxn modelId="{6567AEAD-120A-944E-BAD6-DD71AC93BF27}" type="presParOf" srcId="{05458D76-4A48-0D40-B1C8-D7A909E4CADA}" destId="{7DCB6503-3329-9D4C-AD06-BAD727177A7D}" srcOrd="2" destOrd="0" presId="urn:microsoft.com/office/officeart/2009/3/layout/HorizontalOrganizationChart#407"/>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BF730569-401B-B943-909D-C216B49DE6BC}" type="doc">
      <dgm:prSet loTypeId="urn:microsoft.com/office/officeart/2009/3/layout/HorizontalOrganizationChart#408" loCatId="" qsTypeId="urn:microsoft.com/office/officeart/2005/8/quickstyle/simple1#437" qsCatId="simple" csTypeId="urn:microsoft.com/office/officeart/2005/8/colors/accent2_1#113" csCatId="accent2" phldr="1"/>
      <dgm:spPr/>
      <dgm:t>
        <a:bodyPr/>
        <a:lstStyle/>
        <a:p>
          <a:endParaRPr lang="zh-CN" altLang="en-US"/>
        </a:p>
      </dgm:t>
    </dgm:pt>
    <dgm:pt modelId="{F9BBBBF7-C76C-8A47-B5DC-32D72D42F33F}">
      <dgm:prSet phldrT="[文本]" custT="1"/>
      <dgm:spPr/>
      <dgm:t>
        <a:bodyPr/>
        <a:lstStyle/>
        <a:p>
          <a:r>
            <a:rPr lang="en-US" altLang="zh-CN" sz="32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3.</a:t>
          </a:r>
          <a:r>
            <a:rPr lang="zh-CN" altLang="en-US" sz="32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资本的流通过程和</a:t>
          </a:r>
        </a:p>
        <a:p>
          <a:r>
            <a:rPr lang="zh-CN" altLang="en-US" sz="32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剩余价值的分配</a:t>
          </a:r>
          <a:endParaRPr lang="zh-CN" altLang="en-US" sz="3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dgm:t>
    </dgm:pt>
    <dgm:pt modelId="{740BED71-150C-0F4C-B70C-3A1D7BDC8588}" cxnId="{0BC3D7EC-856E-7F41-A0AD-D0D362FEB36C}" type="parTrans">
      <dgm:prSet/>
      <dgm:spPr/>
      <dgm:t>
        <a:bodyPr/>
        <a:lstStyle/>
        <a:p>
          <a:endParaRPr lang="zh-CN" altLang="en-US"/>
        </a:p>
      </dgm:t>
    </dgm:pt>
    <dgm:pt modelId="{C3991321-D4AC-174C-BB65-5C757B14BB40}" cxnId="{0BC3D7EC-856E-7F41-A0AD-D0D362FEB36C}" type="sibTrans">
      <dgm:prSet/>
      <dgm:spPr/>
      <dgm:t>
        <a:bodyPr/>
        <a:lstStyle/>
        <a:p>
          <a:endParaRPr lang="zh-CN" altLang="en-US"/>
        </a:p>
      </dgm:t>
    </dgm:pt>
    <dgm:pt modelId="{15550365-6A2A-924F-A70A-8DD2701AB197}">
      <dgm:prSet custT="1"/>
      <dgm:spPr/>
      <dgm:t>
        <a:bodyPr/>
        <a:lstStyle/>
        <a:p>
          <a:r>
            <a:rPr lang="zh-CN" altLang="en-US" sz="32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流通过程</a:t>
          </a:r>
          <a:endParaRPr lang="zh-CN" altLang="en-US" sz="3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dgm:t>
    </dgm:pt>
    <dgm:pt modelId="{BA1493E6-9F29-7740-B423-F23382DA0882}" cxnId="{AEB70E64-266C-EF42-8627-B6804C4FBE36}" type="parTrans">
      <dgm:prSet/>
      <dgm:spPr/>
      <dgm:t>
        <a:bodyPr/>
        <a:lstStyle/>
        <a:p>
          <a:endParaRPr lang="zh-CN" altLang="en-US"/>
        </a:p>
      </dgm:t>
    </dgm:pt>
    <dgm:pt modelId="{0C3FEA94-264A-9340-99F0-2E0A0F79603E}" cxnId="{AEB70E64-266C-EF42-8627-B6804C4FBE36}" type="sibTrans">
      <dgm:prSet/>
      <dgm:spPr/>
      <dgm:t>
        <a:bodyPr/>
        <a:lstStyle/>
        <a:p>
          <a:endParaRPr lang="zh-CN" altLang="en-US"/>
        </a:p>
      </dgm:t>
    </dgm:pt>
    <dgm:pt modelId="{41187E0F-0725-7443-8D80-8B1792F4D67F}">
      <dgm:prSet custT="1"/>
      <dgm:spPr/>
      <dgm:t>
        <a:bodyPr/>
        <a:lstStyle/>
        <a:p>
          <a:r>
            <a:rPr lang="zh-CN" altLang="en-US" sz="32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剩余价值分配</a:t>
          </a:r>
          <a:endParaRPr lang="zh-CN" altLang="en-US" sz="3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dgm:t>
    </dgm:pt>
    <dgm:pt modelId="{7CDBC350-7FE4-FB43-90C2-9D8041EF22AC}" cxnId="{DF479F00-DE98-544B-B358-14A8F7B44273}" type="parTrans">
      <dgm:prSet/>
      <dgm:spPr/>
      <dgm:t>
        <a:bodyPr/>
        <a:lstStyle/>
        <a:p>
          <a:endParaRPr lang="zh-CN" altLang="en-US"/>
        </a:p>
      </dgm:t>
    </dgm:pt>
    <dgm:pt modelId="{0CE4D329-EAF2-1F43-A192-8E44606CA887}" cxnId="{DF479F00-DE98-544B-B358-14A8F7B44273}" type="sibTrans">
      <dgm:prSet/>
      <dgm:spPr/>
      <dgm:t>
        <a:bodyPr/>
        <a:lstStyle/>
        <a:p>
          <a:endParaRPr lang="zh-CN" altLang="en-US"/>
        </a:p>
      </dgm:t>
    </dgm:pt>
    <dgm:pt modelId="{09EB534C-CDDD-A345-B9CE-FCCBA01809BF}">
      <dgm:prSet custT="1"/>
      <dgm:spPr/>
      <dgm:t>
        <a:bodyPr/>
        <a:lstStyle/>
        <a:p>
          <a:r>
            <a:rPr lang="zh-CN" altLang="en-US" sz="3200" dirty="0" smtClean="0">
              <a:latin typeface="微软雅黑" panose="020B0503020204020204" pitchFamily="34" charset="-122"/>
              <a:ea typeface="微软雅黑" panose="020B0503020204020204" pitchFamily="34" charset="-122"/>
              <a:cs typeface="微软雅黑" panose="020B0503020204020204" pitchFamily="34" charset="-122"/>
            </a:rPr>
            <a:t>单个资本</a:t>
          </a:r>
          <a:endParaRPr lang="zh-CN" altLang="en-US" sz="3200" dirty="0">
            <a:latin typeface="微软雅黑" panose="020B0503020204020204" pitchFamily="34" charset="-122"/>
            <a:ea typeface="微软雅黑" panose="020B0503020204020204" pitchFamily="34" charset="-122"/>
            <a:cs typeface="微软雅黑" panose="020B0503020204020204" pitchFamily="34" charset="-122"/>
          </a:endParaRPr>
        </a:p>
      </dgm:t>
    </dgm:pt>
    <dgm:pt modelId="{C62B1FCB-1A60-D947-80AB-AB9FF5EFDAC1}" cxnId="{EC207B03-A0C3-0D45-91AA-28268D12E63A}" type="parTrans">
      <dgm:prSet/>
      <dgm:spPr/>
      <dgm:t>
        <a:bodyPr/>
        <a:lstStyle/>
        <a:p>
          <a:endParaRPr lang="zh-CN" altLang="en-US"/>
        </a:p>
      </dgm:t>
    </dgm:pt>
    <dgm:pt modelId="{29C62E65-4D2B-7743-BBC4-1A8F578D489D}" cxnId="{EC207B03-A0C3-0D45-91AA-28268D12E63A}" type="sibTrans">
      <dgm:prSet/>
      <dgm:spPr/>
      <dgm:t>
        <a:bodyPr/>
        <a:lstStyle/>
        <a:p>
          <a:endParaRPr lang="zh-CN" altLang="en-US"/>
        </a:p>
      </dgm:t>
    </dgm:pt>
    <dgm:pt modelId="{7BD9412B-379C-CC49-BF41-22772114C098}">
      <dgm:prSet custT="1"/>
      <dgm:spPr/>
      <dgm:t>
        <a:bodyPr/>
        <a:lstStyle/>
        <a:p>
          <a:r>
            <a:rPr lang="zh-CN" altLang="en-US" sz="3200" dirty="0" smtClean="0">
              <a:latin typeface="微软雅黑" panose="020B0503020204020204" pitchFamily="34" charset="-122"/>
              <a:ea typeface="微软雅黑" panose="020B0503020204020204" pitchFamily="34" charset="-122"/>
              <a:cs typeface="微软雅黑" panose="020B0503020204020204" pitchFamily="34" charset="-122"/>
            </a:rPr>
            <a:t>社会资本</a:t>
          </a:r>
          <a:endParaRPr lang="zh-CN" altLang="en-US" sz="3200" dirty="0">
            <a:latin typeface="微软雅黑" panose="020B0503020204020204" pitchFamily="34" charset="-122"/>
            <a:ea typeface="微软雅黑" panose="020B0503020204020204" pitchFamily="34" charset="-122"/>
            <a:cs typeface="微软雅黑" panose="020B0503020204020204" pitchFamily="34" charset="-122"/>
          </a:endParaRPr>
        </a:p>
      </dgm:t>
    </dgm:pt>
    <dgm:pt modelId="{DEB55DAF-1E56-3A40-95A3-97B68B9AB0ED}" cxnId="{D2C1987E-410F-DA4B-B382-D23E8EB1F2DC}" type="parTrans">
      <dgm:prSet/>
      <dgm:spPr/>
      <dgm:t>
        <a:bodyPr/>
        <a:lstStyle/>
        <a:p>
          <a:endParaRPr lang="zh-CN" altLang="en-US"/>
        </a:p>
      </dgm:t>
    </dgm:pt>
    <dgm:pt modelId="{936FB75B-F9E4-5C41-ADF6-0345650F5448}" cxnId="{D2C1987E-410F-DA4B-B382-D23E8EB1F2DC}" type="sibTrans">
      <dgm:prSet/>
      <dgm:spPr/>
      <dgm:t>
        <a:bodyPr/>
        <a:lstStyle/>
        <a:p>
          <a:endParaRPr lang="zh-CN" altLang="en-US"/>
        </a:p>
      </dgm:t>
    </dgm:pt>
    <dgm:pt modelId="{9E9D879F-05D5-C84F-8924-FE8D3D79EFE5}">
      <dgm:prSet custT="1"/>
      <dgm:spPr/>
      <dgm:t>
        <a:bodyPr/>
        <a:lstStyle/>
        <a:p>
          <a:r>
            <a:rPr lang="zh-CN" altLang="en-US" sz="3200" dirty="0" smtClean="0">
              <a:latin typeface="微软雅黑" panose="020B0503020204020204" pitchFamily="34" charset="-122"/>
              <a:ea typeface="微软雅黑" panose="020B0503020204020204" pitchFamily="34" charset="-122"/>
              <a:cs typeface="微软雅黑" panose="020B0503020204020204" pitchFamily="34" charset="-122"/>
            </a:rPr>
            <a:t>经济危机</a:t>
          </a:r>
          <a:endParaRPr lang="zh-CN" altLang="en-US" sz="3200" dirty="0">
            <a:latin typeface="微软雅黑" panose="020B0503020204020204" pitchFamily="34" charset="-122"/>
            <a:ea typeface="微软雅黑" panose="020B0503020204020204" pitchFamily="34" charset="-122"/>
            <a:cs typeface="微软雅黑" panose="020B0503020204020204" pitchFamily="34" charset="-122"/>
          </a:endParaRPr>
        </a:p>
      </dgm:t>
    </dgm:pt>
    <dgm:pt modelId="{9F169B2F-01AB-DF43-82C3-A68A44EC618B}" cxnId="{AE3175CF-82CD-7646-AAD3-103C066FCDC1}" type="parTrans">
      <dgm:prSet/>
      <dgm:spPr/>
      <dgm:t>
        <a:bodyPr/>
        <a:lstStyle/>
        <a:p>
          <a:endParaRPr lang="zh-CN" altLang="en-US"/>
        </a:p>
      </dgm:t>
    </dgm:pt>
    <dgm:pt modelId="{A53B4383-8069-4C41-9E80-41C2023D54E9}" cxnId="{AE3175CF-82CD-7646-AAD3-103C066FCDC1}" type="sibTrans">
      <dgm:prSet/>
      <dgm:spPr/>
      <dgm:t>
        <a:bodyPr/>
        <a:lstStyle/>
        <a:p>
          <a:endParaRPr lang="zh-CN" altLang="en-US"/>
        </a:p>
      </dgm:t>
    </dgm:pt>
    <dgm:pt modelId="{7CB01AE5-DD92-4344-8F77-75DB56CFCB99}" type="pres">
      <dgm:prSet presAssocID="{BF730569-401B-B943-909D-C216B49DE6BC}" presName="hierChild1" presStyleCnt="0">
        <dgm:presLayoutVars>
          <dgm:orgChart val="1"/>
          <dgm:chPref val="1"/>
          <dgm:dir/>
          <dgm:animOne val="branch"/>
          <dgm:animLvl val="lvl"/>
          <dgm:resizeHandles/>
        </dgm:presLayoutVars>
      </dgm:prSet>
      <dgm:spPr/>
      <dgm:t>
        <a:bodyPr/>
        <a:lstStyle/>
        <a:p>
          <a:endParaRPr lang="zh-CN" altLang="en-US"/>
        </a:p>
      </dgm:t>
    </dgm:pt>
    <dgm:pt modelId="{8DBF306A-8862-6D4F-94E8-15CA9ECF041D}" type="pres">
      <dgm:prSet presAssocID="{F9BBBBF7-C76C-8A47-B5DC-32D72D42F33F}" presName="hierRoot1" presStyleCnt="0">
        <dgm:presLayoutVars>
          <dgm:hierBranch val="init"/>
        </dgm:presLayoutVars>
      </dgm:prSet>
      <dgm:spPr/>
    </dgm:pt>
    <dgm:pt modelId="{3F17A522-F267-0747-AEC9-1271264BB841}" type="pres">
      <dgm:prSet presAssocID="{F9BBBBF7-C76C-8A47-B5DC-32D72D42F33F}" presName="rootComposite1" presStyleCnt="0"/>
      <dgm:spPr/>
    </dgm:pt>
    <dgm:pt modelId="{7A152278-B98E-4445-839D-43497D0515F9}" type="pres">
      <dgm:prSet presAssocID="{F9BBBBF7-C76C-8A47-B5DC-32D72D42F33F}" presName="rootText1" presStyleLbl="node0" presStyleIdx="0" presStyleCnt="1" custScaleX="150521" custScaleY="179562">
        <dgm:presLayoutVars>
          <dgm:chPref val="3"/>
        </dgm:presLayoutVars>
      </dgm:prSet>
      <dgm:spPr/>
      <dgm:t>
        <a:bodyPr/>
        <a:lstStyle/>
        <a:p>
          <a:endParaRPr lang="zh-CN" altLang="en-US"/>
        </a:p>
      </dgm:t>
    </dgm:pt>
    <dgm:pt modelId="{247CFD50-C8B0-7844-9E85-1B91E0A377E6}" type="pres">
      <dgm:prSet presAssocID="{F9BBBBF7-C76C-8A47-B5DC-32D72D42F33F}" presName="rootConnector1" presStyleLbl="node1" presStyleIdx="0" presStyleCnt="0"/>
      <dgm:spPr/>
      <dgm:t>
        <a:bodyPr/>
        <a:lstStyle/>
        <a:p>
          <a:endParaRPr lang="zh-CN" altLang="en-US"/>
        </a:p>
      </dgm:t>
    </dgm:pt>
    <dgm:pt modelId="{25772527-AAC0-5F4D-9AED-44964AEF89D7}" type="pres">
      <dgm:prSet presAssocID="{F9BBBBF7-C76C-8A47-B5DC-32D72D42F33F}" presName="hierChild2" presStyleCnt="0"/>
      <dgm:spPr/>
    </dgm:pt>
    <dgm:pt modelId="{758274EA-8762-F844-8376-ED460773996A}" type="pres">
      <dgm:prSet presAssocID="{BA1493E6-9F29-7740-B423-F23382DA0882}" presName="Name64" presStyleLbl="parChTrans1D2" presStyleIdx="0" presStyleCnt="2"/>
      <dgm:spPr/>
      <dgm:t>
        <a:bodyPr/>
        <a:lstStyle/>
        <a:p>
          <a:endParaRPr lang="zh-CN" altLang="en-US"/>
        </a:p>
      </dgm:t>
    </dgm:pt>
    <dgm:pt modelId="{92F29588-739F-6F4D-BD47-94061D0D327D}" type="pres">
      <dgm:prSet presAssocID="{15550365-6A2A-924F-A70A-8DD2701AB197}" presName="hierRoot2" presStyleCnt="0">
        <dgm:presLayoutVars>
          <dgm:hierBranch val="init"/>
        </dgm:presLayoutVars>
      </dgm:prSet>
      <dgm:spPr/>
    </dgm:pt>
    <dgm:pt modelId="{B0B6DF49-E4D6-5E4F-A581-B52846DDBD1B}" type="pres">
      <dgm:prSet presAssocID="{15550365-6A2A-924F-A70A-8DD2701AB197}" presName="rootComposite" presStyleCnt="0"/>
      <dgm:spPr/>
    </dgm:pt>
    <dgm:pt modelId="{85CF5292-3C5E-E04E-BA61-5DFB476F2430}" type="pres">
      <dgm:prSet presAssocID="{15550365-6A2A-924F-A70A-8DD2701AB197}" presName="rootText" presStyleLbl="node2" presStyleIdx="0" presStyleCnt="2">
        <dgm:presLayoutVars>
          <dgm:chPref val="3"/>
        </dgm:presLayoutVars>
      </dgm:prSet>
      <dgm:spPr/>
      <dgm:t>
        <a:bodyPr/>
        <a:lstStyle/>
        <a:p>
          <a:endParaRPr lang="zh-CN" altLang="en-US"/>
        </a:p>
      </dgm:t>
    </dgm:pt>
    <dgm:pt modelId="{68DBDFB5-ECF5-D241-8A1E-F8D7934188DF}" type="pres">
      <dgm:prSet presAssocID="{15550365-6A2A-924F-A70A-8DD2701AB197}" presName="rootConnector" presStyleLbl="node2" presStyleIdx="0" presStyleCnt="2"/>
      <dgm:spPr/>
      <dgm:t>
        <a:bodyPr/>
        <a:lstStyle/>
        <a:p>
          <a:endParaRPr lang="zh-CN" altLang="en-US"/>
        </a:p>
      </dgm:t>
    </dgm:pt>
    <dgm:pt modelId="{CC5457AF-D16F-1E45-9345-898D553ACFC5}" type="pres">
      <dgm:prSet presAssocID="{15550365-6A2A-924F-A70A-8DD2701AB197}" presName="hierChild4" presStyleCnt="0"/>
      <dgm:spPr/>
    </dgm:pt>
    <dgm:pt modelId="{A7818B8A-B901-C64F-B2A8-ED40BB5C0732}" type="pres">
      <dgm:prSet presAssocID="{C62B1FCB-1A60-D947-80AB-AB9FF5EFDAC1}" presName="Name64" presStyleLbl="parChTrans1D3" presStyleIdx="0" presStyleCnt="3"/>
      <dgm:spPr/>
      <dgm:t>
        <a:bodyPr/>
        <a:lstStyle/>
        <a:p>
          <a:endParaRPr lang="zh-CN" altLang="en-US"/>
        </a:p>
      </dgm:t>
    </dgm:pt>
    <dgm:pt modelId="{F69161FE-11A2-434E-A780-ADBC2ECA48E9}" type="pres">
      <dgm:prSet presAssocID="{09EB534C-CDDD-A345-B9CE-FCCBA01809BF}" presName="hierRoot2" presStyleCnt="0">
        <dgm:presLayoutVars>
          <dgm:hierBranch val="init"/>
        </dgm:presLayoutVars>
      </dgm:prSet>
      <dgm:spPr/>
    </dgm:pt>
    <dgm:pt modelId="{9D08CCAD-4C7C-4147-A84C-354F3AB9DE0C}" type="pres">
      <dgm:prSet presAssocID="{09EB534C-CDDD-A345-B9CE-FCCBA01809BF}" presName="rootComposite" presStyleCnt="0"/>
      <dgm:spPr/>
    </dgm:pt>
    <dgm:pt modelId="{A225024C-5EC4-794F-8303-6B805AB003F6}" type="pres">
      <dgm:prSet presAssocID="{09EB534C-CDDD-A345-B9CE-FCCBA01809BF}" presName="rootText" presStyleLbl="node3" presStyleIdx="0" presStyleCnt="3">
        <dgm:presLayoutVars>
          <dgm:chPref val="3"/>
        </dgm:presLayoutVars>
      </dgm:prSet>
      <dgm:spPr/>
      <dgm:t>
        <a:bodyPr/>
        <a:lstStyle/>
        <a:p>
          <a:endParaRPr lang="zh-CN" altLang="en-US"/>
        </a:p>
      </dgm:t>
    </dgm:pt>
    <dgm:pt modelId="{AAEFFB82-4211-2341-ADDA-AD24A8816483}" type="pres">
      <dgm:prSet presAssocID="{09EB534C-CDDD-A345-B9CE-FCCBA01809BF}" presName="rootConnector" presStyleLbl="node3" presStyleIdx="0" presStyleCnt="3"/>
      <dgm:spPr/>
      <dgm:t>
        <a:bodyPr/>
        <a:lstStyle/>
        <a:p>
          <a:endParaRPr lang="zh-CN" altLang="en-US"/>
        </a:p>
      </dgm:t>
    </dgm:pt>
    <dgm:pt modelId="{2737F26F-0300-7B4F-AEDF-842C012EA993}" type="pres">
      <dgm:prSet presAssocID="{09EB534C-CDDD-A345-B9CE-FCCBA01809BF}" presName="hierChild4" presStyleCnt="0"/>
      <dgm:spPr/>
    </dgm:pt>
    <dgm:pt modelId="{5B7C206F-1898-694E-8F5B-A50B19924462}" type="pres">
      <dgm:prSet presAssocID="{09EB534C-CDDD-A345-B9CE-FCCBA01809BF}" presName="hierChild5" presStyleCnt="0"/>
      <dgm:spPr/>
    </dgm:pt>
    <dgm:pt modelId="{DF878C0A-814F-CD46-93BA-71DBF43FB969}" type="pres">
      <dgm:prSet presAssocID="{DEB55DAF-1E56-3A40-95A3-97B68B9AB0ED}" presName="Name64" presStyleLbl="parChTrans1D3" presStyleIdx="1" presStyleCnt="3"/>
      <dgm:spPr/>
      <dgm:t>
        <a:bodyPr/>
        <a:lstStyle/>
        <a:p>
          <a:endParaRPr lang="zh-CN" altLang="en-US"/>
        </a:p>
      </dgm:t>
    </dgm:pt>
    <dgm:pt modelId="{7081F518-078B-EF4B-A3D3-B994F4A10779}" type="pres">
      <dgm:prSet presAssocID="{7BD9412B-379C-CC49-BF41-22772114C098}" presName="hierRoot2" presStyleCnt="0">
        <dgm:presLayoutVars>
          <dgm:hierBranch val="init"/>
        </dgm:presLayoutVars>
      </dgm:prSet>
      <dgm:spPr/>
    </dgm:pt>
    <dgm:pt modelId="{4E55D958-2535-EC4F-8982-E5D4B44D85D9}" type="pres">
      <dgm:prSet presAssocID="{7BD9412B-379C-CC49-BF41-22772114C098}" presName="rootComposite" presStyleCnt="0"/>
      <dgm:spPr/>
    </dgm:pt>
    <dgm:pt modelId="{4C9B26A5-1E8E-F044-A21F-37AE2B31E0EC}" type="pres">
      <dgm:prSet presAssocID="{7BD9412B-379C-CC49-BF41-22772114C098}" presName="rootText" presStyleLbl="node3" presStyleIdx="1" presStyleCnt="3">
        <dgm:presLayoutVars>
          <dgm:chPref val="3"/>
        </dgm:presLayoutVars>
      </dgm:prSet>
      <dgm:spPr/>
      <dgm:t>
        <a:bodyPr/>
        <a:lstStyle/>
        <a:p>
          <a:endParaRPr lang="zh-CN" altLang="en-US"/>
        </a:p>
      </dgm:t>
    </dgm:pt>
    <dgm:pt modelId="{54A6A2D1-B7A5-2C4C-B2B3-552E147089FF}" type="pres">
      <dgm:prSet presAssocID="{7BD9412B-379C-CC49-BF41-22772114C098}" presName="rootConnector" presStyleLbl="node3" presStyleIdx="1" presStyleCnt="3"/>
      <dgm:spPr/>
      <dgm:t>
        <a:bodyPr/>
        <a:lstStyle/>
        <a:p>
          <a:endParaRPr lang="zh-CN" altLang="en-US"/>
        </a:p>
      </dgm:t>
    </dgm:pt>
    <dgm:pt modelId="{E5010796-8C10-D546-BADC-03778FE39382}" type="pres">
      <dgm:prSet presAssocID="{7BD9412B-379C-CC49-BF41-22772114C098}" presName="hierChild4" presStyleCnt="0"/>
      <dgm:spPr/>
    </dgm:pt>
    <dgm:pt modelId="{CF215FCC-1DE7-DE40-A089-128204206682}" type="pres">
      <dgm:prSet presAssocID="{7BD9412B-379C-CC49-BF41-22772114C098}" presName="hierChild5" presStyleCnt="0"/>
      <dgm:spPr/>
    </dgm:pt>
    <dgm:pt modelId="{28053315-32A6-FB42-955B-DF837BF2E3D5}" type="pres">
      <dgm:prSet presAssocID="{9F169B2F-01AB-DF43-82C3-A68A44EC618B}" presName="Name64" presStyleLbl="parChTrans1D3" presStyleIdx="2" presStyleCnt="3"/>
      <dgm:spPr/>
      <dgm:t>
        <a:bodyPr/>
        <a:lstStyle/>
        <a:p>
          <a:endParaRPr lang="zh-CN" altLang="en-US"/>
        </a:p>
      </dgm:t>
    </dgm:pt>
    <dgm:pt modelId="{E722C547-BE7B-404F-9A10-06DA3D662701}" type="pres">
      <dgm:prSet presAssocID="{9E9D879F-05D5-C84F-8924-FE8D3D79EFE5}" presName="hierRoot2" presStyleCnt="0">
        <dgm:presLayoutVars>
          <dgm:hierBranch val="init"/>
        </dgm:presLayoutVars>
      </dgm:prSet>
      <dgm:spPr/>
    </dgm:pt>
    <dgm:pt modelId="{EBF775EB-D3C2-8D48-9378-F226903AF144}" type="pres">
      <dgm:prSet presAssocID="{9E9D879F-05D5-C84F-8924-FE8D3D79EFE5}" presName="rootComposite" presStyleCnt="0"/>
      <dgm:spPr/>
    </dgm:pt>
    <dgm:pt modelId="{971534A6-5310-C144-BE86-2A22A28D3E37}" type="pres">
      <dgm:prSet presAssocID="{9E9D879F-05D5-C84F-8924-FE8D3D79EFE5}" presName="rootText" presStyleLbl="node3" presStyleIdx="2" presStyleCnt="3">
        <dgm:presLayoutVars>
          <dgm:chPref val="3"/>
        </dgm:presLayoutVars>
      </dgm:prSet>
      <dgm:spPr/>
      <dgm:t>
        <a:bodyPr/>
        <a:lstStyle/>
        <a:p>
          <a:endParaRPr lang="zh-CN" altLang="en-US"/>
        </a:p>
      </dgm:t>
    </dgm:pt>
    <dgm:pt modelId="{04F21176-313C-7145-B48C-9F2AF223D9E5}" type="pres">
      <dgm:prSet presAssocID="{9E9D879F-05D5-C84F-8924-FE8D3D79EFE5}" presName="rootConnector" presStyleLbl="node3" presStyleIdx="2" presStyleCnt="3"/>
      <dgm:spPr/>
      <dgm:t>
        <a:bodyPr/>
        <a:lstStyle/>
        <a:p>
          <a:endParaRPr lang="zh-CN" altLang="en-US"/>
        </a:p>
      </dgm:t>
    </dgm:pt>
    <dgm:pt modelId="{119CB0F4-9F6D-6B46-856B-E2CF7D7E757E}" type="pres">
      <dgm:prSet presAssocID="{9E9D879F-05D5-C84F-8924-FE8D3D79EFE5}" presName="hierChild4" presStyleCnt="0"/>
      <dgm:spPr/>
    </dgm:pt>
    <dgm:pt modelId="{79FA59A7-A7E3-D648-98CE-62D28D7064DD}" type="pres">
      <dgm:prSet presAssocID="{9E9D879F-05D5-C84F-8924-FE8D3D79EFE5}" presName="hierChild5" presStyleCnt="0"/>
      <dgm:spPr/>
    </dgm:pt>
    <dgm:pt modelId="{72CE260D-6AFA-4B48-A2AD-0A106E63288C}" type="pres">
      <dgm:prSet presAssocID="{15550365-6A2A-924F-A70A-8DD2701AB197}" presName="hierChild5" presStyleCnt="0"/>
      <dgm:spPr/>
    </dgm:pt>
    <dgm:pt modelId="{E649D310-A9E2-694C-9768-1A427E4CFA54}" type="pres">
      <dgm:prSet presAssocID="{7CDBC350-7FE4-FB43-90C2-9D8041EF22AC}" presName="Name64" presStyleLbl="parChTrans1D2" presStyleIdx="1" presStyleCnt="2"/>
      <dgm:spPr/>
      <dgm:t>
        <a:bodyPr/>
        <a:lstStyle/>
        <a:p>
          <a:endParaRPr lang="zh-CN" altLang="en-US"/>
        </a:p>
      </dgm:t>
    </dgm:pt>
    <dgm:pt modelId="{E0234E3D-8593-5941-822F-9ACECE8CEA9B}" type="pres">
      <dgm:prSet presAssocID="{41187E0F-0725-7443-8D80-8B1792F4D67F}" presName="hierRoot2" presStyleCnt="0">
        <dgm:presLayoutVars>
          <dgm:hierBranch val="init"/>
        </dgm:presLayoutVars>
      </dgm:prSet>
      <dgm:spPr/>
    </dgm:pt>
    <dgm:pt modelId="{EFA129F3-E66B-BB44-81A2-5A0B8245B087}" type="pres">
      <dgm:prSet presAssocID="{41187E0F-0725-7443-8D80-8B1792F4D67F}" presName="rootComposite" presStyleCnt="0"/>
      <dgm:spPr/>
    </dgm:pt>
    <dgm:pt modelId="{CEF70C8A-AEE8-B940-9B8F-68EDF8CB8886}" type="pres">
      <dgm:prSet presAssocID="{41187E0F-0725-7443-8D80-8B1792F4D67F}" presName="rootText" presStyleLbl="node2" presStyleIdx="1" presStyleCnt="2" custScaleX="100754" custScaleY="102817">
        <dgm:presLayoutVars>
          <dgm:chPref val="3"/>
        </dgm:presLayoutVars>
      </dgm:prSet>
      <dgm:spPr/>
      <dgm:t>
        <a:bodyPr/>
        <a:lstStyle/>
        <a:p>
          <a:endParaRPr lang="zh-CN" altLang="en-US"/>
        </a:p>
      </dgm:t>
    </dgm:pt>
    <dgm:pt modelId="{409921D5-4E61-5549-A81C-011F35D87E11}" type="pres">
      <dgm:prSet presAssocID="{41187E0F-0725-7443-8D80-8B1792F4D67F}" presName="rootConnector" presStyleLbl="node2" presStyleIdx="1" presStyleCnt="2"/>
      <dgm:spPr/>
      <dgm:t>
        <a:bodyPr/>
        <a:lstStyle/>
        <a:p>
          <a:endParaRPr lang="zh-CN" altLang="en-US"/>
        </a:p>
      </dgm:t>
    </dgm:pt>
    <dgm:pt modelId="{ADE95BF3-C04E-8642-B882-8F6A34E556E8}" type="pres">
      <dgm:prSet presAssocID="{41187E0F-0725-7443-8D80-8B1792F4D67F}" presName="hierChild4" presStyleCnt="0"/>
      <dgm:spPr/>
    </dgm:pt>
    <dgm:pt modelId="{DA9AB18B-91D7-8045-9617-719A00F00262}" type="pres">
      <dgm:prSet presAssocID="{41187E0F-0725-7443-8D80-8B1792F4D67F}" presName="hierChild5" presStyleCnt="0"/>
      <dgm:spPr/>
    </dgm:pt>
    <dgm:pt modelId="{16E45902-9E8E-594C-AD0B-1CDCECB5893A}" type="pres">
      <dgm:prSet presAssocID="{F9BBBBF7-C76C-8A47-B5DC-32D72D42F33F}" presName="hierChild3" presStyleCnt="0"/>
      <dgm:spPr/>
    </dgm:pt>
  </dgm:ptLst>
  <dgm:cxnLst>
    <dgm:cxn modelId="{EC207B03-A0C3-0D45-91AA-28268D12E63A}" srcId="{15550365-6A2A-924F-A70A-8DD2701AB197}" destId="{09EB534C-CDDD-A345-B9CE-FCCBA01809BF}" srcOrd="0" destOrd="0" parTransId="{C62B1FCB-1A60-D947-80AB-AB9FF5EFDAC1}" sibTransId="{29C62E65-4D2B-7743-BBC4-1A8F578D489D}"/>
    <dgm:cxn modelId="{AEB70E64-266C-EF42-8627-B6804C4FBE36}" srcId="{F9BBBBF7-C76C-8A47-B5DC-32D72D42F33F}" destId="{15550365-6A2A-924F-A70A-8DD2701AB197}" srcOrd="0" destOrd="0" parTransId="{BA1493E6-9F29-7740-B423-F23382DA0882}" sibTransId="{0C3FEA94-264A-9340-99F0-2E0A0F79603E}"/>
    <dgm:cxn modelId="{71786E19-692C-7F40-A5A3-5F883657112B}" type="presOf" srcId="{09EB534C-CDDD-A345-B9CE-FCCBA01809BF}" destId="{AAEFFB82-4211-2341-ADDA-AD24A8816483}" srcOrd="1" destOrd="0" presId="urn:microsoft.com/office/officeart/2009/3/layout/HorizontalOrganizationChart#408"/>
    <dgm:cxn modelId="{DF479F00-DE98-544B-B358-14A8F7B44273}" srcId="{F9BBBBF7-C76C-8A47-B5DC-32D72D42F33F}" destId="{41187E0F-0725-7443-8D80-8B1792F4D67F}" srcOrd="1" destOrd="0" parTransId="{7CDBC350-7FE4-FB43-90C2-9D8041EF22AC}" sibTransId="{0CE4D329-EAF2-1F43-A192-8E44606CA887}"/>
    <dgm:cxn modelId="{E6797FC3-0181-3B4D-A777-C3EAF584C69C}" type="presOf" srcId="{41187E0F-0725-7443-8D80-8B1792F4D67F}" destId="{409921D5-4E61-5549-A81C-011F35D87E11}" srcOrd="1" destOrd="0" presId="urn:microsoft.com/office/officeart/2009/3/layout/HorizontalOrganizationChart#408"/>
    <dgm:cxn modelId="{D8C21863-2C19-764F-86C7-E41B8A70CC2F}" type="presOf" srcId="{7BD9412B-379C-CC49-BF41-22772114C098}" destId="{4C9B26A5-1E8E-F044-A21F-37AE2B31E0EC}" srcOrd="0" destOrd="0" presId="urn:microsoft.com/office/officeart/2009/3/layout/HorizontalOrganizationChart#408"/>
    <dgm:cxn modelId="{665C53EA-AA0F-0840-848F-90270E476C33}" type="presOf" srcId="{9F169B2F-01AB-DF43-82C3-A68A44EC618B}" destId="{28053315-32A6-FB42-955B-DF837BF2E3D5}" srcOrd="0" destOrd="0" presId="urn:microsoft.com/office/officeart/2009/3/layout/HorizontalOrganizationChart#408"/>
    <dgm:cxn modelId="{E179B30D-598B-9B47-8C0F-84F083495DFE}" type="presOf" srcId="{DEB55DAF-1E56-3A40-95A3-97B68B9AB0ED}" destId="{DF878C0A-814F-CD46-93BA-71DBF43FB969}" srcOrd="0" destOrd="0" presId="urn:microsoft.com/office/officeart/2009/3/layout/HorizontalOrganizationChart#408"/>
    <dgm:cxn modelId="{3BD8BFDA-2DA9-2B4B-AD95-7B6E421B3E68}" type="presOf" srcId="{9E9D879F-05D5-C84F-8924-FE8D3D79EFE5}" destId="{971534A6-5310-C144-BE86-2A22A28D3E37}" srcOrd="0" destOrd="0" presId="urn:microsoft.com/office/officeart/2009/3/layout/HorizontalOrganizationChart#408"/>
    <dgm:cxn modelId="{822E685A-0385-504E-B026-D3609BB8BF0A}" type="presOf" srcId="{F9BBBBF7-C76C-8A47-B5DC-32D72D42F33F}" destId="{7A152278-B98E-4445-839D-43497D0515F9}" srcOrd="0" destOrd="0" presId="urn:microsoft.com/office/officeart/2009/3/layout/HorizontalOrganizationChart#408"/>
    <dgm:cxn modelId="{20B666DD-7D37-A244-9C4F-A7D2150829A1}" type="presOf" srcId="{7CDBC350-7FE4-FB43-90C2-9D8041EF22AC}" destId="{E649D310-A9E2-694C-9768-1A427E4CFA54}" srcOrd="0" destOrd="0" presId="urn:microsoft.com/office/officeart/2009/3/layout/HorizontalOrganizationChart#408"/>
    <dgm:cxn modelId="{B467A8FE-23AE-6944-8663-10A3406F17C8}" type="presOf" srcId="{15550365-6A2A-924F-A70A-8DD2701AB197}" destId="{68DBDFB5-ECF5-D241-8A1E-F8D7934188DF}" srcOrd="1" destOrd="0" presId="urn:microsoft.com/office/officeart/2009/3/layout/HorizontalOrganizationChart#408"/>
    <dgm:cxn modelId="{F227D8FA-D3F2-5140-9B8C-685E09A9E47B}" type="presOf" srcId="{09EB534C-CDDD-A345-B9CE-FCCBA01809BF}" destId="{A225024C-5EC4-794F-8303-6B805AB003F6}" srcOrd="0" destOrd="0" presId="urn:microsoft.com/office/officeart/2009/3/layout/HorizontalOrganizationChart#408"/>
    <dgm:cxn modelId="{72D57298-24B6-7B41-85AF-3914FF98B32B}" type="presOf" srcId="{9E9D879F-05D5-C84F-8924-FE8D3D79EFE5}" destId="{04F21176-313C-7145-B48C-9F2AF223D9E5}" srcOrd="1" destOrd="0" presId="urn:microsoft.com/office/officeart/2009/3/layout/HorizontalOrganizationChart#408"/>
    <dgm:cxn modelId="{BB6556C4-1C09-EF47-957C-CC7AAAAD6A55}" type="presOf" srcId="{15550365-6A2A-924F-A70A-8DD2701AB197}" destId="{85CF5292-3C5E-E04E-BA61-5DFB476F2430}" srcOrd="0" destOrd="0" presId="urn:microsoft.com/office/officeart/2009/3/layout/HorizontalOrganizationChart#408"/>
    <dgm:cxn modelId="{86C0D226-1EAD-FE40-841B-5B8A64718875}" type="presOf" srcId="{BA1493E6-9F29-7740-B423-F23382DA0882}" destId="{758274EA-8762-F844-8376-ED460773996A}" srcOrd="0" destOrd="0" presId="urn:microsoft.com/office/officeart/2009/3/layout/HorizontalOrganizationChart#408"/>
    <dgm:cxn modelId="{E38A2C37-7FD0-0746-9338-C2A4FE68DCEB}" type="presOf" srcId="{7BD9412B-379C-CC49-BF41-22772114C098}" destId="{54A6A2D1-B7A5-2C4C-B2B3-552E147089FF}" srcOrd="1" destOrd="0" presId="urn:microsoft.com/office/officeart/2009/3/layout/HorizontalOrganizationChart#408"/>
    <dgm:cxn modelId="{72DC1E1A-A908-984B-BD9E-43A91B888DAA}" type="presOf" srcId="{41187E0F-0725-7443-8D80-8B1792F4D67F}" destId="{CEF70C8A-AEE8-B940-9B8F-68EDF8CB8886}" srcOrd="0" destOrd="0" presId="urn:microsoft.com/office/officeart/2009/3/layout/HorizontalOrganizationChart#408"/>
    <dgm:cxn modelId="{0E16A1EB-63D5-1449-81B3-2F554ABBEDEB}" type="presOf" srcId="{C62B1FCB-1A60-D947-80AB-AB9FF5EFDAC1}" destId="{A7818B8A-B901-C64F-B2A8-ED40BB5C0732}" srcOrd="0" destOrd="0" presId="urn:microsoft.com/office/officeart/2009/3/layout/HorizontalOrganizationChart#408"/>
    <dgm:cxn modelId="{A5924DB6-803A-B842-92BB-AFD5E009113D}" type="presOf" srcId="{BF730569-401B-B943-909D-C216B49DE6BC}" destId="{7CB01AE5-DD92-4344-8F77-75DB56CFCB99}" srcOrd="0" destOrd="0" presId="urn:microsoft.com/office/officeart/2009/3/layout/HorizontalOrganizationChart#408"/>
    <dgm:cxn modelId="{0BC3D7EC-856E-7F41-A0AD-D0D362FEB36C}" srcId="{BF730569-401B-B943-909D-C216B49DE6BC}" destId="{F9BBBBF7-C76C-8A47-B5DC-32D72D42F33F}" srcOrd="0" destOrd="0" parTransId="{740BED71-150C-0F4C-B70C-3A1D7BDC8588}" sibTransId="{C3991321-D4AC-174C-BB65-5C757B14BB40}"/>
    <dgm:cxn modelId="{AE3175CF-82CD-7646-AAD3-103C066FCDC1}" srcId="{15550365-6A2A-924F-A70A-8DD2701AB197}" destId="{9E9D879F-05D5-C84F-8924-FE8D3D79EFE5}" srcOrd="2" destOrd="0" parTransId="{9F169B2F-01AB-DF43-82C3-A68A44EC618B}" sibTransId="{A53B4383-8069-4C41-9E80-41C2023D54E9}"/>
    <dgm:cxn modelId="{7DA3A6FE-7CDE-4B47-9501-4BE66A799C85}" type="presOf" srcId="{F9BBBBF7-C76C-8A47-B5DC-32D72D42F33F}" destId="{247CFD50-C8B0-7844-9E85-1B91E0A377E6}" srcOrd="1" destOrd="0" presId="urn:microsoft.com/office/officeart/2009/3/layout/HorizontalOrganizationChart#408"/>
    <dgm:cxn modelId="{D2C1987E-410F-DA4B-B382-D23E8EB1F2DC}" srcId="{15550365-6A2A-924F-A70A-8DD2701AB197}" destId="{7BD9412B-379C-CC49-BF41-22772114C098}" srcOrd="1" destOrd="0" parTransId="{DEB55DAF-1E56-3A40-95A3-97B68B9AB0ED}" sibTransId="{936FB75B-F9E4-5C41-ADF6-0345650F5448}"/>
    <dgm:cxn modelId="{FAD3CAAE-C271-4A40-B53A-1DA5F27737F1}" type="presParOf" srcId="{7CB01AE5-DD92-4344-8F77-75DB56CFCB99}" destId="{8DBF306A-8862-6D4F-94E8-15CA9ECF041D}" srcOrd="0" destOrd="0" presId="urn:microsoft.com/office/officeart/2009/3/layout/HorizontalOrganizationChart#408"/>
    <dgm:cxn modelId="{41FA7CED-7EFC-4249-94EB-A92AD00AC3DA}" type="presParOf" srcId="{8DBF306A-8862-6D4F-94E8-15CA9ECF041D}" destId="{3F17A522-F267-0747-AEC9-1271264BB841}" srcOrd="0" destOrd="0" presId="urn:microsoft.com/office/officeart/2009/3/layout/HorizontalOrganizationChart#408"/>
    <dgm:cxn modelId="{339A6DD0-6343-E142-B743-733E960F9043}" type="presParOf" srcId="{3F17A522-F267-0747-AEC9-1271264BB841}" destId="{7A152278-B98E-4445-839D-43497D0515F9}" srcOrd="0" destOrd="0" presId="urn:microsoft.com/office/officeart/2009/3/layout/HorizontalOrganizationChart#408"/>
    <dgm:cxn modelId="{DF2F5CC9-B8B4-5C4D-AB72-B956C548F52B}" type="presParOf" srcId="{3F17A522-F267-0747-AEC9-1271264BB841}" destId="{247CFD50-C8B0-7844-9E85-1B91E0A377E6}" srcOrd="1" destOrd="0" presId="urn:microsoft.com/office/officeart/2009/3/layout/HorizontalOrganizationChart#408"/>
    <dgm:cxn modelId="{E7F38BC3-D521-764A-8DFE-F23BD4670B62}" type="presParOf" srcId="{8DBF306A-8862-6D4F-94E8-15CA9ECF041D}" destId="{25772527-AAC0-5F4D-9AED-44964AEF89D7}" srcOrd="1" destOrd="0" presId="urn:microsoft.com/office/officeart/2009/3/layout/HorizontalOrganizationChart#408"/>
    <dgm:cxn modelId="{CD214130-4A7A-E04A-AFAA-D9A54734ECDE}" type="presParOf" srcId="{25772527-AAC0-5F4D-9AED-44964AEF89D7}" destId="{758274EA-8762-F844-8376-ED460773996A}" srcOrd="0" destOrd="0" presId="urn:microsoft.com/office/officeart/2009/3/layout/HorizontalOrganizationChart#408"/>
    <dgm:cxn modelId="{E2BD2447-51E5-D040-A881-7F2B5C2199C7}" type="presParOf" srcId="{25772527-AAC0-5F4D-9AED-44964AEF89D7}" destId="{92F29588-739F-6F4D-BD47-94061D0D327D}" srcOrd="1" destOrd="0" presId="urn:microsoft.com/office/officeart/2009/3/layout/HorizontalOrganizationChart#408"/>
    <dgm:cxn modelId="{FBAAC585-0D47-954D-99FF-BF1FACF63DC2}" type="presParOf" srcId="{92F29588-739F-6F4D-BD47-94061D0D327D}" destId="{B0B6DF49-E4D6-5E4F-A581-B52846DDBD1B}" srcOrd="0" destOrd="0" presId="urn:microsoft.com/office/officeart/2009/3/layout/HorizontalOrganizationChart#408"/>
    <dgm:cxn modelId="{C561469A-2DB2-564E-A641-34D27FDC6B76}" type="presParOf" srcId="{B0B6DF49-E4D6-5E4F-A581-B52846DDBD1B}" destId="{85CF5292-3C5E-E04E-BA61-5DFB476F2430}" srcOrd="0" destOrd="0" presId="urn:microsoft.com/office/officeart/2009/3/layout/HorizontalOrganizationChart#408"/>
    <dgm:cxn modelId="{2C026223-4B71-AF42-AF18-26080B80D0E0}" type="presParOf" srcId="{B0B6DF49-E4D6-5E4F-A581-B52846DDBD1B}" destId="{68DBDFB5-ECF5-D241-8A1E-F8D7934188DF}" srcOrd="1" destOrd="0" presId="urn:microsoft.com/office/officeart/2009/3/layout/HorizontalOrganizationChart#408"/>
    <dgm:cxn modelId="{0673F4F5-BD0E-6B44-8078-29A14A798032}" type="presParOf" srcId="{92F29588-739F-6F4D-BD47-94061D0D327D}" destId="{CC5457AF-D16F-1E45-9345-898D553ACFC5}" srcOrd="1" destOrd="0" presId="urn:microsoft.com/office/officeart/2009/3/layout/HorizontalOrganizationChart#408"/>
    <dgm:cxn modelId="{985E3072-AAA6-CD4E-9E0B-69D300EC973F}" type="presParOf" srcId="{CC5457AF-D16F-1E45-9345-898D553ACFC5}" destId="{A7818B8A-B901-C64F-B2A8-ED40BB5C0732}" srcOrd="0" destOrd="0" presId="urn:microsoft.com/office/officeart/2009/3/layout/HorizontalOrganizationChart#408"/>
    <dgm:cxn modelId="{ACC60771-12B2-1645-BB03-EA52287D746E}" type="presParOf" srcId="{CC5457AF-D16F-1E45-9345-898D553ACFC5}" destId="{F69161FE-11A2-434E-A780-ADBC2ECA48E9}" srcOrd="1" destOrd="0" presId="urn:microsoft.com/office/officeart/2009/3/layout/HorizontalOrganizationChart#408"/>
    <dgm:cxn modelId="{6325BDD5-18B0-964C-9006-9EEE13989058}" type="presParOf" srcId="{F69161FE-11A2-434E-A780-ADBC2ECA48E9}" destId="{9D08CCAD-4C7C-4147-A84C-354F3AB9DE0C}" srcOrd="0" destOrd="0" presId="urn:microsoft.com/office/officeart/2009/3/layout/HorizontalOrganizationChart#408"/>
    <dgm:cxn modelId="{AB56F022-3C84-4F46-8781-4B1667722A79}" type="presParOf" srcId="{9D08CCAD-4C7C-4147-A84C-354F3AB9DE0C}" destId="{A225024C-5EC4-794F-8303-6B805AB003F6}" srcOrd="0" destOrd="0" presId="urn:microsoft.com/office/officeart/2009/3/layout/HorizontalOrganizationChart#408"/>
    <dgm:cxn modelId="{F6A541BB-1E93-7049-855E-FEFEFBB2BB48}" type="presParOf" srcId="{9D08CCAD-4C7C-4147-A84C-354F3AB9DE0C}" destId="{AAEFFB82-4211-2341-ADDA-AD24A8816483}" srcOrd="1" destOrd="0" presId="urn:microsoft.com/office/officeart/2009/3/layout/HorizontalOrganizationChart#408"/>
    <dgm:cxn modelId="{5AD88F1E-96FE-F24E-BECC-B53E2192EAAC}" type="presParOf" srcId="{F69161FE-11A2-434E-A780-ADBC2ECA48E9}" destId="{2737F26F-0300-7B4F-AEDF-842C012EA993}" srcOrd="1" destOrd="0" presId="urn:microsoft.com/office/officeart/2009/3/layout/HorizontalOrganizationChart#408"/>
    <dgm:cxn modelId="{1246D291-8521-8C4A-AF29-A49FD56AB1A2}" type="presParOf" srcId="{F69161FE-11A2-434E-A780-ADBC2ECA48E9}" destId="{5B7C206F-1898-694E-8F5B-A50B19924462}" srcOrd="2" destOrd="0" presId="urn:microsoft.com/office/officeart/2009/3/layout/HorizontalOrganizationChart#408"/>
    <dgm:cxn modelId="{9FE3809A-03EB-9543-866E-E005F3B9A57F}" type="presParOf" srcId="{CC5457AF-D16F-1E45-9345-898D553ACFC5}" destId="{DF878C0A-814F-CD46-93BA-71DBF43FB969}" srcOrd="2" destOrd="0" presId="urn:microsoft.com/office/officeart/2009/3/layout/HorizontalOrganizationChart#408"/>
    <dgm:cxn modelId="{326069F0-00D1-8049-A3D2-4A6B3E18EE12}" type="presParOf" srcId="{CC5457AF-D16F-1E45-9345-898D553ACFC5}" destId="{7081F518-078B-EF4B-A3D3-B994F4A10779}" srcOrd="3" destOrd="0" presId="urn:microsoft.com/office/officeart/2009/3/layout/HorizontalOrganizationChart#408"/>
    <dgm:cxn modelId="{FDDB47EB-FFF6-B247-88D7-FAC927778969}" type="presParOf" srcId="{7081F518-078B-EF4B-A3D3-B994F4A10779}" destId="{4E55D958-2535-EC4F-8982-E5D4B44D85D9}" srcOrd="0" destOrd="0" presId="urn:microsoft.com/office/officeart/2009/3/layout/HorizontalOrganizationChart#408"/>
    <dgm:cxn modelId="{147B6D46-579C-D646-BD42-ABDB0DEDAFDA}" type="presParOf" srcId="{4E55D958-2535-EC4F-8982-E5D4B44D85D9}" destId="{4C9B26A5-1E8E-F044-A21F-37AE2B31E0EC}" srcOrd="0" destOrd="0" presId="urn:microsoft.com/office/officeart/2009/3/layout/HorizontalOrganizationChart#408"/>
    <dgm:cxn modelId="{C02D5914-B71C-7546-BC4A-E05F5E3EDBD1}" type="presParOf" srcId="{4E55D958-2535-EC4F-8982-E5D4B44D85D9}" destId="{54A6A2D1-B7A5-2C4C-B2B3-552E147089FF}" srcOrd="1" destOrd="0" presId="urn:microsoft.com/office/officeart/2009/3/layout/HorizontalOrganizationChart#408"/>
    <dgm:cxn modelId="{83DB6DFC-5724-6742-ABB6-8C35686A5C12}" type="presParOf" srcId="{7081F518-078B-EF4B-A3D3-B994F4A10779}" destId="{E5010796-8C10-D546-BADC-03778FE39382}" srcOrd="1" destOrd="0" presId="urn:microsoft.com/office/officeart/2009/3/layout/HorizontalOrganizationChart#408"/>
    <dgm:cxn modelId="{ECB248E9-40B4-0F42-BB9D-EECE5F94D684}" type="presParOf" srcId="{7081F518-078B-EF4B-A3D3-B994F4A10779}" destId="{CF215FCC-1DE7-DE40-A089-128204206682}" srcOrd="2" destOrd="0" presId="urn:microsoft.com/office/officeart/2009/3/layout/HorizontalOrganizationChart#408"/>
    <dgm:cxn modelId="{47C867F7-0642-DD44-80A0-278E68425C63}" type="presParOf" srcId="{CC5457AF-D16F-1E45-9345-898D553ACFC5}" destId="{28053315-32A6-FB42-955B-DF837BF2E3D5}" srcOrd="4" destOrd="0" presId="urn:microsoft.com/office/officeart/2009/3/layout/HorizontalOrganizationChart#408"/>
    <dgm:cxn modelId="{2A098D3E-50FD-D147-83EE-F2AF1505B2F4}" type="presParOf" srcId="{CC5457AF-D16F-1E45-9345-898D553ACFC5}" destId="{E722C547-BE7B-404F-9A10-06DA3D662701}" srcOrd="5" destOrd="0" presId="urn:microsoft.com/office/officeart/2009/3/layout/HorizontalOrganizationChart#408"/>
    <dgm:cxn modelId="{894E4A1B-5ABD-0D4A-8B04-3D0401807092}" type="presParOf" srcId="{E722C547-BE7B-404F-9A10-06DA3D662701}" destId="{EBF775EB-D3C2-8D48-9378-F226903AF144}" srcOrd="0" destOrd="0" presId="urn:microsoft.com/office/officeart/2009/3/layout/HorizontalOrganizationChart#408"/>
    <dgm:cxn modelId="{AFD6952D-1BBC-8A4E-A7C8-013830676C0C}" type="presParOf" srcId="{EBF775EB-D3C2-8D48-9378-F226903AF144}" destId="{971534A6-5310-C144-BE86-2A22A28D3E37}" srcOrd="0" destOrd="0" presId="urn:microsoft.com/office/officeart/2009/3/layout/HorizontalOrganizationChart#408"/>
    <dgm:cxn modelId="{EA51B219-7807-BF4B-A4F4-490942423A71}" type="presParOf" srcId="{EBF775EB-D3C2-8D48-9378-F226903AF144}" destId="{04F21176-313C-7145-B48C-9F2AF223D9E5}" srcOrd="1" destOrd="0" presId="urn:microsoft.com/office/officeart/2009/3/layout/HorizontalOrganizationChart#408"/>
    <dgm:cxn modelId="{0A893E65-DB56-604C-A324-A2092373AB76}" type="presParOf" srcId="{E722C547-BE7B-404F-9A10-06DA3D662701}" destId="{119CB0F4-9F6D-6B46-856B-E2CF7D7E757E}" srcOrd="1" destOrd="0" presId="urn:microsoft.com/office/officeart/2009/3/layout/HorizontalOrganizationChart#408"/>
    <dgm:cxn modelId="{600EDE06-35F8-B04B-B7DE-F91259478632}" type="presParOf" srcId="{E722C547-BE7B-404F-9A10-06DA3D662701}" destId="{79FA59A7-A7E3-D648-98CE-62D28D7064DD}" srcOrd="2" destOrd="0" presId="urn:microsoft.com/office/officeart/2009/3/layout/HorizontalOrganizationChart#408"/>
    <dgm:cxn modelId="{A4FBF187-7728-4941-A4E4-6DFA475D5637}" type="presParOf" srcId="{92F29588-739F-6F4D-BD47-94061D0D327D}" destId="{72CE260D-6AFA-4B48-A2AD-0A106E63288C}" srcOrd="2" destOrd="0" presId="urn:microsoft.com/office/officeart/2009/3/layout/HorizontalOrganizationChart#408"/>
    <dgm:cxn modelId="{8BD11A3D-7087-9E47-B4E0-34E002900903}" type="presParOf" srcId="{25772527-AAC0-5F4D-9AED-44964AEF89D7}" destId="{E649D310-A9E2-694C-9768-1A427E4CFA54}" srcOrd="2" destOrd="0" presId="urn:microsoft.com/office/officeart/2009/3/layout/HorizontalOrganizationChart#408"/>
    <dgm:cxn modelId="{DBBFE9AF-14B4-444E-A5C4-6FEAAE6EEFAD}" type="presParOf" srcId="{25772527-AAC0-5F4D-9AED-44964AEF89D7}" destId="{E0234E3D-8593-5941-822F-9ACECE8CEA9B}" srcOrd="3" destOrd="0" presId="urn:microsoft.com/office/officeart/2009/3/layout/HorizontalOrganizationChart#408"/>
    <dgm:cxn modelId="{9053C0E1-2E00-B743-898D-7CD4B979FCA9}" type="presParOf" srcId="{E0234E3D-8593-5941-822F-9ACECE8CEA9B}" destId="{EFA129F3-E66B-BB44-81A2-5A0B8245B087}" srcOrd="0" destOrd="0" presId="urn:microsoft.com/office/officeart/2009/3/layout/HorizontalOrganizationChart#408"/>
    <dgm:cxn modelId="{7FF15299-EAA0-9641-BC87-2E6B35218240}" type="presParOf" srcId="{EFA129F3-E66B-BB44-81A2-5A0B8245B087}" destId="{CEF70C8A-AEE8-B940-9B8F-68EDF8CB8886}" srcOrd="0" destOrd="0" presId="urn:microsoft.com/office/officeart/2009/3/layout/HorizontalOrganizationChart#408"/>
    <dgm:cxn modelId="{37DAC938-10C6-474D-BB37-7915C36997D5}" type="presParOf" srcId="{EFA129F3-E66B-BB44-81A2-5A0B8245B087}" destId="{409921D5-4E61-5549-A81C-011F35D87E11}" srcOrd="1" destOrd="0" presId="urn:microsoft.com/office/officeart/2009/3/layout/HorizontalOrganizationChart#408"/>
    <dgm:cxn modelId="{559D76A4-4F41-DF4D-8BBB-1835C83B39CE}" type="presParOf" srcId="{E0234E3D-8593-5941-822F-9ACECE8CEA9B}" destId="{ADE95BF3-C04E-8642-B882-8F6A34E556E8}" srcOrd="1" destOrd="0" presId="urn:microsoft.com/office/officeart/2009/3/layout/HorizontalOrganizationChart#408"/>
    <dgm:cxn modelId="{D1801C64-8AB6-0442-8FC8-951B7BCD10A4}" type="presParOf" srcId="{E0234E3D-8593-5941-822F-9ACECE8CEA9B}" destId="{DA9AB18B-91D7-8045-9617-719A00F00262}" srcOrd="2" destOrd="0" presId="urn:microsoft.com/office/officeart/2009/3/layout/HorizontalOrganizationChart#408"/>
    <dgm:cxn modelId="{65F6E500-6822-A74F-8DBE-3F99E22AB1C5}" type="presParOf" srcId="{8DBF306A-8862-6D4F-94E8-15CA9ECF041D}" destId="{16E45902-9E8E-594C-AD0B-1CDCECB5893A}" srcOrd="2" destOrd="0" presId="urn:microsoft.com/office/officeart/2009/3/layout/HorizontalOrganizationChart#408"/>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BF730569-401B-B943-909D-C216B49DE6BC}" type="doc">
      <dgm:prSet loTypeId="urn:microsoft.com/office/officeart/2009/3/layout/HorizontalOrganizationChart#409" loCatId="" qsTypeId="urn:microsoft.com/office/officeart/2005/8/quickstyle/simple1#438" qsCatId="simple" csTypeId="urn:microsoft.com/office/officeart/2005/8/colors/accent2_1#114" csCatId="accent2" phldr="1"/>
      <dgm:spPr/>
      <dgm:t>
        <a:bodyPr/>
        <a:lstStyle/>
        <a:p>
          <a:endParaRPr lang="zh-CN" altLang="en-US"/>
        </a:p>
      </dgm:t>
    </dgm:pt>
    <dgm:pt modelId="{15550365-6A2A-924F-A70A-8DD2701AB197}">
      <dgm:prSet custT="1"/>
      <dgm:spPr/>
      <dgm:t>
        <a:bodyPr/>
        <a:lstStyle/>
        <a:p>
          <a:r>
            <a:rPr lang="zh-CN" altLang="en-US" sz="1400" dirty="0" smtClean="0">
              <a:latin typeface="微软雅黑" panose="020B0503020204020204" pitchFamily="34" charset="-122"/>
              <a:ea typeface="微软雅黑" panose="020B0503020204020204" pitchFamily="34" charset="-122"/>
              <a:cs typeface="微软雅黑" panose="020B0503020204020204" pitchFamily="34" charset="-122"/>
            </a:rPr>
            <a:t>流通过程</a:t>
          </a:r>
          <a:endParaRPr lang="zh-CN" altLang="en-US" sz="1400" dirty="0">
            <a:latin typeface="微软雅黑" panose="020B0503020204020204" pitchFamily="34" charset="-122"/>
            <a:ea typeface="微软雅黑" panose="020B0503020204020204" pitchFamily="34" charset="-122"/>
            <a:cs typeface="微软雅黑" panose="020B0503020204020204" pitchFamily="34" charset="-122"/>
          </a:endParaRPr>
        </a:p>
      </dgm:t>
    </dgm:pt>
    <dgm:pt modelId="{BA1493E6-9F29-7740-B423-F23382DA0882}" cxnId="{AEB70E64-266C-EF42-8627-B6804C4FBE36}" type="parTrans">
      <dgm:prSet/>
      <dgm:spPr/>
      <dgm:t>
        <a:bodyPr/>
        <a:lstStyle/>
        <a:p>
          <a:endParaRPr lang="zh-CN" altLang="en-US"/>
        </a:p>
      </dgm:t>
    </dgm:pt>
    <dgm:pt modelId="{0C3FEA94-264A-9340-99F0-2E0A0F79603E}" cxnId="{AEB70E64-266C-EF42-8627-B6804C4FBE36}" type="sibTrans">
      <dgm:prSet/>
      <dgm:spPr/>
      <dgm:t>
        <a:bodyPr/>
        <a:lstStyle/>
        <a:p>
          <a:endParaRPr lang="zh-CN" altLang="en-US"/>
        </a:p>
      </dgm:t>
    </dgm:pt>
    <dgm:pt modelId="{0D12D789-ABDE-A449-B861-5396849376F3}">
      <dgm:prSet custT="1"/>
      <dgm:spPr/>
      <dgm:t>
        <a:bodyPr/>
        <a:lstStyle/>
        <a:p>
          <a:r>
            <a:rPr lang="zh-CN" altLang="en-US" sz="1400" dirty="0" smtClean="0"/>
            <a:t>单个资本</a:t>
          </a:r>
        </a:p>
      </dgm:t>
    </dgm:pt>
    <dgm:pt modelId="{1AE6B5A9-C5DA-624F-AD6D-BE709989E292}" cxnId="{6897577A-D87A-BD44-BC1B-42354111A727}" type="parTrans">
      <dgm:prSet/>
      <dgm:spPr/>
      <dgm:t>
        <a:bodyPr/>
        <a:lstStyle/>
        <a:p>
          <a:endParaRPr lang="zh-CN" altLang="en-US"/>
        </a:p>
      </dgm:t>
    </dgm:pt>
    <dgm:pt modelId="{989874A4-6790-1347-929B-6468D778FEBB}" cxnId="{6897577A-D87A-BD44-BC1B-42354111A727}" type="sibTrans">
      <dgm:prSet/>
      <dgm:spPr/>
      <dgm:t>
        <a:bodyPr/>
        <a:lstStyle/>
        <a:p>
          <a:endParaRPr lang="zh-CN" altLang="en-US"/>
        </a:p>
      </dgm:t>
    </dgm:pt>
    <dgm:pt modelId="{359A4AE3-56B6-3E41-B5D2-B8249A806D00}">
      <dgm:prSet custT="1"/>
      <dgm:spPr>
        <a:solidFill>
          <a:srgbClr val="C00000"/>
        </a:solidFill>
      </dgm:spPr>
      <dgm:t>
        <a:bodyPr/>
        <a:lstStyle/>
        <a:p>
          <a:r>
            <a:rPr lang="zh-CN" altLang="en-US" sz="1400" dirty="0" smtClean="0">
              <a:solidFill>
                <a:schemeClr val="bg1"/>
              </a:solidFill>
            </a:rPr>
            <a:t>社会资本</a:t>
          </a:r>
          <a:endParaRPr lang="zh-CN" altLang="en-US" sz="1400" dirty="0">
            <a:solidFill>
              <a:schemeClr val="bg1"/>
            </a:solidFill>
          </a:endParaRPr>
        </a:p>
      </dgm:t>
    </dgm:pt>
    <dgm:pt modelId="{6DD64FF1-D337-D64D-A80F-B8020E41A56C}" cxnId="{B7763372-1946-ED40-9202-7DCCD481063A}" type="parTrans">
      <dgm:prSet/>
      <dgm:spPr/>
      <dgm:t>
        <a:bodyPr/>
        <a:lstStyle/>
        <a:p>
          <a:endParaRPr lang="zh-CN" altLang="en-US"/>
        </a:p>
      </dgm:t>
    </dgm:pt>
    <dgm:pt modelId="{E855BBE2-EF05-524F-BB48-1454486F9BC9}" cxnId="{B7763372-1946-ED40-9202-7DCCD481063A}" type="sibTrans">
      <dgm:prSet/>
      <dgm:spPr/>
      <dgm:t>
        <a:bodyPr/>
        <a:lstStyle/>
        <a:p>
          <a:endParaRPr lang="zh-CN" altLang="en-US"/>
        </a:p>
      </dgm:t>
    </dgm:pt>
    <dgm:pt modelId="{AFFB9DCE-E362-B544-9596-96DA311AFAD9}">
      <dgm:prSet custT="1"/>
      <dgm:spPr/>
      <dgm:t>
        <a:bodyPr/>
        <a:lstStyle/>
        <a:p>
          <a:r>
            <a:rPr lang="zh-CN" altLang="en-US" sz="1400" dirty="0" smtClean="0"/>
            <a:t>经济危机</a:t>
          </a:r>
          <a:endParaRPr lang="zh-CN" altLang="en-US" sz="1400" dirty="0"/>
        </a:p>
      </dgm:t>
    </dgm:pt>
    <dgm:pt modelId="{7F022906-9A1C-F641-B05F-62A185D276CC}" cxnId="{5E34CECC-1F2E-7F4C-88C2-83AADBC30E97}" type="parTrans">
      <dgm:prSet/>
      <dgm:spPr/>
      <dgm:t>
        <a:bodyPr/>
        <a:lstStyle/>
        <a:p>
          <a:endParaRPr lang="zh-CN" altLang="en-US"/>
        </a:p>
      </dgm:t>
    </dgm:pt>
    <dgm:pt modelId="{2E53A50A-A539-DC4E-A1D9-2B8B06EADCCF}" cxnId="{5E34CECC-1F2E-7F4C-88C2-83AADBC30E97}" type="sibTrans">
      <dgm:prSet/>
      <dgm:spPr/>
      <dgm:t>
        <a:bodyPr/>
        <a:lstStyle/>
        <a:p>
          <a:endParaRPr lang="zh-CN" altLang="en-US"/>
        </a:p>
      </dgm:t>
    </dgm:pt>
    <dgm:pt modelId="{7CB01AE5-DD92-4344-8F77-75DB56CFCB99}" type="pres">
      <dgm:prSet presAssocID="{BF730569-401B-B943-909D-C216B49DE6BC}" presName="hierChild1" presStyleCnt="0">
        <dgm:presLayoutVars>
          <dgm:orgChart val="1"/>
          <dgm:chPref val="1"/>
          <dgm:dir/>
          <dgm:animOne val="branch"/>
          <dgm:animLvl val="lvl"/>
          <dgm:resizeHandles/>
        </dgm:presLayoutVars>
      </dgm:prSet>
      <dgm:spPr/>
      <dgm:t>
        <a:bodyPr/>
        <a:lstStyle/>
        <a:p>
          <a:endParaRPr lang="zh-CN" altLang="en-US"/>
        </a:p>
      </dgm:t>
    </dgm:pt>
    <dgm:pt modelId="{2CB262BE-BE21-AF4E-B6CB-E5F3592E64D2}" type="pres">
      <dgm:prSet presAssocID="{15550365-6A2A-924F-A70A-8DD2701AB197}" presName="hierRoot1" presStyleCnt="0">
        <dgm:presLayoutVars>
          <dgm:hierBranch val="init"/>
        </dgm:presLayoutVars>
      </dgm:prSet>
      <dgm:spPr/>
      <dgm:t>
        <a:bodyPr/>
        <a:lstStyle/>
        <a:p>
          <a:endParaRPr lang="zh-CN" altLang="en-US"/>
        </a:p>
      </dgm:t>
    </dgm:pt>
    <dgm:pt modelId="{7EEACBAB-A1C6-5F4F-8AFD-9AB01DCE9809}" type="pres">
      <dgm:prSet presAssocID="{15550365-6A2A-924F-A70A-8DD2701AB197}" presName="rootComposite1" presStyleCnt="0"/>
      <dgm:spPr/>
      <dgm:t>
        <a:bodyPr/>
        <a:lstStyle/>
        <a:p>
          <a:endParaRPr lang="zh-CN" altLang="en-US"/>
        </a:p>
      </dgm:t>
    </dgm:pt>
    <dgm:pt modelId="{B92E6286-8783-FD4B-BE3B-69EB557D127B}" type="pres">
      <dgm:prSet presAssocID="{15550365-6A2A-924F-A70A-8DD2701AB197}" presName="rootText1" presStyleLbl="node0" presStyleIdx="0" presStyleCnt="1">
        <dgm:presLayoutVars>
          <dgm:chPref val="3"/>
        </dgm:presLayoutVars>
      </dgm:prSet>
      <dgm:spPr/>
      <dgm:t>
        <a:bodyPr/>
        <a:lstStyle/>
        <a:p>
          <a:endParaRPr lang="zh-CN" altLang="en-US"/>
        </a:p>
      </dgm:t>
    </dgm:pt>
    <dgm:pt modelId="{FD253B47-BF81-B441-ACA0-7AAB2C78DB3C}" type="pres">
      <dgm:prSet presAssocID="{15550365-6A2A-924F-A70A-8DD2701AB197}" presName="rootConnector1" presStyleLbl="node1" presStyleIdx="0" presStyleCnt="0"/>
      <dgm:spPr/>
      <dgm:t>
        <a:bodyPr/>
        <a:lstStyle/>
        <a:p>
          <a:endParaRPr lang="zh-CN" altLang="en-US"/>
        </a:p>
      </dgm:t>
    </dgm:pt>
    <dgm:pt modelId="{6ED74F15-55C9-2149-B29D-F31D4BA06B0A}" type="pres">
      <dgm:prSet presAssocID="{15550365-6A2A-924F-A70A-8DD2701AB197}" presName="hierChild2" presStyleCnt="0"/>
      <dgm:spPr/>
      <dgm:t>
        <a:bodyPr/>
        <a:lstStyle/>
        <a:p>
          <a:endParaRPr lang="zh-CN" altLang="en-US"/>
        </a:p>
      </dgm:t>
    </dgm:pt>
    <dgm:pt modelId="{26B5F095-1ED4-9942-823F-6788718AACC4}" type="pres">
      <dgm:prSet presAssocID="{1AE6B5A9-C5DA-624F-AD6D-BE709989E292}" presName="Name64" presStyleLbl="parChTrans1D2" presStyleIdx="0" presStyleCnt="3"/>
      <dgm:spPr/>
      <dgm:t>
        <a:bodyPr/>
        <a:lstStyle/>
        <a:p>
          <a:endParaRPr lang="zh-CN" altLang="en-US"/>
        </a:p>
      </dgm:t>
    </dgm:pt>
    <dgm:pt modelId="{49EAF76A-7822-B04D-86A0-3B3C5CF50F2D}" type="pres">
      <dgm:prSet presAssocID="{0D12D789-ABDE-A449-B861-5396849376F3}" presName="hierRoot2" presStyleCnt="0">
        <dgm:presLayoutVars>
          <dgm:hierBranch val="init"/>
        </dgm:presLayoutVars>
      </dgm:prSet>
      <dgm:spPr/>
      <dgm:t>
        <a:bodyPr/>
        <a:lstStyle/>
        <a:p>
          <a:endParaRPr lang="zh-CN" altLang="en-US"/>
        </a:p>
      </dgm:t>
    </dgm:pt>
    <dgm:pt modelId="{D253ACFE-BC16-6342-990D-6539164C8ECC}" type="pres">
      <dgm:prSet presAssocID="{0D12D789-ABDE-A449-B861-5396849376F3}" presName="rootComposite" presStyleCnt="0"/>
      <dgm:spPr/>
      <dgm:t>
        <a:bodyPr/>
        <a:lstStyle/>
        <a:p>
          <a:endParaRPr lang="zh-CN" altLang="en-US"/>
        </a:p>
      </dgm:t>
    </dgm:pt>
    <dgm:pt modelId="{926CB78C-8858-514F-AAD9-41CD7496C480}" type="pres">
      <dgm:prSet presAssocID="{0D12D789-ABDE-A449-B861-5396849376F3}" presName="rootText" presStyleLbl="node2" presStyleIdx="0" presStyleCnt="3">
        <dgm:presLayoutVars>
          <dgm:chPref val="3"/>
        </dgm:presLayoutVars>
      </dgm:prSet>
      <dgm:spPr/>
      <dgm:t>
        <a:bodyPr/>
        <a:lstStyle/>
        <a:p>
          <a:endParaRPr lang="zh-CN" altLang="en-US"/>
        </a:p>
      </dgm:t>
    </dgm:pt>
    <dgm:pt modelId="{C7925C98-8FA3-AD49-B735-2780CB9A44C7}" type="pres">
      <dgm:prSet presAssocID="{0D12D789-ABDE-A449-B861-5396849376F3}" presName="rootConnector" presStyleLbl="node2" presStyleIdx="0" presStyleCnt="3"/>
      <dgm:spPr/>
      <dgm:t>
        <a:bodyPr/>
        <a:lstStyle/>
        <a:p>
          <a:endParaRPr lang="zh-CN" altLang="en-US"/>
        </a:p>
      </dgm:t>
    </dgm:pt>
    <dgm:pt modelId="{6879FFCB-8B54-884A-B854-48B545235EF5}" type="pres">
      <dgm:prSet presAssocID="{0D12D789-ABDE-A449-B861-5396849376F3}" presName="hierChild4" presStyleCnt="0"/>
      <dgm:spPr/>
      <dgm:t>
        <a:bodyPr/>
        <a:lstStyle/>
        <a:p>
          <a:endParaRPr lang="zh-CN" altLang="en-US"/>
        </a:p>
      </dgm:t>
    </dgm:pt>
    <dgm:pt modelId="{A61738D4-E82C-0E43-A6D8-B30C819BDED4}" type="pres">
      <dgm:prSet presAssocID="{0D12D789-ABDE-A449-B861-5396849376F3}" presName="hierChild5" presStyleCnt="0"/>
      <dgm:spPr/>
      <dgm:t>
        <a:bodyPr/>
        <a:lstStyle/>
        <a:p>
          <a:endParaRPr lang="zh-CN" altLang="en-US"/>
        </a:p>
      </dgm:t>
    </dgm:pt>
    <dgm:pt modelId="{400DC0AD-4267-0144-B019-5BF00146421D}" type="pres">
      <dgm:prSet presAssocID="{6DD64FF1-D337-D64D-A80F-B8020E41A56C}" presName="Name64" presStyleLbl="parChTrans1D2" presStyleIdx="1" presStyleCnt="3"/>
      <dgm:spPr/>
      <dgm:t>
        <a:bodyPr/>
        <a:lstStyle/>
        <a:p>
          <a:endParaRPr lang="zh-CN" altLang="en-US"/>
        </a:p>
      </dgm:t>
    </dgm:pt>
    <dgm:pt modelId="{7741C19C-2564-8643-A61E-9F6763CE717D}" type="pres">
      <dgm:prSet presAssocID="{359A4AE3-56B6-3E41-B5D2-B8249A806D00}" presName="hierRoot2" presStyleCnt="0">
        <dgm:presLayoutVars>
          <dgm:hierBranch val="init"/>
        </dgm:presLayoutVars>
      </dgm:prSet>
      <dgm:spPr/>
      <dgm:t>
        <a:bodyPr/>
        <a:lstStyle/>
        <a:p>
          <a:endParaRPr lang="zh-CN" altLang="en-US"/>
        </a:p>
      </dgm:t>
    </dgm:pt>
    <dgm:pt modelId="{BD18591A-0085-6C45-912D-B3A82D628377}" type="pres">
      <dgm:prSet presAssocID="{359A4AE3-56B6-3E41-B5D2-B8249A806D00}" presName="rootComposite" presStyleCnt="0"/>
      <dgm:spPr/>
      <dgm:t>
        <a:bodyPr/>
        <a:lstStyle/>
        <a:p>
          <a:endParaRPr lang="zh-CN" altLang="en-US"/>
        </a:p>
      </dgm:t>
    </dgm:pt>
    <dgm:pt modelId="{8D51A910-C9C9-DE4F-91F3-F4CF0660A776}" type="pres">
      <dgm:prSet presAssocID="{359A4AE3-56B6-3E41-B5D2-B8249A806D00}" presName="rootText" presStyleLbl="node2" presStyleIdx="1" presStyleCnt="3">
        <dgm:presLayoutVars>
          <dgm:chPref val="3"/>
        </dgm:presLayoutVars>
      </dgm:prSet>
      <dgm:spPr/>
      <dgm:t>
        <a:bodyPr/>
        <a:lstStyle/>
        <a:p>
          <a:endParaRPr lang="zh-CN" altLang="en-US"/>
        </a:p>
      </dgm:t>
    </dgm:pt>
    <dgm:pt modelId="{E0210CB9-0234-4441-BEC6-389097E781D1}" type="pres">
      <dgm:prSet presAssocID="{359A4AE3-56B6-3E41-B5D2-B8249A806D00}" presName="rootConnector" presStyleLbl="node2" presStyleIdx="1" presStyleCnt="3"/>
      <dgm:spPr/>
      <dgm:t>
        <a:bodyPr/>
        <a:lstStyle/>
        <a:p>
          <a:endParaRPr lang="zh-CN" altLang="en-US"/>
        </a:p>
      </dgm:t>
    </dgm:pt>
    <dgm:pt modelId="{E825A2DC-066D-1B42-9E22-D28892ED834F}" type="pres">
      <dgm:prSet presAssocID="{359A4AE3-56B6-3E41-B5D2-B8249A806D00}" presName="hierChild4" presStyleCnt="0"/>
      <dgm:spPr/>
      <dgm:t>
        <a:bodyPr/>
        <a:lstStyle/>
        <a:p>
          <a:endParaRPr lang="zh-CN" altLang="en-US"/>
        </a:p>
      </dgm:t>
    </dgm:pt>
    <dgm:pt modelId="{9A042FF8-6173-FD46-AE9B-C4435EB83BB2}" type="pres">
      <dgm:prSet presAssocID="{359A4AE3-56B6-3E41-B5D2-B8249A806D00}" presName="hierChild5" presStyleCnt="0"/>
      <dgm:spPr/>
      <dgm:t>
        <a:bodyPr/>
        <a:lstStyle/>
        <a:p>
          <a:endParaRPr lang="zh-CN" altLang="en-US"/>
        </a:p>
      </dgm:t>
    </dgm:pt>
    <dgm:pt modelId="{3B32A8AF-DC4D-0741-9022-834A3581C848}" type="pres">
      <dgm:prSet presAssocID="{7F022906-9A1C-F641-B05F-62A185D276CC}" presName="Name64" presStyleLbl="parChTrans1D2" presStyleIdx="2" presStyleCnt="3"/>
      <dgm:spPr/>
      <dgm:t>
        <a:bodyPr/>
        <a:lstStyle/>
        <a:p>
          <a:endParaRPr lang="zh-CN" altLang="en-US"/>
        </a:p>
      </dgm:t>
    </dgm:pt>
    <dgm:pt modelId="{1794E5DF-C271-E84C-A1C6-68EBA09C9534}" type="pres">
      <dgm:prSet presAssocID="{AFFB9DCE-E362-B544-9596-96DA311AFAD9}" presName="hierRoot2" presStyleCnt="0">
        <dgm:presLayoutVars>
          <dgm:hierBranch val="init"/>
        </dgm:presLayoutVars>
      </dgm:prSet>
      <dgm:spPr/>
      <dgm:t>
        <a:bodyPr/>
        <a:lstStyle/>
        <a:p>
          <a:endParaRPr lang="zh-CN" altLang="en-US"/>
        </a:p>
      </dgm:t>
    </dgm:pt>
    <dgm:pt modelId="{EB881032-C0BF-834F-9044-2A3E90991339}" type="pres">
      <dgm:prSet presAssocID="{AFFB9DCE-E362-B544-9596-96DA311AFAD9}" presName="rootComposite" presStyleCnt="0"/>
      <dgm:spPr/>
      <dgm:t>
        <a:bodyPr/>
        <a:lstStyle/>
        <a:p>
          <a:endParaRPr lang="zh-CN" altLang="en-US"/>
        </a:p>
      </dgm:t>
    </dgm:pt>
    <dgm:pt modelId="{D8099880-90BE-A84C-9C7A-67373CBD9932}" type="pres">
      <dgm:prSet presAssocID="{AFFB9DCE-E362-B544-9596-96DA311AFAD9}" presName="rootText" presStyleLbl="node2" presStyleIdx="2" presStyleCnt="3">
        <dgm:presLayoutVars>
          <dgm:chPref val="3"/>
        </dgm:presLayoutVars>
      </dgm:prSet>
      <dgm:spPr/>
      <dgm:t>
        <a:bodyPr/>
        <a:lstStyle/>
        <a:p>
          <a:endParaRPr lang="zh-CN" altLang="en-US"/>
        </a:p>
      </dgm:t>
    </dgm:pt>
    <dgm:pt modelId="{AAE3D441-114A-824C-82E5-ADE837E8A2F2}" type="pres">
      <dgm:prSet presAssocID="{AFFB9DCE-E362-B544-9596-96DA311AFAD9}" presName="rootConnector" presStyleLbl="node2" presStyleIdx="2" presStyleCnt="3"/>
      <dgm:spPr/>
      <dgm:t>
        <a:bodyPr/>
        <a:lstStyle/>
        <a:p>
          <a:endParaRPr lang="zh-CN" altLang="en-US"/>
        </a:p>
      </dgm:t>
    </dgm:pt>
    <dgm:pt modelId="{4BAD8CA3-A7B1-8B48-A5CA-C107AD6DFD08}" type="pres">
      <dgm:prSet presAssocID="{AFFB9DCE-E362-B544-9596-96DA311AFAD9}" presName="hierChild4" presStyleCnt="0"/>
      <dgm:spPr/>
      <dgm:t>
        <a:bodyPr/>
        <a:lstStyle/>
        <a:p>
          <a:endParaRPr lang="zh-CN" altLang="en-US"/>
        </a:p>
      </dgm:t>
    </dgm:pt>
    <dgm:pt modelId="{F131D20F-C3DA-7E4C-89B4-B69EA5D564FF}" type="pres">
      <dgm:prSet presAssocID="{AFFB9DCE-E362-B544-9596-96DA311AFAD9}" presName="hierChild5" presStyleCnt="0"/>
      <dgm:spPr/>
      <dgm:t>
        <a:bodyPr/>
        <a:lstStyle/>
        <a:p>
          <a:endParaRPr lang="zh-CN" altLang="en-US"/>
        </a:p>
      </dgm:t>
    </dgm:pt>
    <dgm:pt modelId="{0501C574-1636-594F-9266-45905257733C}" type="pres">
      <dgm:prSet presAssocID="{15550365-6A2A-924F-A70A-8DD2701AB197}" presName="hierChild3" presStyleCnt="0"/>
      <dgm:spPr/>
      <dgm:t>
        <a:bodyPr/>
        <a:lstStyle/>
        <a:p>
          <a:endParaRPr lang="zh-CN" altLang="en-US"/>
        </a:p>
      </dgm:t>
    </dgm:pt>
  </dgm:ptLst>
  <dgm:cxnLst>
    <dgm:cxn modelId="{E7A374E1-E579-F641-A6F6-5AB3C16CE00B}" type="presOf" srcId="{1AE6B5A9-C5DA-624F-AD6D-BE709989E292}" destId="{26B5F095-1ED4-9942-823F-6788718AACC4}" srcOrd="0" destOrd="0" presId="urn:microsoft.com/office/officeart/2009/3/layout/HorizontalOrganizationChart#409"/>
    <dgm:cxn modelId="{0C161267-25D6-2D4E-A536-3346BFF35D33}" type="presOf" srcId="{0D12D789-ABDE-A449-B861-5396849376F3}" destId="{926CB78C-8858-514F-AAD9-41CD7496C480}" srcOrd="0" destOrd="0" presId="urn:microsoft.com/office/officeart/2009/3/layout/HorizontalOrganizationChart#409"/>
    <dgm:cxn modelId="{BAC62068-C89E-624A-82E5-42F9CEF7AA56}" type="presOf" srcId="{15550365-6A2A-924F-A70A-8DD2701AB197}" destId="{B92E6286-8783-FD4B-BE3B-69EB557D127B}" srcOrd="0" destOrd="0" presId="urn:microsoft.com/office/officeart/2009/3/layout/HorizontalOrganizationChart#409"/>
    <dgm:cxn modelId="{B8A0EAF4-1A59-F741-A87A-360FFC95BBFB}" type="presOf" srcId="{AFFB9DCE-E362-B544-9596-96DA311AFAD9}" destId="{AAE3D441-114A-824C-82E5-ADE837E8A2F2}" srcOrd="1" destOrd="0" presId="urn:microsoft.com/office/officeart/2009/3/layout/HorizontalOrganizationChart#409"/>
    <dgm:cxn modelId="{6EA13AFC-6568-DD4A-B450-E61E301A1108}" type="presOf" srcId="{6DD64FF1-D337-D64D-A80F-B8020E41A56C}" destId="{400DC0AD-4267-0144-B019-5BF00146421D}" srcOrd="0" destOrd="0" presId="urn:microsoft.com/office/officeart/2009/3/layout/HorizontalOrganizationChart#409"/>
    <dgm:cxn modelId="{42E9606E-BF73-F946-B563-FE4FA8DF6430}" type="presOf" srcId="{15550365-6A2A-924F-A70A-8DD2701AB197}" destId="{FD253B47-BF81-B441-ACA0-7AAB2C78DB3C}" srcOrd="1" destOrd="0" presId="urn:microsoft.com/office/officeart/2009/3/layout/HorizontalOrganizationChart#409"/>
    <dgm:cxn modelId="{1F0442DF-ED32-AE42-8285-DF02C31CA0F6}" type="presOf" srcId="{359A4AE3-56B6-3E41-B5D2-B8249A806D00}" destId="{E0210CB9-0234-4441-BEC6-389097E781D1}" srcOrd="1" destOrd="0" presId="urn:microsoft.com/office/officeart/2009/3/layout/HorizontalOrganizationChart#409"/>
    <dgm:cxn modelId="{5E34CECC-1F2E-7F4C-88C2-83AADBC30E97}" srcId="{15550365-6A2A-924F-A70A-8DD2701AB197}" destId="{AFFB9DCE-E362-B544-9596-96DA311AFAD9}" srcOrd="2" destOrd="0" parTransId="{7F022906-9A1C-F641-B05F-62A185D276CC}" sibTransId="{2E53A50A-A539-DC4E-A1D9-2B8B06EADCCF}"/>
    <dgm:cxn modelId="{A878305E-8D2E-4A45-85A7-8804893C9FA2}" type="presOf" srcId="{359A4AE3-56B6-3E41-B5D2-B8249A806D00}" destId="{8D51A910-C9C9-DE4F-91F3-F4CF0660A776}" srcOrd="0" destOrd="0" presId="urn:microsoft.com/office/officeart/2009/3/layout/HorizontalOrganizationChart#409"/>
    <dgm:cxn modelId="{6897577A-D87A-BD44-BC1B-42354111A727}" srcId="{15550365-6A2A-924F-A70A-8DD2701AB197}" destId="{0D12D789-ABDE-A449-B861-5396849376F3}" srcOrd="0" destOrd="0" parTransId="{1AE6B5A9-C5DA-624F-AD6D-BE709989E292}" sibTransId="{989874A4-6790-1347-929B-6468D778FEBB}"/>
    <dgm:cxn modelId="{5AC0D098-DCF4-3E4B-8EEC-5AC2CA3E45EE}" type="presOf" srcId="{BF730569-401B-B943-909D-C216B49DE6BC}" destId="{7CB01AE5-DD92-4344-8F77-75DB56CFCB99}" srcOrd="0" destOrd="0" presId="urn:microsoft.com/office/officeart/2009/3/layout/HorizontalOrganizationChart#409"/>
    <dgm:cxn modelId="{AEB70E64-266C-EF42-8627-B6804C4FBE36}" srcId="{BF730569-401B-B943-909D-C216B49DE6BC}" destId="{15550365-6A2A-924F-A70A-8DD2701AB197}" srcOrd="0" destOrd="0" parTransId="{BA1493E6-9F29-7740-B423-F23382DA0882}" sibTransId="{0C3FEA94-264A-9340-99F0-2E0A0F79603E}"/>
    <dgm:cxn modelId="{9CEBF7CC-8D4A-C749-8C12-AAF1E8D2A62B}" type="presOf" srcId="{AFFB9DCE-E362-B544-9596-96DA311AFAD9}" destId="{D8099880-90BE-A84C-9C7A-67373CBD9932}" srcOrd="0" destOrd="0" presId="urn:microsoft.com/office/officeart/2009/3/layout/HorizontalOrganizationChart#409"/>
    <dgm:cxn modelId="{8EEE473A-C1A0-2944-84F3-E31BFE38665A}" type="presOf" srcId="{7F022906-9A1C-F641-B05F-62A185D276CC}" destId="{3B32A8AF-DC4D-0741-9022-834A3581C848}" srcOrd="0" destOrd="0" presId="urn:microsoft.com/office/officeart/2009/3/layout/HorizontalOrganizationChart#409"/>
    <dgm:cxn modelId="{9D7DB770-F261-014F-875A-56668E91DA94}" type="presOf" srcId="{0D12D789-ABDE-A449-B861-5396849376F3}" destId="{C7925C98-8FA3-AD49-B735-2780CB9A44C7}" srcOrd="1" destOrd="0" presId="urn:microsoft.com/office/officeart/2009/3/layout/HorizontalOrganizationChart#409"/>
    <dgm:cxn modelId="{B7763372-1946-ED40-9202-7DCCD481063A}" srcId="{15550365-6A2A-924F-A70A-8DD2701AB197}" destId="{359A4AE3-56B6-3E41-B5D2-B8249A806D00}" srcOrd="1" destOrd="0" parTransId="{6DD64FF1-D337-D64D-A80F-B8020E41A56C}" sibTransId="{E855BBE2-EF05-524F-BB48-1454486F9BC9}"/>
    <dgm:cxn modelId="{C2906B03-B87C-014D-A9C0-D8A8A9DC07D3}" type="presParOf" srcId="{7CB01AE5-DD92-4344-8F77-75DB56CFCB99}" destId="{2CB262BE-BE21-AF4E-B6CB-E5F3592E64D2}" srcOrd="0" destOrd="0" presId="urn:microsoft.com/office/officeart/2009/3/layout/HorizontalOrganizationChart#409"/>
    <dgm:cxn modelId="{1D549A3F-720E-8141-BA9C-FA3391C4BC1E}" type="presParOf" srcId="{2CB262BE-BE21-AF4E-B6CB-E5F3592E64D2}" destId="{7EEACBAB-A1C6-5F4F-8AFD-9AB01DCE9809}" srcOrd="0" destOrd="0" presId="urn:microsoft.com/office/officeart/2009/3/layout/HorizontalOrganizationChart#409"/>
    <dgm:cxn modelId="{DF131F78-994F-DE49-B201-AB6F66D11B9B}" type="presParOf" srcId="{7EEACBAB-A1C6-5F4F-8AFD-9AB01DCE9809}" destId="{B92E6286-8783-FD4B-BE3B-69EB557D127B}" srcOrd="0" destOrd="0" presId="urn:microsoft.com/office/officeart/2009/3/layout/HorizontalOrganizationChart#409"/>
    <dgm:cxn modelId="{6B9AD425-E659-6847-AA6A-B91EB9F2F457}" type="presParOf" srcId="{7EEACBAB-A1C6-5F4F-8AFD-9AB01DCE9809}" destId="{FD253B47-BF81-B441-ACA0-7AAB2C78DB3C}" srcOrd="1" destOrd="0" presId="urn:microsoft.com/office/officeart/2009/3/layout/HorizontalOrganizationChart#409"/>
    <dgm:cxn modelId="{1299976D-5E2A-6040-886E-F728930B2EFB}" type="presParOf" srcId="{2CB262BE-BE21-AF4E-B6CB-E5F3592E64D2}" destId="{6ED74F15-55C9-2149-B29D-F31D4BA06B0A}" srcOrd="1" destOrd="0" presId="urn:microsoft.com/office/officeart/2009/3/layout/HorizontalOrganizationChart#409"/>
    <dgm:cxn modelId="{6A7604EE-F42B-744E-B39F-66CD326A4A61}" type="presParOf" srcId="{6ED74F15-55C9-2149-B29D-F31D4BA06B0A}" destId="{26B5F095-1ED4-9942-823F-6788718AACC4}" srcOrd="0" destOrd="0" presId="urn:microsoft.com/office/officeart/2009/3/layout/HorizontalOrganizationChart#409"/>
    <dgm:cxn modelId="{7F14CB65-D669-F147-9E43-18599C47D45D}" type="presParOf" srcId="{6ED74F15-55C9-2149-B29D-F31D4BA06B0A}" destId="{49EAF76A-7822-B04D-86A0-3B3C5CF50F2D}" srcOrd="1" destOrd="0" presId="urn:microsoft.com/office/officeart/2009/3/layout/HorizontalOrganizationChart#409"/>
    <dgm:cxn modelId="{E02D9EA7-957B-954B-8981-FC529C35B4D2}" type="presParOf" srcId="{49EAF76A-7822-B04D-86A0-3B3C5CF50F2D}" destId="{D253ACFE-BC16-6342-990D-6539164C8ECC}" srcOrd="0" destOrd="0" presId="urn:microsoft.com/office/officeart/2009/3/layout/HorizontalOrganizationChart#409"/>
    <dgm:cxn modelId="{D62829EA-DAF1-0243-9A4F-48B9BA16DA22}" type="presParOf" srcId="{D253ACFE-BC16-6342-990D-6539164C8ECC}" destId="{926CB78C-8858-514F-AAD9-41CD7496C480}" srcOrd="0" destOrd="0" presId="urn:microsoft.com/office/officeart/2009/3/layout/HorizontalOrganizationChart#409"/>
    <dgm:cxn modelId="{8A470713-1907-D740-A2A2-956AB5269D98}" type="presParOf" srcId="{D253ACFE-BC16-6342-990D-6539164C8ECC}" destId="{C7925C98-8FA3-AD49-B735-2780CB9A44C7}" srcOrd="1" destOrd="0" presId="urn:microsoft.com/office/officeart/2009/3/layout/HorizontalOrganizationChart#409"/>
    <dgm:cxn modelId="{DB47A948-FB65-9842-AB45-F5DC88608BD9}" type="presParOf" srcId="{49EAF76A-7822-B04D-86A0-3B3C5CF50F2D}" destId="{6879FFCB-8B54-884A-B854-48B545235EF5}" srcOrd="1" destOrd="0" presId="urn:microsoft.com/office/officeart/2009/3/layout/HorizontalOrganizationChart#409"/>
    <dgm:cxn modelId="{3AAC73F3-AE67-0844-8C92-22DF1CF63B5C}" type="presParOf" srcId="{49EAF76A-7822-B04D-86A0-3B3C5CF50F2D}" destId="{A61738D4-E82C-0E43-A6D8-B30C819BDED4}" srcOrd="2" destOrd="0" presId="urn:microsoft.com/office/officeart/2009/3/layout/HorizontalOrganizationChart#409"/>
    <dgm:cxn modelId="{E7B2CF42-2072-CA47-A666-1C90932164B1}" type="presParOf" srcId="{6ED74F15-55C9-2149-B29D-F31D4BA06B0A}" destId="{400DC0AD-4267-0144-B019-5BF00146421D}" srcOrd="2" destOrd="0" presId="urn:microsoft.com/office/officeart/2009/3/layout/HorizontalOrganizationChart#409"/>
    <dgm:cxn modelId="{004165F4-4C1D-BE4B-A436-4E7926DFBFB9}" type="presParOf" srcId="{6ED74F15-55C9-2149-B29D-F31D4BA06B0A}" destId="{7741C19C-2564-8643-A61E-9F6763CE717D}" srcOrd="3" destOrd="0" presId="urn:microsoft.com/office/officeart/2009/3/layout/HorizontalOrganizationChart#409"/>
    <dgm:cxn modelId="{5BFF84FE-4ED1-E84F-BCE9-827880F32B44}" type="presParOf" srcId="{7741C19C-2564-8643-A61E-9F6763CE717D}" destId="{BD18591A-0085-6C45-912D-B3A82D628377}" srcOrd="0" destOrd="0" presId="urn:microsoft.com/office/officeart/2009/3/layout/HorizontalOrganizationChart#409"/>
    <dgm:cxn modelId="{614DCFD3-0CE9-1745-ACB5-E34A79FEABF4}" type="presParOf" srcId="{BD18591A-0085-6C45-912D-B3A82D628377}" destId="{8D51A910-C9C9-DE4F-91F3-F4CF0660A776}" srcOrd="0" destOrd="0" presId="urn:microsoft.com/office/officeart/2009/3/layout/HorizontalOrganizationChart#409"/>
    <dgm:cxn modelId="{C7AF5347-CC7F-FF42-81D7-4CE6B8CEAD4D}" type="presParOf" srcId="{BD18591A-0085-6C45-912D-B3A82D628377}" destId="{E0210CB9-0234-4441-BEC6-389097E781D1}" srcOrd="1" destOrd="0" presId="urn:microsoft.com/office/officeart/2009/3/layout/HorizontalOrganizationChart#409"/>
    <dgm:cxn modelId="{BC36E920-EA72-224D-8CB0-F4387566C74B}" type="presParOf" srcId="{7741C19C-2564-8643-A61E-9F6763CE717D}" destId="{E825A2DC-066D-1B42-9E22-D28892ED834F}" srcOrd="1" destOrd="0" presId="urn:microsoft.com/office/officeart/2009/3/layout/HorizontalOrganizationChart#409"/>
    <dgm:cxn modelId="{EF4B390A-8AFB-1242-A5E7-A3A01FB19F46}" type="presParOf" srcId="{7741C19C-2564-8643-A61E-9F6763CE717D}" destId="{9A042FF8-6173-FD46-AE9B-C4435EB83BB2}" srcOrd="2" destOrd="0" presId="urn:microsoft.com/office/officeart/2009/3/layout/HorizontalOrganizationChart#409"/>
    <dgm:cxn modelId="{1081B537-8CFB-1141-823B-E063D141F358}" type="presParOf" srcId="{6ED74F15-55C9-2149-B29D-F31D4BA06B0A}" destId="{3B32A8AF-DC4D-0741-9022-834A3581C848}" srcOrd="4" destOrd="0" presId="urn:microsoft.com/office/officeart/2009/3/layout/HorizontalOrganizationChart#409"/>
    <dgm:cxn modelId="{BE7BD295-C5AE-534C-B7C4-11BB5B0895BA}" type="presParOf" srcId="{6ED74F15-55C9-2149-B29D-F31D4BA06B0A}" destId="{1794E5DF-C271-E84C-A1C6-68EBA09C9534}" srcOrd="5" destOrd="0" presId="urn:microsoft.com/office/officeart/2009/3/layout/HorizontalOrganizationChart#409"/>
    <dgm:cxn modelId="{8CF73065-CB0C-0444-8A3A-5BB27BF82DFE}" type="presParOf" srcId="{1794E5DF-C271-E84C-A1C6-68EBA09C9534}" destId="{EB881032-C0BF-834F-9044-2A3E90991339}" srcOrd="0" destOrd="0" presId="urn:microsoft.com/office/officeart/2009/3/layout/HorizontalOrganizationChart#409"/>
    <dgm:cxn modelId="{E47EDF16-240E-064C-8BF4-EA6B709D70F9}" type="presParOf" srcId="{EB881032-C0BF-834F-9044-2A3E90991339}" destId="{D8099880-90BE-A84C-9C7A-67373CBD9932}" srcOrd="0" destOrd="0" presId="urn:microsoft.com/office/officeart/2009/3/layout/HorizontalOrganizationChart#409"/>
    <dgm:cxn modelId="{8E2DA44A-83E8-FF42-8739-422C8B985FC8}" type="presParOf" srcId="{EB881032-C0BF-834F-9044-2A3E90991339}" destId="{AAE3D441-114A-824C-82E5-ADE837E8A2F2}" srcOrd="1" destOrd="0" presId="urn:microsoft.com/office/officeart/2009/3/layout/HorizontalOrganizationChart#409"/>
    <dgm:cxn modelId="{50D8F249-A68A-C740-8329-EC4A6853C3CD}" type="presParOf" srcId="{1794E5DF-C271-E84C-A1C6-68EBA09C9534}" destId="{4BAD8CA3-A7B1-8B48-A5CA-C107AD6DFD08}" srcOrd="1" destOrd="0" presId="urn:microsoft.com/office/officeart/2009/3/layout/HorizontalOrganizationChart#409"/>
    <dgm:cxn modelId="{CBCB05F2-EB03-D541-AD57-7E644CF3C1A9}" type="presParOf" srcId="{1794E5DF-C271-E84C-A1C6-68EBA09C9534}" destId="{F131D20F-C3DA-7E4C-89B4-B69EA5D564FF}" srcOrd="2" destOrd="0" presId="urn:microsoft.com/office/officeart/2009/3/layout/HorizontalOrganizationChart#409"/>
    <dgm:cxn modelId="{63A9939C-610C-7541-8626-B9834CECD911}" type="presParOf" srcId="{2CB262BE-BE21-AF4E-B6CB-E5F3592E64D2}" destId="{0501C574-1636-594F-9266-45905257733C}" srcOrd="2" destOrd="0" presId="urn:microsoft.com/office/officeart/2009/3/layout/HorizontalOrganizationChart#409"/>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08CF87E-4080-0940-9BC9-D03861F81051}" type="doc">
      <dgm:prSet loTypeId="urn:microsoft.com/office/officeart/2009/3/layout/HorizontalOrganizationChart#383" loCatId="" qsTypeId="urn:microsoft.com/office/officeart/2005/8/quickstyle/simple1#412" qsCatId="simple" csTypeId="urn:microsoft.com/office/officeart/2005/8/colors/accent2_1#88" csCatId="accent2" phldr="1"/>
      <dgm:spPr/>
      <dgm:t>
        <a:bodyPr/>
        <a:lstStyle/>
        <a:p>
          <a:endParaRPr lang="zh-CN" altLang="en-US"/>
        </a:p>
      </dgm:t>
    </dgm:pt>
    <dgm:pt modelId="{13FE3346-CC99-AE4D-A294-8E530C209A2F}">
      <dgm:prSet phldrT="[文本]" custT="1"/>
      <dgm:spPr/>
      <dgm:t>
        <a:bodyPr/>
        <a:lstStyle/>
        <a:p>
          <a:r>
            <a:rPr lang="zh-CN" altLang="en-US" sz="1600" dirty="0" smtClean="0">
              <a:latin typeface="微软雅黑" panose="020B0503020204020204" pitchFamily="34" charset="-122"/>
              <a:ea typeface="微软雅黑" panose="020B0503020204020204" pitchFamily="34" charset="-122"/>
              <a:cs typeface="微软雅黑" panose="020B0503020204020204" pitchFamily="34" charset="-122"/>
            </a:rPr>
            <a:t>条件</a:t>
          </a:r>
          <a:endParaRPr lang="zh-CN" altLang="en-US" sz="1600" dirty="0">
            <a:latin typeface="微软雅黑" panose="020B0503020204020204" pitchFamily="34" charset="-122"/>
            <a:ea typeface="微软雅黑" panose="020B0503020204020204" pitchFamily="34" charset="-122"/>
            <a:cs typeface="微软雅黑" panose="020B0503020204020204" pitchFamily="34" charset="-122"/>
          </a:endParaRPr>
        </a:p>
      </dgm:t>
    </dgm:pt>
    <dgm:pt modelId="{0B427950-C7AD-B649-BB45-B51B2BE0505A}" cxnId="{484018BD-73C2-884A-985B-E3F2434B835D}" type="parTrans">
      <dgm:prSet/>
      <dgm:spPr/>
      <dgm:t>
        <a:bodyPr/>
        <a:lstStyle/>
        <a:p>
          <a:endParaRPr lang="zh-CN" altLang="en-US"/>
        </a:p>
      </dgm:t>
    </dgm:pt>
    <dgm:pt modelId="{C1723509-5ACA-EB44-B454-C725BCB9F70A}" cxnId="{484018BD-73C2-884A-985B-E3F2434B835D}" type="sibTrans">
      <dgm:prSet/>
      <dgm:spPr/>
      <dgm:t>
        <a:bodyPr/>
        <a:lstStyle/>
        <a:p>
          <a:endParaRPr lang="zh-CN" altLang="en-US"/>
        </a:p>
      </dgm:t>
    </dgm:pt>
    <dgm:pt modelId="{AED1F766-5A18-F941-AC3E-4EB54B16DD8A}">
      <dgm:prSet custT="1"/>
      <dgm:spPr/>
      <dgm:t>
        <a:bodyPr/>
        <a:lstStyle/>
        <a:p>
          <a:r>
            <a:rPr lang="zh-CN" altLang="en-US" sz="1600" dirty="0" smtClean="0">
              <a:latin typeface="微软雅黑" panose="020B0503020204020204" pitchFamily="34" charset="-122"/>
              <a:ea typeface="微软雅黑" panose="020B0503020204020204" pitchFamily="34" charset="-122"/>
              <a:cs typeface="微软雅黑" panose="020B0503020204020204" pitchFamily="34" charset="-122"/>
            </a:rPr>
            <a:t>劳动力</a:t>
          </a:r>
          <a:endParaRPr lang="zh-CN" altLang="en-US" sz="1600" dirty="0">
            <a:latin typeface="微软雅黑" panose="020B0503020204020204" pitchFamily="34" charset="-122"/>
            <a:ea typeface="微软雅黑" panose="020B0503020204020204" pitchFamily="34" charset="-122"/>
            <a:cs typeface="微软雅黑" panose="020B0503020204020204" pitchFamily="34" charset="-122"/>
          </a:endParaRPr>
        </a:p>
      </dgm:t>
    </dgm:pt>
    <dgm:pt modelId="{F17F8971-1260-BF4F-933D-52774BFC59D1}" cxnId="{330536FB-2C18-3F4D-BC7C-26D19009F5ED}" type="parTrans">
      <dgm:prSet/>
      <dgm:spPr/>
      <dgm:t>
        <a:bodyPr/>
        <a:lstStyle/>
        <a:p>
          <a:endParaRPr lang="zh-CN" altLang="en-US" sz="2400"/>
        </a:p>
      </dgm:t>
    </dgm:pt>
    <dgm:pt modelId="{A636CDEF-9A69-A14E-B8B2-66D217888FEE}" cxnId="{330536FB-2C18-3F4D-BC7C-26D19009F5ED}" type="sibTrans">
      <dgm:prSet/>
      <dgm:spPr/>
      <dgm:t>
        <a:bodyPr/>
        <a:lstStyle/>
        <a:p>
          <a:endParaRPr lang="zh-CN" altLang="en-US"/>
        </a:p>
      </dgm:t>
    </dgm:pt>
    <dgm:pt modelId="{A39A44D2-1A7E-2A44-9BF4-9DC7394512EF}">
      <dgm:prSet custT="1"/>
      <dgm:spPr>
        <a:solidFill>
          <a:srgbClr val="C00000"/>
        </a:solidFill>
      </dgm:spPr>
      <dgm:t>
        <a:bodyPr/>
        <a:lstStyle/>
        <a:p>
          <a:r>
            <a:rPr lang="zh-CN" altLang="en-US" sz="1600" dirty="0" smtClean="0">
              <a:latin typeface="微软雅黑" panose="020B0503020204020204" pitchFamily="34" charset="-122"/>
              <a:ea typeface="微软雅黑" panose="020B0503020204020204" pitchFamily="34" charset="-122"/>
              <a:cs typeface="微软雅黑" panose="020B0503020204020204" pitchFamily="34" charset="-122"/>
            </a:rPr>
            <a:t>劳动力成为商品</a:t>
          </a:r>
          <a:endParaRPr lang="zh-CN" altLang="en-US" sz="1600" dirty="0">
            <a:latin typeface="微软雅黑" panose="020B0503020204020204" pitchFamily="34" charset="-122"/>
            <a:ea typeface="微软雅黑" panose="020B0503020204020204" pitchFamily="34" charset="-122"/>
            <a:cs typeface="微软雅黑" panose="020B0503020204020204" pitchFamily="34" charset="-122"/>
          </a:endParaRPr>
        </a:p>
      </dgm:t>
    </dgm:pt>
    <dgm:pt modelId="{964B8B21-1C24-8B42-BFF0-08CDC4F67735}" cxnId="{E96924C6-904A-D04A-B51E-1CF6EB6922DC}" type="parTrans">
      <dgm:prSet/>
      <dgm:spPr/>
      <dgm:t>
        <a:bodyPr/>
        <a:lstStyle/>
        <a:p>
          <a:endParaRPr lang="zh-CN" altLang="en-US" sz="2400"/>
        </a:p>
      </dgm:t>
    </dgm:pt>
    <dgm:pt modelId="{BF387279-AA1C-9444-A6BE-0F74E9E21391}" cxnId="{E96924C6-904A-D04A-B51E-1CF6EB6922DC}" type="sibTrans">
      <dgm:prSet/>
      <dgm:spPr/>
      <dgm:t>
        <a:bodyPr/>
        <a:lstStyle/>
        <a:p>
          <a:endParaRPr lang="zh-CN" altLang="en-US"/>
        </a:p>
      </dgm:t>
    </dgm:pt>
    <dgm:pt modelId="{02B01AAA-2D02-7E43-AF18-DD299FA8C446}">
      <dgm:prSet custT="1"/>
      <dgm:spPr/>
      <dgm:t>
        <a:bodyPr/>
        <a:lstStyle/>
        <a:p>
          <a:r>
            <a:rPr lang="zh-CN" altLang="en-US" sz="1600" dirty="0" smtClean="0">
              <a:latin typeface="微软雅黑" panose="020B0503020204020204" pitchFamily="34" charset="-122"/>
              <a:ea typeface="微软雅黑" panose="020B0503020204020204" pitchFamily="34" charset="-122"/>
              <a:cs typeface="微软雅黑" panose="020B0503020204020204" pitchFamily="34" charset="-122"/>
            </a:rPr>
            <a:t>劳动力使用价值和价值</a:t>
          </a:r>
          <a:endParaRPr lang="zh-CN" altLang="en-US" sz="1600" dirty="0">
            <a:latin typeface="微软雅黑" panose="020B0503020204020204" pitchFamily="34" charset="-122"/>
            <a:ea typeface="微软雅黑" panose="020B0503020204020204" pitchFamily="34" charset="-122"/>
            <a:cs typeface="微软雅黑" panose="020B0503020204020204" pitchFamily="34" charset="-122"/>
          </a:endParaRPr>
        </a:p>
      </dgm:t>
    </dgm:pt>
    <dgm:pt modelId="{A2A1E17A-6550-2645-ADFC-E666DBE88D43}" cxnId="{C199B278-1C00-D248-BA2D-E20F67431119}" type="parTrans">
      <dgm:prSet/>
      <dgm:spPr/>
      <dgm:t>
        <a:bodyPr/>
        <a:lstStyle/>
        <a:p>
          <a:endParaRPr lang="zh-CN" altLang="en-US" sz="2400"/>
        </a:p>
      </dgm:t>
    </dgm:pt>
    <dgm:pt modelId="{FBE920DB-7F26-414B-94F0-AD256D2AB146}" cxnId="{C199B278-1C00-D248-BA2D-E20F67431119}" type="sibTrans">
      <dgm:prSet/>
      <dgm:spPr/>
      <dgm:t>
        <a:bodyPr/>
        <a:lstStyle/>
        <a:p>
          <a:endParaRPr lang="zh-CN" altLang="en-US"/>
        </a:p>
      </dgm:t>
    </dgm:pt>
    <dgm:pt modelId="{7B313AFC-E6CB-5F48-8952-410D0FA1A9D0}" type="pres">
      <dgm:prSet presAssocID="{A08CF87E-4080-0940-9BC9-D03861F81051}" presName="hierChild1" presStyleCnt="0">
        <dgm:presLayoutVars>
          <dgm:orgChart val="1"/>
          <dgm:chPref val="1"/>
          <dgm:dir/>
          <dgm:animOne val="branch"/>
          <dgm:animLvl val="lvl"/>
          <dgm:resizeHandles/>
        </dgm:presLayoutVars>
      </dgm:prSet>
      <dgm:spPr/>
      <dgm:t>
        <a:bodyPr/>
        <a:lstStyle/>
        <a:p>
          <a:endParaRPr lang="zh-CN" altLang="en-US"/>
        </a:p>
      </dgm:t>
    </dgm:pt>
    <dgm:pt modelId="{34739688-7C9B-C04B-A4C9-27A0C19B6210}" type="pres">
      <dgm:prSet presAssocID="{13FE3346-CC99-AE4D-A294-8E530C209A2F}" presName="hierRoot1" presStyleCnt="0">
        <dgm:presLayoutVars>
          <dgm:hierBranch val="init"/>
        </dgm:presLayoutVars>
      </dgm:prSet>
      <dgm:spPr/>
      <dgm:t>
        <a:bodyPr/>
        <a:lstStyle/>
        <a:p>
          <a:endParaRPr lang="zh-CN" altLang="en-US"/>
        </a:p>
      </dgm:t>
    </dgm:pt>
    <dgm:pt modelId="{D11438AA-82CE-A946-A69B-511C96AAB9A0}" type="pres">
      <dgm:prSet presAssocID="{13FE3346-CC99-AE4D-A294-8E530C209A2F}" presName="rootComposite1" presStyleCnt="0"/>
      <dgm:spPr/>
      <dgm:t>
        <a:bodyPr/>
        <a:lstStyle/>
        <a:p>
          <a:endParaRPr lang="zh-CN" altLang="en-US"/>
        </a:p>
      </dgm:t>
    </dgm:pt>
    <dgm:pt modelId="{3BA6818B-09BA-4640-8804-C01D96041BF1}" type="pres">
      <dgm:prSet presAssocID="{13FE3346-CC99-AE4D-A294-8E530C209A2F}" presName="rootText1" presStyleLbl="node0" presStyleIdx="0" presStyleCnt="1" custScaleX="70220">
        <dgm:presLayoutVars>
          <dgm:chPref val="3"/>
        </dgm:presLayoutVars>
      </dgm:prSet>
      <dgm:spPr/>
      <dgm:t>
        <a:bodyPr/>
        <a:lstStyle/>
        <a:p>
          <a:endParaRPr lang="zh-CN" altLang="en-US"/>
        </a:p>
      </dgm:t>
    </dgm:pt>
    <dgm:pt modelId="{C8781C1B-5D02-C943-B537-2EE889120E81}" type="pres">
      <dgm:prSet presAssocID="{13FE3346-CC99-AE4D-A294-8E530C209A2F}" presName="rootConnector1" presStyleLbl="node1" presStyleIdx="0" presStyleCnt="0"/>
      <dgm:spPr/>
      <dgm:t>
        <a:bodyPr/>
        <a:lstStyle/>
        <a:p>
          <a:endParaRPr lang="zh-CN" altLang="en-US"/>
        </a:p>
      </dgm:t>
    </dgm:pt>
    <dgm:pt modelId="{8C1611D8-479F-D748-BC67-B0D2786E94CA}" type="pres">
      <dgm:prSet presAssocID="{13FE3346-CC99-AE4D-A294-8E530C209A2F}" presName="hierChild2" presStyleCnt="0"/>
      <dgm:spPr/>
      <dgm:t>
        <a:bodyPr/>
        <a:lstStyle/>
        <a:p>
          <a:endParaRPr lang="zh-CN" altLang="en-US"/>
        </a:p>
      </dgm:t>
    </dgm:pt>
    <dgm:pt modelId="{EEAC7664-DE67-3642-BF66-D03793F54C14}" type="pres">
      <dgm:prSet presAssocID="{F17F8971-1260-BF4F-933D-52774BFC59D1}" presName="Name64" presStyleLbl="parChTrans1D2" presStyleIdx="0" presStyleCnt="1"/>
      <dgm:spPr/>
      <dgm:t>
        <a:bodyPr/>
        <a:lstStyle/>
        <a:p>
          <a:endParaRPr lang="zh-CN" altLang="en-US"/>
        </a:p>
      </dgm:t>
    </dgm:pt>
    <dgm:pt modelId="{D05CE7E3-DC75-3047-B3EC-3524B5444B45}" type="pres">
      <dgm:prSet presAssocID="{AED1F766-5A18-F941-AC3E-4EB54B16DD8A}" presName="hierRoot2" presStyleCnt="0">
        <dgm:presLayoutVars>
          <dgm:hierBranch val="init"/>
        </dgm:presLayoutVars>
      </dgm:prSet>
      <dgm:spPr/>
      <dgm:t>
        <a:bodyPr/>
        <a:lstStyle/>
        <a:p>
          <a:endParaRPr lang="zh-CN" altLang="en-US"/>
        </a:p>
      </dgm:t>
    </dgm:pt>
    <dgm:pt modelId="{51FF2DC7-D18F-BD4A-9E4B-73AB3A3BCCFA}" type="pres">
      <dgm:prSet presAssocID="{AED1F766-5A18-F941-AC3E-4EB54B16DD8A}" presName="rootComposite" presStyleCnt="0"/>
      <dgm:spPr/>
      <dgm:t>
        <a:bodyPr/>
        <a:lstStyle/>
        <a:p>
          <a:endParaRPr lang="zh-CN" altLang="en-US"/>
        </a:p>
      </dgm:t>
    </dgm:pt>
    <dgm:pt modelId="{EFC4E3A8-1DBB-5D47-B6E9-7D85954D8358}" type="pres">
      <dgm:prSet presAssocID="{AED1F766-5A18-F941-AC3E-4EB54B16DD8A}" presName="rootText" presStyleLbl="node2" presStyleIdx="0" presStyleCnt="1" custScaleX="67795" custScaleY="99672">
        <dgm:presLayoutVars>
          <dgm:chPref val="3"/>
        </dgm:presLayoutVars>
      </dgm:prSet>
      <dgm:spPr/>
      <dgm:t>
        <a:bodyPr/>
        <a:lstStyle/>
        <a:p>
          <a:endParaRPr lang="zh-CN" altLang="en-US"/>
        </a:p>
      </dgm:t>
    </dgm:pt>
    <dgm:pt modelId="{43FB3AEB-9555-F648-AA9D-6D009D384ABB}" type="pres">
      <dgm:prSet presAssocID="{AED1F766-5A18-F941-AC3E-4EB54B16DD8A}" presName="rootConnector" presStyleLbl="node2" presStyleIdx="0" presStyleCnt="1"/>
      <dgm:spPr/>
      <dgm:t>
        <a:bodyPr/>
        <a:lstStyle/>
        <a:p>
          <a:endParaRPr lang="zh-CN" altLang="en-US"/>
        </a:p>
      </dgm:t>
    </dgm:pt>
    <dgm:pt modelId="{A58C390B-23B7-E641-A190-61CA684B2946}" type="pres">
      <dgm:prSet presAssocID="{AED1F766-5A18-F941-AC3E-4EB54B16DD8A}" presName="hierChild4" presStyleCnt="0"/>
      <dgm:spPr/>
      <dgm:t>
        <a:bodyPr/>
        <a:lstStyle/>
        <a:p>
          <a:endParaRPr lang="zh-CN" altLang="en-US"/>
        </a:p>
      </dgm:t>
    </dgm:pt>
    <dgm:pt modelId="{7962CAF8-E475-2944-81A5-E668F795D11E}" type="pres">
      <dgm:prSet presAssocID="{964B8B21-1C24-8B42-BFF0-08CDC4F67735}" presName="Name64" presStyleLbl="parChTrans1D3" presStyleIdx="0" presStyleCnt="2"/>
      <dgm:spPr/>
      <dgm:t>
        <a:bodyPr/>
        <a:lstStyle/>
        <a:p>
          <a:endParaRPr lang="zh-CN" altLang="en-US"/>
        </a:p>
      </dgm:t>
    </dgm:pt>
    <dgm:pt modelId="{CF31754E-4D55-0740-B438-BB5BEC79A3E9}" type="pres">
      <dgm:prSet presAssocID="{A39A44D2-1A7E-2A44-9BF4-9DC7394512EF}" presName="hierRoot2" presStyleCnt="0">
        <dgm:presLayoutVars>
          <dgm:hierBranch val="init"/>
        </dgm:presLayoutVars>
      </dgm:prSet>
      <dgm:spPr/>
      <dgm:t>
        <a:bodyPr/>
        <a:lstStyle/>
        <a:p>
          <a:endParaRPr lang="zh-CN" altLang="en-US"/>
        </a:p>
      </dgm:t>
    </dgm:pt>
    <dgm:pt modelId="{2262C572-5E82-F04B-A7FF-96892E0935EB}" type="pres">
      <dgm:prSet presAssocID="{A39A44D2-1A7E-2A44-9BF4-9DC7394512EF}" presName="rootComposite" presStyleCnt="0"/>
      <dgm:spPr/>
      <dgm:t>
        <a:bodyPr/>
        <a:lstStyle/>
        <a:p>
          <a:endParaRPr lang="zh-CN" altLang="en-US"/>
        </a:p>
      </dgm:t>
    </dgm:pt>
    <dgm:pt modelId="{2084C0C2-1681-4041-8EBB-62785D095E41}" type="pres">
      <dgm:prSet presAssocID="{A39A44D2-1A7E-2A44-9BF4-9DC7394512EF}" presName="rootText" presStyleLbl="node3" presStyleIdx="0" presStyleCnt="2" custScaleX="101649">
        <dgm:presLayoutVars>
          <dgm:chPref val="3"/>
        </dgm:presLayoutVars>
      </dgm:prSet>
      <dgm:spPr/>
      <dgm:t>
        <a:bodyPr/>
        <a:lstStyle/>
        <a:p>
          <a:endParaRPr lang="zh-CN" altLang="en-US"/>
        </a:p>
      </dgm:t>
    </dgm:pt>
    <dgm:pt modelId="{E1C05262-1DC3-DF46-AEDC-EBC4B0BA6C7B}" type="pres">
      <dgm:prSet presAssocID="{A39A44D2-1A7E-2A44-9BF4-9DC7394512EF}" presName="rootConnector" presStyleLbl="node3" presStyleIdx="0" presStyleCnt="2"/>
      <dgm:spPr/>
      <dgm:t>
        <a:bodyPr/>
        <a:lstStyle/>
        <a:p>
          <a:endParaRPr lang="zh-CN" altLang="en-US"/>
        </a:p>
      </dgm:t>
    </dgm:pt>
    <dgm:pt modelId="{FBF80176-00BD-7345-B69C-1F652BD46B5A}" type="pres">
      <dgm:prSet presAssocID="{A39A44D2-1A7E-2A44-9BF4-9DC7394512EF}" presName="hierChild4" presStyleCnt="0"/>
      <dgm:spPr/>
      <dgm:t>
        <a:bodyPr/>
        <a:lstStyle/>
        <a:p>
          <a:endParaRPr lang="zh-CN" altLang="en-US"/>
        </a:p>
      </dgm:t>
    </dgm:pt>
    <dgm:pt modelId="{9933E873-A617-9A4F-BA32-603B3261FF49}" type="pres">
      <dgm:prSet presAssocID="{A39A44D2-1A7E-2A44-9BF4-9DC7394512EF}" presName="hierChild5" presStyleCnt="0"/>
      <dgm:spPr/>
      <dgm:t>
        <a:bodyPr/>
        <a:lstStyle/>
        <a:p>
          <a:endParaRPr lang="zh-CN" altLang="en-US"/>
        </a:p>
      </dgm:t>
    </dgm:pt>
    <dgm:pt modelId="{DA41D638-9024-7B46-B723-4B78845476C0}" type="pres">
      <dgm:prSet presAssocID="{A2A1E17A-6550-2645-ADFC-E666DBE88D43}" presName="Name64" presStyleLbl="parChTrans1D3" presStyleIdx="1" presStyleCnt="2"/>
      <dgm:spPr/>
      <dgm:t>
        <a:bodyPr/>
        <a:lstStyle/>
        <a:p>
          <a:endParaRPr lang="zh-CN" altLang="en-US"/>
        </a:p>
      </dgm:t>
    </dgm:pt>
    <dgm:pt modelId="{11E29A75-3ECF-5A4A-9496-E96BB55C8AA4}" type="pres">
      <dgm:prSet presAssocID="{02B01AAA-2D02-7E43-AF18-DD299FA8C446}" presName="hierRoot2" presStyleCnt="0">
        <dgm:presLayoutVars>
          <dgm:hierBranch val="init"/>
        </dgm:presLayoutVars>
      </dgm:prSet>
      <dgm:spPr/>
      <dgm:t>
        <a:bodyPr/>
        <a:lstStyle/>
        <a:p>
          <a:endParaRPr lang="zh-CN" altLang="en-US"/>
        </a:p>
      </dgm:t>
    </dgm:pt>
    <dgm:pt modelId="{1FE76B2F-F8F3-5E47-81D5-7887B308F25C}" type="pres">
      <dgm:prSet presAssocID="{02B01AAA-2D02-7E43-AF18-DD299FA8C446}" presName="rootComposite" presStyleCnt="0"/>
      <dgm:spPr/>
      <dgm:t>
        <a:bodyPr/>
        <a:lstStyle/>
        <a:p>
          <a:endParaRPr lang="zh-CN" altLang="en-US"/>
        </a:p>
      </dgm:t>
    </dgm:pt>
    <dgm:pt modelId="{588FEF5E-8F14-8044-9F5B-80CF98C0FC68}" type="pres">
      <dgm:prSet presAssocID="{02B01AAA-2D02-7E43-AF18-DD299FA8C446}" presName="rootText" presStyleLbl="node3" presStyleIdx="1" presStyleCnt="2" custScaleX="135707">
        <dgm:presLayoutVars>
          <dgm:chPref val="3"/>
        </dgm:presLayoutVars>
      </dgm:prSet>
      <dgm:spPr/>
      <dgm:t>
        <a:bodyPr/>
        <a:lstStyle/>
        <a:p>
          <a:endParaRPr lang="zh-CN" altLang="en-US"/>
        </a:p>
      </dgm:t>
    </dgm:pt>
    <dgm:pt modelId="{9414DCA9-B812-C043-87A1-89BB52FACDE7}" type="pres">
      <dgm:prSet presAssocID="{02B01AAA-2D02-7E43-AF18-DD299FA8C446}" presName="rootConnector" presStyleLbl="node3" presStyleIdx="1" presStyleCnt="2"/>
      <dgm:spPr/>
      <dgm:t>
        <a:bodyPr/>
        <a:lstStyle/>
        <a:p>
          <a:endParaRPr lang="zh-CN" altLang="en-US"/>
        </a:p>
      </dgm:t>
    </dgm:pt>
    <dgm:pt modelId="{83441498-F0EF-3E46-918A-BFC3269DD53E}" type="pres">
      <dgm:prSet presAssocID="{02B01AAA-2D02-7E43-AF18-DD299FA8C446}" presName="hierChild4" presStyleCnt="0"/>
      <dgm:spPr/>
      <dgm:t>
        <a:bodyPr/>
        <a:lstStyle/>
        <a:p>
          <a:endParaRPr lang="zh-CN" altLang="en-US"/>
        </a:p>
      </dgm:t>
    </dgm:pt>
    <dgm:pt modelId="{60933105-2F6C-9641-B82B-72EDC37D9285}" type="pres">
      <dgm:prSet presAssocID="{02B01AAA-2D02-7E43-AF18-DD299FA8C446}" presName="hierChild5" presStyleCnt="0"/>
      <dgm:spPr/>
      <dgm:t>
        <a:bodyPr/>
        <a:lstStyle/>
        <a:p>
          <a:endParaRPr lang="zh-CN" altLang="en-US"/>
        </a:p>
      </dgm:t>
    </dgm:pt>
    <dgm:pt modelId="{FA519A2E-239C-D842-8923-92793EE10ADD}" type="pres">
      <dgm:prSet presAssocID="{AED1F766-5A18-F941-AC3E-4EB54B16DD8A}" presName="hierChild5" presStyleCnt="0"/>
      <dgm:spPr/>
      <dgm:t>
        <a:bodyPr/>
        <a:lstStyle/>
        <a:p>
          <a:endParaRPr lang="zh-CN" altLang="en-US"/>
        </a:p>
      </dgm:t>
    </dgm:pt>
    <dgm:pt modelId="{51E96307-8128-B548-8F5B-B7F8668EE51A}" type="pres">
      <dgm:prSet presAssocID="{13FE3346-CC99-AE4D-A294-8E530C209A2F}" presName="hierChild3" presStyleCnt="0"/>
      <dgm:spPr/>
      <dgm:t>
        <a:bodyPr/>
        <a:lstStyle/>
        <a:p>
          <a:endParaRPr lang="zh-CN" altLang="en-US"/>
        </a:p>
      </dgm:t>
    </dgm:pt>
  </dgm:ptLst>
  <dgm:cxnLst>
    <dgm:cxn modelId="{C69EB27F-328B-2A41-9F94-CAAEA511F997}" type="presOf" srcId="{AED1F766-5A18-F941-AC3E-4EB54B16DD8A}" destId="{43FB3AEB-9555-F648-AA9D-6D009D384ABB}" srcOrd="1" destOrd="0" presId="urn:microsoft.com/office/officeart/2009/3/layout/HorizontalOrganizationChart#383"/>
    <dgm:cxn modelId="{BF6EC0D9-CF5A-2A45-896A-2F2B6DE8904C}" type="presOf" srcId="{964B8B21-1C24-8B42-BFF0-08CDC4F67735}" destId="{7962CAF8-E475-2944-81A5-E668F795D11E}" srcOrd="0" destOrd="0" presId="urn:microsoft.com/office/officeart/2009/3/layout/HorizontalOrganizationChart#383"/>
    <dgm:cxn modelId="{F03CB9AB-6245-014E-ABDD-D7922B5C8A9B}" type="presOf" srcId="{F17F8971-1260-BF4F-933D-52774BFC59D1}" destId="{EEAC7664-DE67-3642-BF66-D03793F54C14}" srcOrd="0" destOrd="0" presId="urn:microsoft.com/office/officeart/2009/3/layout/HorizontalOrganizationChart#383"/>
    <dgm:cxn modelId="{330536FB-2C18-3F4D-BC7C-26D19009F5ED}" srcId="{13FE3346-CC99-AE4D-A294-8E530C209A2F}" destId="{AED1F766-5A18-F941-AC3E-4EB54B16DD8A}" srcOrd="0" destOrd="0" parTransId="{F17F8971-1260-BF4F-933D-52774BFC59D1}" sibTransId="{A636CDEF-9A69-A14E-B8B2-66D217888FEE}"/>
    <dgm:cxn modelId="{7189894F-3F8D-BA45-A87F-926B45417B3A}" type="presOf" srcId="{A39A44D2-1A7E-2A44-9BF4-9DC7394512EF}" destId="{2084C0C2-1681-4041-8EBB-62785D095E41}" srcOrd="0" destOrd="0" presId="urn:microsoft.com/office/officeart/2009/3/layout/HorizontalOrganizationChart#383"/>
    <dgm:cxn modelId="{DE8F041A-6A5F-7F40-A949-8B92F0A8A39E}" type="presOf" srcId="{13FE3346-CC99-AE4D-A294-8E530C209A2F}" destId="{C8781C1B-5D02-C943-B537-2EE889120E81}" srcOrd="1" destOrd="0" presId="urn:microsoft.com/office/officeart/2009/3/layout/HorizontalOrganizationChart#383"/>
    <dgm:cxn modelId="{7BB1681A-DD48-DE46-8026-5B3BBD77D796}" type="presOf" srcId="{A2A1E17A-6550-2645-ADFC-E666DBE88D43}" destId="{DA41D638-9024-7B46-B723-4B78845476C0}" srcOrd="0" destOrd="0" presId="urn:microsoft.com/office/officeart/2009/3/layout/HorizontalOrganizationChart#383"/>
    <dgm:cxn modelId="{E96924C6-904A-D04A-B51E-1CF6EB6922DC}" srcId="{AED1F766-5A18-F941-AC3E-4EB54B16DD8A}" destId="{A39A44D2-1A7E-2A44-9BF4-9DC7394512EF}" srcOrd="0" destOrd="0" parTransId="{964B8B21-1C24-8B42-BFF0-08CDC4F67735}" sibTransId="{BF387279-AA1C-9444-A6BE-0F74E9E21391}"/>
    <dgm:cxn modelId="{01E0F115-9BA2-6940-9F8E-500575EA7388}" type="presOf" srcId="{A39A44D2-1A7E-2A44-9BF4-9DC7394512EF}" destId="{E1C05262-1DC3-DF46-AEDC-EBC4B0BA6C7B}" srcOrd="1" destOrd="0" presId="urn:microsoft.com/office/officeart/2009/3/layout/HorizontalOrganizationChart#383"/>
    <dgm:cxn modelId="{E1B9B7DC-FBF4-174D-AE7F-4E0DB6C87751}" type="presOf" srcId="{02B01AAA-2D02-7E43-AF18-DD299FA8C446}" destId="{588FEF5E-8F14-8044-9F5B-80CF98C0FC68}" srcOrd="0" destOrd="0" presId="urn:microsoft.com/office/officeart/2009/3/layout/HorizontalOrganizationChart#383"/>
    <dgm:cxn modelId="{C199B278-1C00-D248-BA2D-E20F67431119}" srcId="{AED1F766-5A18-F941-AC3E-4EB54B16DD8A}" destId="{02B01AAA-2D02-7E43-AF18-DD299FA8C446}" srcOrd="1" destOrd="0" parTransId="{A2A1E17A-6550-2645-ADFC-E666DBE88D43}" sibTransId="{FBE920DB-7F26-414B-94F0-AD256D2AB146}"/>
    <dgm:cxn modelId="{A49BEF1C-2B15-E348-9CBE-FE8DCCF44D23}" type="presOf" srcId="{A08CF87E-4080-0940-9BC9-D03861F81051}" destId="{7B313AFC-E6CB-5F48-8952-410D0FA1A9D0}" srcOrd="0" destOrd="0" presId="urn:microsoft.com/office/officeart/2009/3/layout/HorizontalOrganizationChart#383"/>
    <dgm:cxn modelId="{484018BD-73C2-884A-985B-E3F2434B835D}" srcId="{A08CF87E-4080-0940-9BC9-D03861F81051}" destId="{13FE3346-CC99-AE4D-A294-8E530C209A2F}" srcOrd="0" destOrd="0" parTransId="{0B427950-C7AD-B649-BB45-B51B2BE0505A}" sibTransId="{C1723509-5ACA-EB44-B454-C725BCB9F70A}"/>
    <dgm:cxn modelId="{4C447D0E-439F-0549-952E-BE75CB844196}" type="presOf" srcId="{02B01AAA-2D02-7E43-AF18-DD299FA8C446}" destId="{9414DCA9-B812-C043-87A1-89BB52FACDE7}" srcOrd="1" destOrd="0" presId="urn:microsoft.com/office/officeart/2009/3/layout/HorizontalOrganizationChart#383"/>
    <dgm:cxn modelId="{765F6DF7-DEAE-144B-929E-3FF01590AA27}" type="presOf" srcId="{13FE3346-CC99-AE4D-A294-8E530C209A2F}" destId="{3BA6818B-09BA-4640-8804-C01D96041BF1}" srcOrd="0" destOrd="0" presId="urn:microsoft.com/office/officeart/2009/3/layout/HorizontalOrganizationChart#383"/>
    <dgm:cxn modelId="{35FA7A56-F61F-814C-B9A6-3A81600CD9D9}" type="presOf" srcId="{AED1F766-5A18-F941-AC3E-4EB54B16DD8A}" destId="{EFC4E3A8-1DBB-5D47-B6E9-7D85954D8358}" srcOrd="0" destOrd="0" presId="urn:microsoft.com/office/officeart/2009/3/layout/HorizontalOrganizationChart#383"/>
    <dgm:cxn modelId="{C21EB2D7-91AC-1E47-8711-02C7764B7F5F}" type="presParOf" srcId="{7B313AFC-E6CB-5F48-8952-410D0FA1A9D0}" destId="{34739688-7C9B-C04B-A4C9-27A0C19B6210}" srcOrd="0" destOrd="0" presId="urn:microsoft.com/office/officeart/2009/3/layout/HorizontalOrganizationChart#383"/>
    <dgm:cxn modelId="{4CF8B630-71FE-DE41-B8F8-5920B2290716}" type="presParOf" srcId="{34739688-7C9B-C04B-A4C9-27A0C19B6210}" destId="{D11438AA-82CE-A946-A69B-511C96AAB9A0}" srcOrd="0" destOrd="0" presId="urn:microsoft.com/office/officeart/2009/3/layout/HorizontalOrganizationChart#383"/>
    <dgm:cxn modelId="{58DD5E09-BE6F-9649-B194-463EDAAEB603}" type="presParOf" srcId="{D11438AA-82CE-A946-A69B-511C96AAB9A0}" destId="{3BA6818B-09BA-4640-8804-C01D96041BF1}" srcOrd="0" destOrd="0" presId="urn:microsoft.com/office/officeart/2009/3/layout/HorizontalOrganizationChart#383"/>
    <dgm:cxn modelId="{EE606195-C15E-7D4E-BA0B-C80ED6711710}" type="presParOf" srcId="{D11438AA-82CE-A946-A69B-511C96AAB9A0}" destId="{C8781C1B-5D02-C943-B537-2EE889120E81}" srcOrd="1" destOrd="0" presId="urn:microsoft.com/office/officeart/2009/3/layout/HorizontalOrganizationChart#383"/>
    <dgm:cxn modelId="{94CB520B-F765-5D41-BCFD-3941FA840558}" type="presParOf" srcId="{34739688-7C9B-C04B-A4C9-27A0C19B6210}" destId="{8C1611D8-479F-D748-BC67-B0D2786E94CA}" srcOrd="1" destOrd="0" presId="urn:microsoft.com/office/officeart/2009/3/layout/HorizontalOrganizationChart#383"/>
    <dgm:cxn modelId="{D4E1E750-20EC-2F4A-8419-BD2FD298F85A}" type="presParOf" srcId="{8C1611D8-479F-D748-BC67-B0D2786E94CA}" destId="{EEAC7664-DE67-3642-BF66-D03793F54C14}" srcOrd="0" destOrd="0" presId="urn:microsoft.com/office/officeart/2009/3/layout/HorizontalOrganizationChart#383"/>
    <dgm:cxn modelId="{96FBDD2B-99C0-8E44-9615-F89969B61CD7}" type="presParOf" srcId="{8C1611D8-479F-D748-BC67-B0D2786E94CA}" destId="{D05CE7E3-DC75-3047-B3EC-3524B5444B45}" srcOrd="1" destOrd="0" presId="urn:microsoft.com/office/officeart/2009/3/layout/HorizontalOrganizationChart#383"/>
    <dgm:cxn modelId="{7BD63223-1AF6-834E-8433-D30DB9A17E3C}" type="presParOf" srcId="{D05CE7E3-DC75-3047-B3EC-3524B5444B45}" destId="{51FF2DC7-D18F-BD4A-9E4B-73AB3A3BCCFA}" srcOrd="0" destOrd="0" presId="urn:microsoft.com/office/officeart/2009/3/layout/HorizontalOrganizationChart#383"/>
    <dgm:cxn modelId="{801E804D-A48E-DA4D-9C27-5B24C3BA96C8}" type="presParOf" srcId="{51FF2DC7-D18F-BD4A-9E4B-73AB3A3BCCFA}" destId="{EFC4E3A8-1DBB-5D47-B6E9-7D85954D8358}" srcOrd="0" destOrd="0" presId="urn:microsoft.com/office/officeart/2009/3/layout/HorizontalOrganizationChart#383"/>
    <dgm:cxn modelId="{5C6A091B-2F95-EB45-A9B9-663F1313E422}" type="presParOf" srcId="{51FF2DC7-D18F-BD4A-9E4B-73AB3A3BCCFA}" destId="{43FB3AEB-9555-F648-AA9D-6D009D384ABB}" srcOrd="1" destOrd="0" presId="urn:microsoft.com/office/officeart/2009/3/layout/HorizontalOrganizationChart#383"/>
    <dgm:cxn modelId="{DC0B7322-18A4-6A45-A72A-E19BD717CB8C}" type="presParOf" srcId="{D05CE7E3-DC75-3047-B3EC-3524B5444B45}" destId="{A58C390B-23B7-E641-A190-61CA684B2946}" srcOrd="1" destOrd="0" presId="urn:microsoft.com/office/officeart/2009/3/layout/HorizontalOrganizationChart#383"/>
    <dgm:cxn modelId="{96CB2026-CC04-3043-B889-A2B9F558670C}" type="presParOf" srcId="{A58C390B-23B7-E641-A190-61CA684B2946}" destId="{7962CAF8-E475-2944-81A5-E668F795D11E}" srcOrd="0" destOrd="0" presId="urn:microsoft.com/office/officeart/2009/3/layout/HorizontalOrganizationChart#383"/>
    <dgm:cxn modelId="{0D36181C-F160-8840-91BB-CE2152E590EA}" type="presParOf" srcId="{A58C390B-23B7-E641-A190-61CA684B2946}" destId="{CF31754E-4D55-0740-B438-BB5BEC79A3E9}" srcOrd="1" destOrd="0" presId="urn:microsoft.com/office/officeart/2009/3/layout/HorizontalOrganizationChart#383"/>
    <dgm:cxn modelId="{C8A54B6D-EF01-7740-B9DD-EEA0078AAB0B}" type="presParOf" srcId="{CF31754E-4D55-0740-B438-BB5BEC79A3E9}" destId="{2262C572-5E82-F04B-A7FF-96892E0935EB}" srcOrd="0" destOrd="0" presId="urn:microsoft.com/office/officeart/2009/3/layout/HorizontalOrganizationChart#383"/>
    <dgm:cxn modelId="{D9BEADA5-D335-CF47-825D-700F0F54EE75}" type="presParOf" srcId="{2262C572-5E82-F04B-A7FF-96892E0935EB}" destId="{2084C0C2-1681-4041-8EBB-62785D095E41}" srcOrd="0" destOrd="0" presId="urn:microsoft.com/office/officeart/2009/3/layout/HorizontalOrganizationChart#383"/>
    <dgm:cxn modelId="{7E72E71D-E810-594C-BAC9-8B54F8DF0668}" type="presParOf" srcId="{2262C572-5E82-F04B-A7FF-96892E0935EB}" destId="{E1C05262-1DC3-DF46-AEDC-EBC4B0BA6C7B}" srcOrd="1" destOrd="0" presId="urn:microsoft.com/office/officeart/2009/3/layout/HorizontalOrganizationChart#383"/>
    <dgm:cxn modelId="{380630F3-8567-A44E-9D11-B078B2CAA393}" type="presParOf" srcId="{CF31754E-4D55-0740-B438-BB5BEC79A3E9}" destId="{FBF80176-00BD-7345-B69C-1F652BD46B5A}" srcOrd="1" destOrd="0" presId="urn:microsoft.com/office/officeart/2009/3/layout/HorizontalOrganizationChart#383"/>
    <dgm:cxn modelId="{FC1EA59D-74E9-404A-9735-C4A045098EEF}" type="presParOf" srcId="{CF31754E-4D55-0740-B438-BB5BEC79A3E9}" destId="{9933E873-A617-9A4F-BA32-603B3261FF49}" srcOrd="2" destOrd="0" presId="urn:microsoft.com/office/officeart/2009/3/layout/HorizontalOrganizationChart#383"/>
    <dgm:cxn modelId="{BF44E16F-89FB-BE4C-A2F0-AF4EBC9A81A1}" type="presParOf" srcId="{A58C390B-23B7-E641-A190-61CA684B2946}" destId="{DA41D638-9024-7B46-B723-4B78845476C0}" srcOrd="2" destOrd="0" presId="urn:microsoft.com/office/officeart/2009/3/layout/HorizontalOrganizationChart#383"/>
    <dgm:cxn modelId="{7C1498C5-DBC6-9C4D-BE1B-21E5EA2EE781}" type="presParOf" srcId="{A58C390B-23B7-E641-A190-61CA684B2946}" destId="{11E29A75-3ECF-5A4A-9496-E96BB55C8AA4}" srcOrd="3" destOrd="0" presId="urn:microsoft.com/office/officeart/2009/3/layout/HorizontalOrganizationChart#383"/>
    <dgm:cxn modelId="{2A924ADE-E988-C247-B797-EB573276017B}" type="presParOf" srcId="{11E29A75-3ECF-5A4A-9496-E96BB55C8AA4}" destId="{1FE76B2F-F8F3-5E47-81D5-7887B308F25C}" srcOrd="0" destOrd="0" presId="urn:microsoft.com/office/officeart/2009/3/layout/HorizontalOrganizationChart#383"/>
    <dgm:cxn modelId="{A7DABFE7-ACBE-0541-9A13-AD5F06904124}" type="presParOf" srcId="{1FE76B2F-F8F3-5E47-81D5-7887B308F25C}" destId="{588FEF5E-8F14-8044-9F5B-80CF98C0FC68}" srcOrd="0" destOrd="0" presId="urn:microsoft.com/office/officeart/2009/3/layout/HorizontalOrganizationChart#383"/>
    <dgm:cxn modelId="{E2713178-AB95-5447-9E8B-FF9A99CDBB76}" type="presParOf" srcId="{1FE76B2F-F8F3-5E47-81D5-7887B308F25C}" destId="{9414DCA9-B812-C043-87A1-89BB52FACDE7}" srcOrd="1" destOrd="0" presId="urn:microsoft.com/office/officeart/2009/3/layout/HorizontalOrganizationChart#383"/>
    <dgm:cxn modelId="{98E9CD16-4C78-CB49-8498-7C2B3B7E887C}" type="presParOf" srcId="{11E29A75-3ECF-5A4A-9496-E96BB55C8AA4}" destId="{83441498-F0EF-3E46-918A-BFC3269DD53E}" srcOrd="1" destOrd="0" presId="urn:microsoft.com/office/officeart/2009/3/layout/HorizontalOrganizationChart#383"/>
    <dgm:cxn modelId="{4E03224A-2DBF-2146-A21E-101F2F76E9AA}" type="presParOf" srcId="{11E29A75-3ECF-5A4A-9496-E96BB55C8AA4}" destId="{60933105-2F6C-9641-B82B-72EDC37D9285}" srcOrd="2" destOrd="0" presId="urn:microsoft.com/office/officeart/2009/3/layout/HorizontalOrganizationChart#383"/>
    <dgm:cxn modelId="{085BFF6A-8619-3743-8743-831EB9F71903}" type="presParOf" srcId="{D05CE7E3-DC75-3047-B3EC-3524B5444B45}" destId="{FA519A2E-239C-D842-8923-92793EE10ADD}" srcOrd="2" destOrd="0" presId="urn:microsoft.com/office/officeart/2009/3/layout/HorizontalOrganizationChart#383"/>
    <dgm:cxn modelId="{70CC58D6-DE9D-FD4A-A0E8-FB6F2ADB29E3}" type="presParOf" srcId="{34739688-7C9B-C04B-A4C9-27A0C19B6210}" destId="{51E96307-8128-B548-8F5B-B7F8668EE51A}" srcOrd="2" destOrd="0" presId="urn:microsoft.com/office/officeart/2009/3/layout/HorizontalOrganizationChart#383"/>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30.xml><?xml version="1.0" encoding="utf-8"?>
<dgm:dataModel xmlns:dgm="http://schemas.openxmlformats.org/drawingml/2006/diagram" xmlns:a="http://schemas.openxmlformats.org/drawingml/2006/main">
  <dgm:ptLst>
    <dgm:pt modelId="{BF730569-401B-B943-909D-C216B49DE6BC}" type="doc">
      <dgm:prSet loTypeId="urn:microsoft.com/office/officeart/2009/3/layout/HorizontalOrganizationChart#410" loCatId="" qsTypeId="urn:microsoft.com/office/officeart/2005/8/quickstyle/simple1#439" qsCatId="simple" csTypeId="urn:microsoft.com/office/officeart/2005/8/colors/accent2_1#115" csCatId="accent2" phldr="1"/>
      <dgm:spPr/>
      <dgm:t>
        <a:bodyPr/>
        <a:lstStyle/>
        <a:p>
          <a:endParaRPr lang="zh-CN" altLang="en-US"/>
        </a:p>
      </dgm:t>
    </dgm:pt>
    <dgm:pt modelId="{F9BBBBF7-C76C-8A47-B5DC-32D72D42F33F}">
      <dgm:prSet phldrT="[文本]" custT="1"/>
      <dgm:spPr/>
      <dgm:t>
        <a:bodyPr/>
        <a:lstStyle/>
        <a:p>
          <a:r>
            <a:rPr lang="en-US" altLang="zh-CN" sz="32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3.</a:t>
          </a:r>
          <a:r>
            <a:rPr lang="zh-CN" altLang="en-US" sz="32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资本的流通过程和</a:t>
          </a:r>
        </a:p>
        <a:p>
          <a:r>
            <a:rPr lang="zh-CN" altLang="en-US" sz="32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剩余价值的分配</a:t>
          </a:r>
          <a:endParaRPr lang="zh-CN" altLang="en-US" sz="3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dgm:t>
    </dgm:pt>
    <dgm:pt modelId="{740BED71-150C-0F4C-B70C-3A1D7BDC8588}" cxnId="{0BC3D7EC-856E-7F41-A0AD-D0D362FEB36C}" type="parTrans">
      <dgm:prSet/>
      <dgm:spPr/>
      <dgm:t>
        <a:bodyPr/>
        <a:lstStyle/>
        <a:p>
          <a:endParaRPr lang="zh-CN" altLang="en-US"/>
        </a:p>
      </dgm:t>
    </dgm:pt>
    <dgm:pt modelId="{C3991321-D4AC-174C-BB65-5C757B14BB40}" cxnId="{0BC3D7EC-856E-7F41-A0AD-D0D362FEB36C}" type="sibTrans">
      <dgm:prSet/>
      <dgm:spPr/>
      <dgm:t>
        <a:bodyPr/>
        <a:lstStyle/>
        <a:p>
          <a:endParaRPr lang="zh-CN" altLang="en-US"/>
        </a:p>
      </dgm:t>
    </dgm:pt>
    <dgm:pt modelId="{15550365-6A2A-924F-A70A-8DD2701AB197}">
      <dgm:prSet custT="1"/>
      <dgm:spPr/>
      <dgm:t>
        <a:bodyPr/>
        <a:lstStyle/>
        <a:p>
          <a:r>
            <a:rPr lang="zh-CN" altLang="en-US" sz="32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流通过程</a:t>
          </a:r>
          <a:endParaRPr lang="zh-CN" altLang="en-US" sz="3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dgm:t>
    </dgm:pt>
    <dgm:pt modelId="{BA1493E6-9F29-7740-B423-F23382DA0882}" cxnId="{AEB70E64-266C-EF42-8627-B6804C4FBE36}" type="parTrans">
      <dgm:prSet/>
      <dgm:spPr/>
      <dgm:t>
        <a:bodyPr/>
        <a:lstStyle/>
        <a:p>
          <a:endParaRPr lang="zh-CN" altLang="en-US"/>
        </a:p>
      </dgm:t>
    </dgm:pt>
    <dgm:pt modelId="{0C3FEA94-264A-9340-99F0-2E0A0F79603E}" cxnId="{AEB70E64-266C-EF42-8627-B6804C4FBE36}" type="sibTrans">
      <dgm:prSet/>
      <dgm:spPr/>
      <dgm:t>
        <a:bodyPr/>
        <a:lstStyle/>
        <a:p>
          <a:endParaRPr lang="zh-CN" altLang="en-US"/>
        </a:p>
      </dgm:t>
    </dgm:pt>
    <dgm:pt modelId="{41187E0F-0725-7443-8D80-8B1792F4D67F}">
      <dgm:prSet custT="1"/>
      <dgm:spPr/>
      <dgm:t>
        <a:bodyPr/>
        <a:lstStyle/>
        <a:p>
          <a:r>
            <a:rPr lang="zh-CN" altLang="en-US" sz="32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剩余价值分配</a:t>
          </a:r>
          <a:endParaRPr lang="zh-CN" altLang="en-US" sz="3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dgm:t>
    </dgm:pt>
    <dgm:pt modelId="{7CDBC350-7FE4-FB43-90C2-9D8041EF22AC}" cxnId="{DF479F00-DE98-544B-B358-14A8F7B44273}" type="parTrans">
      <dgm:prSet/>
      <dgm:spPr/>
      <dgm:t>
        <a:bodyPr/>
        <a:lstStyle/>
        <a:p>
          <a:endParaRPr lang="zh-CN" altLang="en-US"/>
        </a:p>
      </dgm:t>
    </dgm:pt>
    <dgm:pt modelId="{0CE4D329-EAF2-1F43-A192-8E44606CA887}" cxnId="{DF479F00-DE98-544B-B358-14A8F7B44273}" type="sibTrans">
      <dgm:prSet/>
      <dgm:spPr/>
      <dgm:t>
        <a:bodyPr/>
        <a:lstStyle/>
        <a:p>
          <a:endParaRPr lang="zh-CN" altLang="en-US"/>
        </a:p>
      </dgm:t>
    </dgm:pt>
    <dgm:pt modelId="{09EB534C-CDDD-A345-B9CE-FCCBA01809BF}">
      <dgm:prSet custT="1"/>
      <dgm:spPr/>
      <dgm:t>
        <a:bodyPr/>
        <a:lstStyle/>
        <a:p>
          <a:r>
            <a:rPr lang="zh-CN" altLang="en-US" sz="3200" dirty="0" smtClean="0">
              <a:latin typeface="微软雅黑" panose="020B0503020204020204" pitchFamily="34" charset="-122"/>
              <a:ea typeface="微软雅黑" panose="020B0503020204020204" pitchFamily="34" charset="-122"/>
              <a:cs typeface="微软雅黑" panose="020B0503020204020204" pitchFamily="34" charset="-122"/>
            </a:rPr>
            <a:t>单个资本</a:t>
          </a:r>
          <a:endParaRPr lang="zh-CN" altLang="en-US" sz="3200" dirty="0">
            <a:latin typeface="微软雅黑" panose="020B0503020204020204" pitchFamily="34" charset="-122"/>
            <a:ea typeface="微软雅黑" panose="020B0503020204020204" pitchFamily="34" charset="-122"/>
            <a:cs typeface="微软雅黑" panose="020B0503020204020204" pitchFamily="34" charset="-122"/>
          </a:endParaRPr>
        </a:p>
      </dgm:t>
    </dgm:pt>
    <dgm:pt modelId="{C62B1FCB-1A60-D947-80AB-AB9FF5EFDAC1}" cxnId="{EC207B03-A0C3-0D45-91AA-28268D12E63A}" type="parTrans">
      <dgm:prSet/>
      <dgm:spPr/>
      <dgm:t>
        <a:bodyPr/>
        <a:lstStyle/>
        <a:p>
          <a:endParaRPr lang="zh-CN" altLang="en-US"/>
        </a:p>
      </dgm:t>
    </dgm:pt>
    <dgm:pt modelId="{29C62E65-4D2B-7743-BBC4-1A8F578D489D}" cxnId="{EC207B03-A0C3-0D45-91AA-28268D12E63A}" type="sibTrans">
      <dgm:prSet/>
      <dgm:spPr/>
      <dgm:t>
        <a:bodyPr/>
        <a:lstStyle/>
        <a:p>
          <a:endParaRPr lang="zh-CN" altLang="en-US"/>
        </a:p>
      </dgm:t>
    </dgm:pt>
    <dgm:pt modelId="{7BD9412B-379C-CC49-BF41-22772114C098}">
      <dgm:prSet custT="1"/>
      <dgm:spPr/>
      <dgm:t>
        <a:bodyPr/>
        <a:lstStyle/>
        <a:p>
          <a:r>
            <a:rPr lang="zh-CN" altLang="en-US" sz="3200" dirty="0" smtClean="0">
              <a:latin typeface="微软雅黑" panose="020B0503020204020204" pitchFamily="34" charset="-122"/>
              <a:ea typeface="微软雅黑" panose="020B0503020204020204" pitchFamily="34" charset="-122"/>
              <a:cs typeface="微软雅黑" panose="020B0503020204020204" pitchFamily="34" charset="-122"/>
            </a:rPr>
            <a:t>社会资本</a:t>
          </a:r>
          <a:endParaRPr lang="zh-CN" altLang="en-US" sz="3200" dirty="0">
            <a:latin typeface="微软雅黑" panose="020B0503020204020204" pitchFamily="34" charset="-122"/>
            <a:ea typeface="微软雅黑" panose="020B0503020204020204" pitchFamily="34" charset="-122"/>
            <a:cs typeface="微软雅黑" panose="020B0503020204020204" pitchFamily="34" charset="-122"/>
          </a:endParaRPr>
        </a:p>
      </dgm:t>
    </dgm:pt>
    <dgm:pt modelId="{DEB55DAF-1E56-3A40-95A3-97B68B9AB0ED}" cxnId="{D2C1987E-410F-DA4B-B382-D23E8EB1F2DC}" type="parTrans">
      <dgm:prSet/>
      <dgm:spPr/>
      <dgm:t>
        <a:bodyPr/>
        <a:lstStyle/>
        <a:p>
          <a:endParaRPr lang="zh-CN" altLang="en-US"/>
        </a:p>
      </dgm:t>
    </dgm:pt>
    <dgm:pt modelId="{936FB75B-F9E4-5C41-ADF6-0345650F5448}" cxnId="{D2C1987E-410F-DA4B-B382-D23E8EB1F2DC}" type="sibTrans">
      <dgm:prSet/>
      <dgm:spPr/>
      <dgm:t>
        <a:bodyPr/>
        <a:lstStyle/>
        <a:p>
          <a:endParaRPr lang="zh-CN" altLang="en-US"/>
        </a:p>
      </dgm:t>
    </dgm:pt>
    <dgm:pt modelId="{9E9D879F-05D5-C84F-8924-FE8D3D79EFE5}">
      <dgm:prSet custT="1"/>
      <dgm:spPr/>
      <dgm:t>
        <a:bodyPr/>
        <a:lstStyle/>
        <a:p>
          <a:r>
            <a:rPr lang="zh-CN" altLang="en-US" sz="3200" dirty="0" smtClean="0">
              <a:latin typeface="微软雅黑" panose="020B0503020204020204" pitchFamily="34" charset="-122"/>
              <a:ea typeface="微软雅黑" panose="020B0503020204020204" pitchFamily="34" charset="-122"/>
              <a:cs typeface="微软雅黑" panose="020B0503020204020204" pitchFamily="34" charset="-122"/>
            </a:rPr>
            <a:t>经济危机</a:t>
          </a:r>
          <a:endParaRPr lang="zh-CN" altLang="en-US" sz="3200" dirty="0">
            <a:latin typeface="微软雅黑" panose="020B0503020204020204" pitchFamily="34" charset="-122"/>
            <a:ea typeface="微软雅黑" panose="020B0503020204020204" pitchFamily="34" charset="-122"/>
            <a:cs typeface="微软雅黑" panose="020B0503020204020204" pitchFamily="34" charset="-122"/>
          </a:endParaRPr>
        </a:p>
      </dgm:t>
    </dgm:pt>
    <dgm:pt modelId="{9F169B2F-01AB-DF43-82C3-A68A44EC618B}" cxnId="{AE3175CF-82CD-7646-AAD3-103C066FCDC1}" type="parTrans">
      <dgm:prSet/>
      <dgm:spPr/>
      <dgm:t>
        <a:bodyPr/>
        <a:lstStyle/>
        <a:p>
          <a:endParaRPr lang="zh-CN" altLang="en-US"/>
        </a:p>
      </dgm:t>
    </dgm:pt>
    <dgm:pt modelId="{A53B4383-8069-4C41-9E80-41C2023D54E9}" cxnId="{AE3175CF-82CD-7646-AAD3-103C066FCDC1}" type="sibTrans">
      <dgm:prSet/>
      <dgm:spPr/>
      <dgm:t>
        <a:bodyPr/>
        <a:lstStyle/>
        <a:p>
          <a:endParaRPr lang="zh-CN" altLang="en-US"/>
        </a:p>
      </dgm:t>
    </dgm:pt>
    <dgm:pt modelId="{7CB01AE5-DD92-4344-8F77-75DB56CFCB99}" type="pres">
      <dgm:prSet presAssocID="{BF730569-401B-B943-909D-C216B49DE6BC}" presName="hierChild1" presStyleCnt="0">
        <dgm:presLayoutVars>
          <dgm:orgChart val="1"/>
          <dgm:chPref val="1"/>
          <dgm:dir/>
          <dgm:animOne val="branch"/>
          <dgm:animLvl val="lvl"/>
          <dgm:resizeHandles/>
        </dgm:presLayoutVars>
      </dgm:prSet>
      <dgm:spPr/>
      <dgm:t>
        <a:bodyPr/>
        <a:lstStyle/>
        <a:p>
          <a:endParaRPr lang="zh-CN" altLang="en-US"/>
        </a:p>
      </dgm:t>
    </dgm:pt>
    <dgm:pt modelId="{8DBF306A-8862-6D4F-94E8-15CA9ECF041D}" type="pres">
      <dgm:prSet presAssocID="{F9BBBBF7-C76C-8A47-B5DC-32D72D42F33F}" presName="hierRoot1" presStyleCnt="0">
        <dgm:presLayoutVars>
          <dgm:hierBranch val="init"/>
        </dgm:presLayoutVars>
      </dgm:prSet>
      <dgm:spPr/>
    </dgm:pt>
    <dgm:pt modelId="{3F17A522-F267-0747-AEC9-1271264BB841}" type="pres">
      <dgm:prSet presAssocID="{F9BBBBF7-C76C-8A47-B5DC-32D72D42F33F}" presName="rootComposite1" presStyleCnt="0"/>
      <dgm:spPr/>
    </dgm:pt>
    <dgm:pt modelId="{7A152278-B98E-4445-839D-43497D0515F9}" type="pres">
      <dgm:prSet presAssocID="{F9BBBBF7-C76C-8A47-B5DC-32D72D42F33F}" presName="rootText1" presStyleLbl="node0" presStyleIdx="0" presStyleCnt="1" custScaleX="150521" custScaleY="179562">
        <dgm:presLayoutVars>
          <dgm:chPref val="3"/>
        </dgm:presLayoutVars>
      </dgm:prSet>
      <dgm:spPr/>
      <dgm:t>
        <a:bodyPr/>
        <a:lstStyle/>
        <a:p>
          <a:endParaRPr lang="zh-CN" altLang="en-US"/>
        </a:p>
      </dgm:t>
    </dgm:pt>
    <dgm:pt modelId="{247CFD50-C8B0-7844-9E85-1B91E0A377E6}" type="pres">
      <dgm:prSet presAssocID="{F9BBBBF7-C76C-8A47-B5DC-32D72D42F33F}" presName="rootConnector1" presStyleLbl="node1" presStyleIdx="0" presStyleCnt="0"/>
      <dgm:spPr/>
      <dgm:t>
        <a:bodyPr/>
        <a:lstStyle/>
        <a:p>
          <a:endParaRPr lang="zh-CN" altLang="en-US"/>
        </a:p>
      </dgm:t>
    </dgm:pt>
    <dgm:pt modelId="{25772527-AAC0-5F4D-9AED-44964AEF89D7}" type="pres">
      <dgm:prSet presAssocID="{F9BBBBF7-C76C-8A47-B5DC-32D72D42F33F}" presName="hierChild2" presStyleCnt="0"/>
      <dgm:spPr/>
    </dgm:pt>
    <dgm:pt modelId="{758274EA-8762-F844-8376-ED460773996A}" type="pres">
      <dgm:prSet presAssocID="{BA1493E6-9F29-7740-B423-F23382DA0882}" presName="Name64" presStyleLbl="parChTrans1D2" presStyleIdx="0" presStyleCnt="2"/>
      <dgm:spPr/>
      <dgm:t>
        <a:bodyPr/>
        <a:lstStyle/>
        <a:p>
          <a:endParaRPr lang="zh-CN" altLang="en-US"/>
        </a:p>
      </dgm:t>
    </dgm:pt>
    <dgm:pt modelId="{92F29588-739F-6F4D-BD47-94061D0D327D}" type="pres">
      <dgm:prSet presAssocID="{15550365-6A2A-924F-A70A-8DD2701AB197}" presName="hierRoot2" presStyleCnt="0">
        <dgm:presLayoutVars>
          <dgm:hierBranch val="init"/>
        </dgm:presLayoutVars>
      </dgm:prSet>
      <dgm:spPr/>
    </dgm:pt>
    <dgm:pt modelId="{B0B6DF49-E4D6-5E4F-A581-B52846DDBD1B}" type="pres">
      <dgm:prSet presAssocID="{15550365-6A2A-924F-A70A-8DD2701AB197}" presName="rootComposite" presStyleCnt="0"/>
      <dgm:spPr/>
    </dgm:pt>
    <dgm:pt modelId="{85CF5292-3C5E-E04E-BA61-5DFB476F2430}" type="pres">
      <dgm:prSet presAssocID="{15550365-6A2A-924F-A70A-8DD2701AB197}" presName="rootText" presStyleLbl="node2" presStyleIdx="0" presStyleCnt="2">
        <dgm:presLayoutVars>
          <dgm:chPref val="3"/>
        </dgm:presLayoutVars>
      </dgm:prSet>
      <dgm:spPr/>
      <dgm:t>
        <a:bodyPr/>
        <a:lstStyle/>
        <a:p>
          <a:endParaRPr lang="zh-CN" altLang="en-US"/>
        </a:p>
      </dgm:t>
    </dgm:pt>
    <dgm:pt modelId="{68DBDFB5-ECF5-D241-8A1E-F8D7934188DF}" type="pres">
      <dgm:prSet presAssocID="{15550365-6A2A-924F-A70A-8DD2701AB197}" presName="rootConnector" presStyleLbl="node2" presStyleIdx="0" presStyleCnt="2"/>
      <dgm:spPr/>
      <dgm:t>
        <a:bodyPr/>
        <a:lstStyle/>
        <a:p>
          <a:endParaRPr lang="zh-CN" altLang="en-US"/>
        </a:p>
      </dgm:t>
    </dgm:pt>
    <dgm:pt modelId="{CC5457AF-D16F-1E45-9345-898D553ACFC5}" type="pres">
      <dgm:prSet presAssocID="{15550365-6A2A-924F-A70A-8DD2701AB197}" presName="hierChild4" presStyleCnt="0"/>
      <dgm:spPr/>
    </dgm:pt>
    <dgm:pt modelId="{A7818B8A-B901-C64F-B2A8-ED40BB5C0732}" type="pres">
      <dgm:prSet presAssocID="{C62B1FCB-1A60-D947-80AB-AB9FF5EFDAC1}" presName="Name64" presStyleLbl="parChTrans1D3" presStyleIdx="0" presStyleCnt="3"/>
      <dgm:spPr/>
      <dgm:t>
        <a:bodyPr/>
        <a:lstStyle/>
        <a:p>
          <a:endParaRPr lang="zh-CN" altLang="en-US"/>
        </a:p>
      </dgm:t>
    </dgm:pt>
    <dgm:pt modelId="{F69161FE-11A2-434E-A780-ADBC2ECA48E9}" type="pres">
      <dgm:prSet presAssocID="{09EB534C-CDDD-A345-B9CE-FCCBA01809BF}" presName="hierRoot2" presStyleCnt="0">
        <dgm:presLayoutVars>
          <dgm:hierBranch val="init"/>
        </dgm:presLayoutVars>
      </dgm:prSet>
      <dgm:spPr/>
    </dgm:pt>
    <dgm:pt modelId="{9D08CCAD-4C7C-4147-A84C-354F3AB9DE0C}" type="pres">
      <dgm:prSet presAssocID="{09EB534C-CDDD-A345-B9CE-FCCBA01809BF}" presName="rootComposite" presStyleCnt="0"/>
      <dgm:spPr/>
    </dgm:pt>
    <dgm:pt modelId="{A225024C-5EC4-794F-8303-6B805AB003F6}" type="pres">
      <dgm:prSet presAssocID="{09EB534C-CDDD-A345-B9CE-FCCBA01809BF}" presName="rootText" presStyleLbl="node3" presStyleIdx="0" presStyleCnt="3">
        <dgm:presLayoutVars>
          <dgm:chPref val="3"/>
        </dgm:presLayoutVars>
      </dgm:prSet>
      <dgm:spPr/>
      <dgm:t>
        <a:bodyPr/>
        <a:lstStyle/>
        <a:p>
          <a:endParaRPr lang="zh-CN" altLang="en-US"/>
        </a:p>
      </dgm:t>
    </dgm:pt>
    <dgm:pt modelId="{AAEFFB82-4211-2341-ADDA-AD24A8816483}" type="pres">
      <dgm:prSet presAssocID="{09EB534C-CDDD-A345-B9CE-FCCBA01809BF}" presName="rootConnector" presStyleLbl="node3" presStyleIdx="0" presStyleCnt="3"/>
      <dgm:spPr/>
      <dgm:t>
        <a:bodyPr/>
        <a:lstStyle/>
        <a:p>
          <a:endParaRPr lang="zh-CN" altLang="en-US"/>
        </a:p>
      </dgm:t>
    </dgm:pt>
    <dgm:pt modelId="{2737F26F-0300-7B4F-AEDF-842C012EA993}" type="pres">
      <dgm:prSet presAssocID="{09EB534C-CDDD-A345-B9CE-FCCBA01809BF}" presName="hierChild4" presStyleCnt="0"/>
      <dgm:spPr/>
    </dgm:pt>
    <dgm:pt modelId="{5B7C206F-1898-694E-8F5B-A50B19924462}" type="pres">
      <dgm:prSet presAssocID="{09EB534C-CDDD-A345-B9CE-FCCBA01809BF}" presName="hierChild5" presStyleCnt="0"/>
      <dgm:spPr/>
    </dgm:pt>
    <dgm:pt modelId="{DF878C0A-814F-CD46-93BA-71DBF43FB969}" type="pres">
      <dgm:prSet presAssocID="{DEB55DAF-1E56-3A40-95A3-97B68B9AB0ED}" presName="Name64" presStyleLbl="parChTrans1D3" presStyleIdx="1" presStyleCnt="3"/>
      <dgm:spPr/>
      <dgm:t>
        <a:bodyPr/>
        <a:lstStyle/>
        <a:p>
          <a:endParaRPr lang="zh-CN" altLang="en-US"/>
        </a:p>
      </dgm:t>
    </dgm:pt>
    <dgm:pt modelId="{7081F518-078B-EF4B-A3D3-B994F4A10779}" type="pres">
      <dgm:prSet presAssocID="{7BD9412B-379C-CC49-BF41-22772114C098}" presName="hierRoot2" presStyleCnt="0">
        <dgm:presLayoutVars>
          <dgm:hierBranch val="init"/>
        </dgm:presLayoutVars>
      </dgm:prSet>
      <dgm:spPr/>
    </dgm:pt>
    <dgm:pt modelId="{4E55D958-2535-EC4F-8982-E5D4B44D85D9}" type="pres">
      <dgm:prSet presAssocID="{7BD9412B-379C-CC49-BF41-22772114C098}" presName="rootComposite" presStyleCnt="0"/>
      <dgm:spPr/>
    </dgm:pt>
    <dgm:pt modelId="{4C9B26A5-1E8E-F044-A21F-37AE2B31E0EC}" type="pres">
      <dgm:prSet presAssocID="{7BD9412B-379C-CC49-BF41-22772114C098}" presName="rootText" presStyleLbl="node3" presStyleIdx="1" presStyleCnt="3">
        <dgm:presLayoutVars>
          <dgm:chPref val="3"/>
        </dgm:presLayoutVars>
      </dgm:prSet>
      <dgm:spPr/>
      <dgm:t>
        <a:bodyPr/>
        <a:lstStyle/>
        <a:p>
          <a:endParaRPr lang="zh-CN" altLang="en-US"/>
        </a:p>
      </dgm:t>
    </dgm:pt>
    <dgm:pt modelId="{54A6A2D1-B7A5-2C4C-B2B3-552E147089FF}" type="pres">
      <dgm:prSet presAssocID="{7BD9412B-379C-CC49-BF41-22772114C098}" presName="rootConnector" presStyleLbl="node3" presStyleIdx="1" presStyleCnt="3"/>
      <dgm:spPr/>
      <dgm:t>
        <a:bodyPr/>
        <a:lstStyle/>
        <a:p>
          <a:endParaRPr lang="zh-CN" altLang="en-US"/>
        </a:p>
      </dgm:t>
    </dgm:pt>
    <dgm:pt modelId="{E5010796-8C10-D546-BADC-03778FE39382}" type="pres">
      <dgm:prSet presAssocID="{7BD9412B-379C-CC49-BF41-22772114C098}" presName="hierChild4" presStyleCnt="0"/>
      <dgm:spPr/>
    </dgm:pt>
    <dgm:pt modelId="{CF215FCC-1DE7-DE40-A089-128204206682}" type="pres">
      <dgm:prSet presAssocID="{7BD9412B-379C-CC49-BF41-22772114C098}" presName="hierChild5" presStyleCnt="0"/>
      <dgm:spPr/>
    </dgm:pt>
    <dgm:pt modelId="{28053315-32A6-FB42-955B-DF837BF2E3D5}" type="pres">
      <dgm:prSet presAssocID="{9F169B2F-01AB-DF43-82C3-A68A44EC618B}" presName="Name64" presStyleLbl="parChTrans1D3" presStyleIdx="2" presStyleCnt="3"/>
      <dgm:spPr/>
      <dgm:t>
        <a:bodyPr/>
        <a:lstStyle/>
        <a:p>
          <a:endParaRPr lang="zh-CN" altLang="en-US"/>
        </a:p>
      </dgm:t>
    </dgm:pt>
    <dgm:pt modelId="{E722C547-BE7B-404F-9A10-06DA3D662701}" type="pres">
      <dgm:prSet presAssocID="{9E9D879F-05D5-C84F-8924-FE8D3D79EFE5}" presName="hierRoot2" presStyleCnt="0">
        <dgm:presLayoutVars>
          <dgm:hierBranch val="init"/>
        </dgm:presLayoutVars>
      </dgm:prSet>
      <dgm:spPr/>
    </dgm:pt>
    <dgm:pt modelId="{EBF775EB-D3C2-8D48-9378-F226903AF144}" type="pres">
      <dgm:prSet presAssocID="{9E9D879F-05D5-C84F-8924-FE8D3D79EFE5}" presName="rootComposite" presStyleCnt="0"/>
      <dgm:spPr/>
    </dgm:pt>
    <dgm:pt modelId="{971534A6-5310-C144-BE86-2A22A28D3E37}" type="pres">
      <dgm:prSet presAssocID="{9E9D879F-05D5-C84F-8924-FE8D3D79EFE5}" presName="rootText" presStyleLbl="node3" presStyleIdx="2" presStyleCnt="3">
        <dgm:presLayoutVars>
          <dgm:chPref val="3"/>
        </dgm:presLayoutVars>
      </dgm:prSet>
      <dgm:spPr/>
      <dgm:t>
        <a:bodyPr/>
        <a:lstStyle/>
        <a:p>
          <a:endParaRPr lang="zh-CN" altLang="en-US"/>
        </a:p>
      </dgm:t>
    </dgm:pt>
    <dgm:pt modelId="{04F21176-313C-7145-B48C-9F2AF223D9E5}" type="pres">
      <dgm:prSet presAssocID="{9E9D879F-05D5-C84F-8924-FE8D3D79EFE5}" presName="rootConnector" presStyleLbl="node3" presStyleIdx="2" presStyleCnt="3"/>
      <dgm:spPr/>
      <dgm:t>
        <a:bodyPr/>
        <a:lstStyle/>
        <a:p>
          <a:endParaRPr lang="zh-CN" altLang="en-US"/>
        </a:p>
      </dgm:t>
    </dgm:pt>
    <dgm:pt modelId="{119CB0F4-9F6D-6B46-856B-E2CF7D7E757E}" type="pres">
      <dgm:prSet presAssocID="{9E9D879F-05D5-C84F-8924-FE8D3D79EFE5}" presName="hierChild4" presStyleCnt="0"/>
      <dgm:spPr/>
    </dgm:pt>
    <dgm:pt modelId="{79FA59A7-A7E3-D648-98CE-62D28D7064DD}" type="pres">
      <dgm:prSet presAssocID="{9E9D879F-05D5-C84F-8924-FE8D3D79EFE5}" presName="hierChild5" presStyleCnt="0"/>
      <dgm:spPr/>
    </dgm:pt>
    <dgm:pt modelId="{72CE260D-6AFA-4B48-A2AD-0A106E63288C}" type="pres">
      <dgm:prSet presAssocID="{15550365-6A2A-924F-A70A-8DD2701AB197}" presName="hierChild5" presStyleCnt="0"/>
      <dgm:spPr/>
    </dgm:pt>
    <dgm:pt modelId="{E649D310-A9E2-694C-9768-1A427E4CFA54}" type="pres">
      <dgm:prSet presAssocID="{7CDBC350-7FE4-FB43-90C2-9D8041EF22AC}" presName="Name64" presStyleLbl="parChTrans1D2" presStyleIdx="1" presStyleCnt="2"/>
      <dgm:spPr/>
      <dgm:t>
        <a:bodyPr/>
        <a:lstStyle/>
        <a:p>
          <a:endParaRPr lang="zh-CN" altLang="en-US"/>
        </a:p>
      </dgm:t>
    </dgm:pt>
    <dgm:pt modelId="{E0234E3D-8593-5941-822F-9ACECE8CEA9B}" type="pres">
      <dgm:prSet presAssocID="{41187E0F-0725-7443-8D80-8B1792F4D67F}" presName="hierRoot2" presStyleCnt="0">
        <dgm:presLayoutVars>
          <dgm:hierBranch val="init"/>
        </dgm:presLayoutVars>
      </dgm:prSet>
      <dgm:spPr/>
    </dgm:pt>
    <dgm:pt modelId="{EFA129F3-E66B-BB44-81A2-5A0B8245B087}" type="pres">
      <dgm:prSet presAssocID="{41187E0F-0725-7443-8D80-8B1792F4D67F}" presName="rootComposite" presStyleCnt="0"/>
      <dgm:spPr/>
    </dgm:pt>
    <dgm:pt modelId="{CEF70C8A-AEE8-B940-9B8F-68EDF8CB8886}" type="pres">
      <dgm:prSet presAssocID="{41187E0F-0725-7443-8D80-8B1792F4D67F}" presName="rootText" presStyleLbl="node2" presStyleIdx="1" presStyleCnt="2" custScaleX="100754" custScaleY="102817">
        <dgm:presLayoutVars>
          <dgm:chPref val="3"/>
        </dgm:presLayoutVars>
      </dgm:prSet>
      <dgm:spPr/>
      <dgm:t>
        <a:bodyPr/>
        <a:lstStyle/>
        <a:p>
          <a:endParaRPr lang="zh-CN" altLang="en-US"/>
        </a:p>
      </dgm:t>
    </dgm:pt>
    <dgm:pt modelId="{409921D5-4E61-5549-A81C-011F35D87E11}" type="pres">
      <dgm:prSet presAssocID="{41187E0F-0725-7443-8D80-8B1792F4D67F}" presName="rootConnector" presStyleLbl="node2" presStyleIdx="1" presStyleCnt="2"/>
      <dgm:spPr/>
      <dgm:t>
        <a:bodyPr/>
        <a:lstStyle/>
        <a:p>
          <a:endParaRPr lang="zh-CN" altLang="en-US"/>
        </a:p>
      </dgm:t>
    </dgm:pt>
    <dgm:pt modelId="{ADE95BF3-C04E-8642-B882-8F6A34E556E8}" type="pres">
      <dgm:prSet presAssocID="{41187E0F-0725-7443-8D80-8B1792F4D67F}" presName="hierChild4" presStyleCnt="0"/>
      <dgm:spPr/>
    </dgm:pt>
    <dgm:pt modelId="{DA9AB18B-91D7-8045-9617-719A00F00262}" type="pres">
      <dgm:prSet presAssocID="{41187E0F-0725-7443-8D80-8B1792F4D67F}" presName="hierChild5" presStyleCnt="0"/>
      <dgm:spPr/>
    </dgm:pt>
    <dgm:pt modelId="{16E45902-9E8E-594C-AD0B-1CDCECB5893A}" type="pres">
      <dgm:prSet presAssocID="{F9BBBBF7-C76C-8A47-B5DC-32D72D42F33F}" presName="hierChild3" presStyleCnt="0"/>
      <dgm:spPr/>
    </dgm:pt>
  </dgm:ptLst>
  <dgm:cxnLst>
    <dgm:cxn modelId="{4EADE1A7-BDC0-C741-950C-FB2074AC1BAA}" type="presOf" srcId="{F9BBBBF7-C76C-8A47-B5DC-32D72D42F33F}" destId="{7A152278-B98E-4445-839D-43497D0515F9}" srcOrd="0" destOrd="0" presId="urn:microsoft.com/office/officeart/2009/3/layout/HorizontalOrganizationChart#410"/>
    <dgm:cxn modelId="{615E115B-1B65-7449-A608-63C1FDF5914C}" type="presOf" srcId="{09EB534C-CDDD-A345-B9CE-FCCBA01809BF}" destId="{AAEFFB82-4211-2341-ADDA-AD24A8816483}" srcOrd="1" destOrd="0" presId="urn:microsoft.com/office/officeart/2009/3/layout/HorizontalOrganizationChart#410"/>
    <dgm:cxn modelId="{BE0EB00A-5CB6-2B47-926E-F4CA0D137237}" type="presOf" srcId="{15550365-6A2A-924F-A70A-8DD2701AB197}" destId="{68DBDFB5-ECF5-D241-8A1E-F8D7934188DF}" srcOrd="1" destOrd="0" presId="urn:microsoft.com/office/officeart/2009/3/layout/HorizontalOrganizationChart#410"/>
    <dgm:cxn modelId="{14717EA8-E19A-C843-AB38-B711CC355219}" type="presOf" srcId="{7BD9412B-379C-CC49-BF41-22772114C098}" destId="{4C9B26A5-1E8E-F044-A21F-37AE2B31E0EC}" srcOrd="0" destOrd="0" presId="urn:microsoft.com/office/officeart/2009/3/layout/HorizontalOrganizationChart#410"/>
    <dgm:cxn modelId="{52282D95-3B70-7E42-9F9A-D1E9D0C6FDA7}" type="presOf" srcId="{9E9D879F-05D5-C84F-8924-FE8D3D79EFE5}" destId="{971534A6-5310-C144-BE86-2A22A28D3E37}" srcOrd="0" destOrd="0" presId="urn:microsoft.com/office/officeart/2009/3/layout/HorizontalOrganizationChart#410"/>
    <dgm:cxn modelId="{AE3175CF-82CD-7646-AAD3-103C066FCDC1}" srcId="{15550365-6A2A-924F-A70A-8DD2701AB197}" destId="{9E9D879F-05D5-C84F-8924-FE8D3D79EFE5}" srcOrd="2" destOrd="0" parTransId="{9F169B2F-01AB-DF43-82C3-A68A44EC618B}" sibTransId="{A53B4383-8069-4C41-9E80-41C2023D54E9}"/>
    <dgm:cxn modelId="{C567B078-CF86-E140-B72A-91EEDCCDD7EB}" type="presOf" srcId="{BF730569-401B-B943-909D-C216B49DE6BC}" destId="{7CB01AE5-DD92-4344-8F77-75DB56CFCB99}" srcOrd="0" destOrd="0" presId="urn:microsoft.com/office/officeart/2009/3/layout/HorizontalOrganizationChart#410"/>
    <dgm:cxn modelId="{9ECEA885-E225-5C46-8A17-63DBA107F35B}" type="presOf" srcId="{BA1493E6-9F29-7740-B423-F23382DA0882}" destId="{758274EA-8762-F844-8376-ED460773996A}" srcOrd="0" destOrd="0" presId="urn:microsoft.com/office/officeart/2009/3/layout/HorizontalOrganizationChart#410"/>
    <dgm:cxn modelId="{E932D682-F602-EF4F-99BF-FEA3493BA2C4}" type="presOf" srcId="{7BD9412B-379C-CC49-BF41-22772114C098}" destId="{54A6A2D1-B7A5-2C4C-B2B3-552E147089FF}" srcOrd="1" destOrd="0" presId="urn:microsoft.com/office/officeart/2009/3/layout/HorizontalOrganizationChart#410"/>
    <dgm:cxn modelId="{8A608E84-B7F2-7248-B091-70404D1B59D4}" type="presOf" srcId="{C62B1FCB-1A60-D947-80AB-AB9FF5EFDAC1}" destId="{A7818B8A-B901-C64F-B2A8-ED40BB5C0732}" srcOrd="0" destOrd="0" presId="urn:microsoft.com/office/officeart/2009/3/layout/HorizontalOrganizationChart#410"/>
    <dgm:cxn modelId="{AD30FE84-6B28-CB42-881B-E2EFCD3AC3E3}" type="presOf" srcId="{9F169B2F-01AB-DF43-82C3-A68A44EC618B}" destId="{28053315-32A6-FB42-955B-DF837BF2E3D5}" srcOrd="0" destOrd="0" presId="urn:microsoft.com/office/officeart/2009/3/layout/HorizontalOrganizationChart#410"/>
    <dgm:cxn modelId="{DF479F00-DE98-544B-B358-14A8F7B44273}" srcId="{F9BBBBF7-C76C-8A47-B5DC-32D72D42F33F}" destId="{41187E0F-0725-7443-8D80-8B1792F4D67F}" srcOrd="1" destOrd="0" parTransId="{7CDBC350-7FE4-FB43-90C2-9D8041EF22AC}" sibTransId="{0CE4D329-EAF2-1F43-A192-8E44606CA887}"/>
    <dgm:cxn modelId="{589F6A42-2D33-CD44-BC03-68581FD1DBC4}" type="presOf" srcId="{9E9D879F-05D5-C84F-8924-FE8D3D79EFE5}" destId="{04F21176-313C-7145-B48C-9F2AF223D9E5}" srcOrd="1" destOrd="0" presId="urn:microsoft.com/office/officeart/2009/3/layout/HorizontalOrganizationChart#410"/>
    <dgm:cxn modelId="{2E92E2E5-0895-BE40-8C94-02050A2757B7}" type="presOf" srcId="{41187E0F-0725-7443-8D80-8B1792F4D67F}" destId="{CEF70C8A-AEE8-B940-9B8F-68EDF8CB8886}" srcOrd="0" destOrd="0" presId="urn:microsoft.com/office/officeart/2009/3/layout/HorizontalOrganizationChart#410"/>
    <dgm:cxn modelId="{0D0A4318-527F-BE4A-BD42-1E37251BFB5A}" type="presOf" srcId="{09EB534C-CDDD-A345-B9CE-FCCBA01809BF}" destId="{A225024C-5EC4-794F-8303-6B805AB003F6}" srcOrd="0" destOrd="0" presId="urn:microsoft.com/office/officeart/2009/3/layout/HorizontalOrganizationChart#410"/>
    <dgm:cxn modelId="{EFDB7289-8F7A-3942-AA61-BABD769806FF}" type="presOf" srcId="{7CDBC350-7FE4-FB43-90C2-9D8041EF22AC}" destId="{E649D310-A9E2-694C-9768-1A427E4CFA54}" srcOrd="0" destOrd="0" presId="urn:microsoft.com/office/officeart/2009/3/layout/HorizontalOrganizationChart#410"/>
    <dgm:cxn modelId="{59EBEA0A-3939-E049-A144-207CD9855E1E}" type="presOf" srcId="{F9BBBBF7-C76C-8A47-B5DC-32D72D42F33F}" destId="{247CFD50-C8B0-7844-9E85-1B91E0A377E6}" srcOrd="1" destOrd="0" presId="urn:microsoft.com/office/officeart/2009/3/layout/HorizontalOrganizationChart#410"/>
    <dgm:cxn modelId="{DDCF5278-C745-8142-9653-62775742A8F7}" type="presOf" srcId="{DEB55DAF-1E56-3A40-95A3-97B68B9AB0ED}" destId="{DF878C0A-814F-CD46-93BA-71DBF43FB969}" srcOrd="0" destOrd="0" presId="urn:microsoft.com/office/officeart/2009/3/layout/HorizontalOrganizationChart#410"/>
    <dgm:cxn modelId="{B19C856E-36C1-A240-A2A2-42F7FD8E8617}" type="presOf" srcId="{41187E0F-0725-7443-8D80-8B1792F4D67F}" destId="{409921D5-4E61-5549-A81C-011F35D87E11}" srcOrd="1" destOrd="0" presId="urn:microsoft.com/office/officeart/2009/3/layout/HorizontalOrganizationChart#410"/>
    <dgm:cxn modelId="{DB765723-F70B-4944-9436-5DBEF97AE220}" type="presOf" srcId="{15550365-6A2A-924F-A70A-8DD2701AB197}" destId="{85CF5292-3C5E-E04E-BA61-5DFB476F2430}" srcOrd="0" destOrd="0" presId="urn:microsoft.com/office/officeart/2009/3/layout/HorizontalOrganizationChart#410"/>
    <dgm:cxn modelId="{0BC3D7EC-856E-7F41-A0AD-D0D362FEB36C}" srcId="{BF730569-401B-B943-909D-C216B49DE6BC}" destId="{F9BBBBF7-C76C-8A47-B5DC-32D72D42F33F}" srcOrd="0" destOrd="0" parTransId="{740BED71-150C-0F4C-B70C-3A1D7BDC8588}" sibTransId="{C3991321-D4AC-174C-BB65-5C757B14BB40}"/>
    <dgm:cxn modelId="{EC207B03-A0C3-0D45-91AA-28268D12E63A}" srcId="{15550365-6A2A-924F-A70A-8DD2701AB197}" destId="{09EB534C-CDDD-A345-B9CE-FCCBA01809BF}" srcOrd="0" destOrd="0" parTransId="{C62B1FCB-1A60-D947-80AB-AB9FF5EFDAC1}" sibTransId="{29C62E65-4D2B-7743-BBC4-1A8F578D489D}"/>
    <dgm:cxn modelId="{AEB70E64-266C-EF42-8627-B6804C4FBE36}" srcId="{F9BBBBF7-C76C-8A47-B5DC-32D72D42F33F}" destId="{15550365-6A2A-924F-A70A-8DD2701AB197}" srcOrd="0" destOrd="0" parTransId="{BA1493E6-9F29-7740-B423-F23382DA0882}" sibTransId="{0C3FEA94-264A-9340-99F0-2E0A0F79603E}"/>
    <dgm:cxn modelId="{D2C1987E-410F-DA4B-B382-D23E8EB1F2DC}" srcId="{15550365-6A2A-924F-A70A-8DD2701AB197}" destId="{7BD9412B-379C-CC49-BF41-22772114C098}" srcOrd="1" destOrd="0" parTransId="{DEB55DAF-1E56-3A40-95A3-97B68B9AB0ED}" sibTransId="{936FB75B-F9E4-5C41-ADF6-0345650F5448}"/>
    <dgm:cxn modelId="{240381FF-658C-1C44-83E3-8EDEB673F20B}" type="presParOf" srcId="{7CB01AE5-DD92-4344-8F77-75DB56CFCB99}" destId="{8DBF306A-8862-6D4F-94E8-15CA9ECF041D}" srcOrd="0" destOrd="0" presId="urn:microsoft.com/office/officeart/2009/3/layout/HorizontalOrganizationChart#410"/>
    <dgm:cxn modelId="{88019C56-998B-AE46-98F3-AB08A4EEF973}" type="presParOf" srcId="{8DBF306A-8862-6D4F-94E8-15CA9ECF041D}" destId="{3F17A522-F267-0747-AEC9-1271264BB841}" srcOrd="0" destOrd="0" presId="urn:microsoft.com/office/officeart/2009/3/layout/HorizontalOrganizationChart#410"/>
    <dgm:cxn modelId="{F57648AE-6F36-8941-9166-C658CCD76C44}" type="presParOf" srcId="{3F17A522-F267-0747-AEC9-1271264BB841}" destId="{7A152278-B98E-4445-839D-43497D0515F9}" srcOrd="0" destOrd="0" presId="urn:microsoft.com/office/officeart/2009/3/layout/HorizontalOrganizationChart#410"/>
    <dgm:cxn modelId="{76B107B9-C835-204C-8059-247F1DE656D2}" type="presParOf" srcId="{3F17A522-F267-0747-AEC9-1271264BB841}" destId="{247CFD50-C8B0-7844-9E85-1B91E0A377E6}" srcOrd="1" destOrd="0" presId="urn:microsoft.com/office/officeart/2009/3/layout/HorizontalOrganizationChart#410"/>
    <dgm:cxn modelId="{B1BA83B0-9798-0E4E-AEDC-E9712A407B50}" type="presParOf" srcId="{8DBF306A-8862-6D4F-94E8-15CA9ECF041D}" destId="{25772527-AAC0-5F4D-9AED-44964AEF89D7}" srcOrd="1" destOrd="0" presId="urn:microsoft.com/office/officeart/2009/3/layout/HorizontalOrganizationChart#410"/>
    <dgm:cxn modelId="{54E8F627-BF02-A846-8193-0413DC619E9A}" type="presParOf" srcId="{25772527-AAC0-5F4D-9AED-44964AEF89D7}" destId="{758274EA-8762-F844-8376-ED460773996A}" srcOrd="0" destOrd="0" presId="urn:microsoft.com/office/officeart/2009/3/layout/HorizontalOrganizationChart#410"/>
    <dgm:cxn modelId="{40D4D15A-DC26-3748-8F44-657441BC5AF2}" type="presParOf" srcId="{25772527-AAC0-5F4D-9AED-44964AEF89D7}" destId="{92F29588-739F-6F4D-BD47-94061D0D327D}" srcOrd="1" destOrd="0" presId="urn:microsoft.com/office/officeart/2009/3/layout/HorizontalOrganizationChart#410"/>
    <dgm:cxn modelId="{318B3F98-D737-CA4D-B1D9-A3F032DE13E8}" type="presParOf" srcId="{92F29588-739F-6F4D-BD47-94061D0D327D}" destId="{B0B6DF49-E4D6-5E4F-A581-B52846DDBD1B}" srcOrd="0" destOrd="0" presId="urn:microsoft.com/office/officeart/2009/3/layout/HorizontalOrganizationChart#410"/>
    <dgm:cxn modelId="{73C78AC5-3097-AB47-98CB-9414A9BAEFD0}" type="presParOf" srcId="{B0B6DF49-E4D6-5E4F-A581-B52846DDBD1B}" destId="{85CF5292-3C5E-E04E-BA61-5DFB476F2430}" srcOrd="0" destOrd="0" presId="urn:microsoft.com/office/officeart/2009/3/layout/HorizontalOrganizationChart#410"/>
    <dgm:cxn modelId="{28302669-AFC4-C940-BF40-9CC277FE1B5E}" type="presParOf" srcId="{B0B6DF49-E4D6-5E4F-A581-B52846DDBD1B}" destId="{68DBDFB5-ECF5-D241-8A1E-F8D7934188DF}" srcOrd="1" destOrd="0" presId="urn:microsoft.com/office/officeart/2009/3/layout/HorizontalOrganizationChart#410"/>
    <dgm:cxn modelId="{A7C3A29F-D200-CD4B-8E93-6A015F3B11B3}" type="presParOf" srcId="{92F29588-739F-6F4D-BD47-94061D0D327D}" destId="{CC5457AF-D16F-1E45-9345-898D553ACFC5}" srcOrd="1" destOrd="0" presId="urn:microsoft.com/office/officeart/2009/3/layout/HorizontalOrganizationChart#410"/>
    <dgm:cxn modelId="{4C684365-8FD2-9C41-82E2-B943D0A9D955}" type="presParOf" srcId="{CC5457AF-D16F-1E45-9345-898D553ACFC5}" destId="{A7818B8A-B901-C64F-B2A8-ED40BB5C0732}" srcOrd="0" destOrd="0" presId="urn:microsoft.com/office/officeart/2009/3/layout/HorizontalOrganizationChart#410"/>
    <dgm:cxn modelId="{DABD6911-B971-374F-BCDF-726ECC48D3B7}" type="presParOf" srcId="{CC5457AF-D16F-1E45-9345-898D553ACFC5}" destId="{F69161FE-11A2-434E-A780-ADBC2ECA48E9}" srcOrd="1" destOrd="0" presId="urn:microsoft.com/office/officeart/2009/3/layout/HorizontalOrganizationChart#410"/>
    <dgm:cxn modelId="{6A391578-1B25-CA49-9C32-AD8C0144E746}" type="presParOf" srcId="{F69161FE-11A2-434E-A780-ADBC2ECA48E9}" destId="{9D08CCAD-4C7C-4147-A84C-354F3AB9DE0C}" srcOrd="0" destOrd="0" presId="urn:microsoft.com/office/officeart/2009/3/layout/HorizontalOrganizationChart#410"/>
    <dgm:cxn modelId="{9FDE7AF6-FDF6-154C-BED1-71B2F65AC155}" type="presParOf" srcId="{9D08CCAD-4C7C-4147-A84C-354F3AB9DE0C}" destId="{A225024C-5EC4-794F-8303-6B805AB003F6}" srcOrd="0" destOrd="0" presId="urn:microsoft.com/office/officeart/2009/3/layout/HorizontalOrganizationChart#410"/>
    <dgm:cxn modelId="{B1F7EEFF-06CB-8241-9232-25591BAF12C0}" type="presParOf" srcId="{9D08CCAD-4C7C-4147-A84C-354F3AB9DE0C}" destId="{AAEFFB82-4211-2341-ADDA-AD24A8816483}" srcOrd="1" destOrd="0" presId="urn:microsoft.com/office/officeart/2009/3/layout/HorizontalOrganizationChart#410"/>
    <dgm:cxn modelId="{1BCC3C53-61AB-E94A-9018-AC8EF0AE0E28}" type="presParOf" srcId="{F69161FE-11A2-434E-A780-ADBC2ECA48E9}" destId="{2737F26F-0300-7B4F-AEDF-842C012EA993}" srcOrd="1" destOrd="0" presId="urn:microsoft.com/office/officeart/2009/3/layout/HorizontalOrganizationChart#410"/>
    <dgm:cxn modelId="{802CD36F-9E0F-C74D-962D-E2036CB719C2}" type="presParOf" srcId="{F69161FE-11A2-434E-A780-ADBC2ECA48E9}" destId="{5B7C206F-1898-694E-8F5B-A50B19924462}" srcOrd="2" destOrd="0" presId="urn:microsoft.com/office/officeart/2009/3/layout/HorizontalOrganizationChart#410"/>
    <dgm:cxn modelId="{3EEF6529-2934-3840-97A6-D20801A8B212}" type="presParOf" srcId="{CC5457AF-D16F-1E45-9345-898D553ACFC5}" destId="{DF878C0A-814F-CD46-93BA-71DBF43FB969}" srcOrd="2" destOrd="0" presId="urn:microsoft.com/office/officeart/2009/3/layout/HorizontalOrganizationChart#410"/>
    <dgm:cxn modelId="{D6926024-AE9D-7741-9D0C-44854DA130A4}" type="presParOf" srcId="{CC5457AF-D16F-1E45-9345-898D553ACFC5}" destId="{7081F518-078B-EF4B-A3D3-B994F4A10779}" srcOrd="3" destOrd="0" presId="urn:microsoft.com/office/officeart/2009/3/layout/HorizontalOrganizationChart#410"/>
    <dgm:cxn modelId="{2420B5F8-FBB2-184C-B69E-D04D3FABF6ED}" type="presParOf" srcId="{7081F518-078B-EF4B-A3D3-B994F4A10779}" destId="{4E55D958-2535-EC4F-8982-E5D4B44D85D9}" srcOrd="0" destOrd="0" presId="urn:microsoft.com/office/officeart/2009/3/layout/HorizontalOrganizationChart#410"/>
    <dgm:cxn modelId="{61872A47-F907-FA42-A63C-08841CFA0BB3}" type="presParOf" srcId="{4E55D958-2535-EC4F-8982-E5D4B44D85D9}" destId="{4C9B26A5-1E8E-F044-A21F-37AE2B31E0EC}" srcOrd="0" destOrd="0" presId="urn:microsoft.com/office/officeart/2009/3/layout/HorizontalOrganizationChart#410"/>
    <dgm:cxn modelId="{CAB82F33-1D9C-124F-A6AF-9FA4C63FCBA0}" type="presParOf" srcId="{4E55D958-2535-EC4F-8982-E5D4B44D85D9}" destId="{54A6A2D1-B7A5-2C4C-B2B3-552E147089FF}" srcOrd="1" destOrd="0" presId="urn:microsoft.com/office/officeart/2009/3/layout/HorizontalOrganizationChart#410"/>
    <dgm:cxn modelId="{FC39B3DC-B8D9-D947-B496-AED8EEC915E2}" type="presParOf" srcId="{7081F518-078B-EF4B-A3D3-B994F4A10779}" destId="{E5010796-8C10-D546-BADC-03778FE39382}" srcOrd="1" destOrd="0" presId="urn:microsoft.com/office/officeart/2009/3/layout/HorizontalOrganizationChart#410"/>
    <dgm:cxn modelId="{95503ECA-C1B2-004E-BF71-DD34536E984C}" type="presParOf" srcId="{7081F518-078B-EF4B-A3D3-B994F4A10779}" destId="{CF215FCC-1DE7-DE40-A089-128204206682}" srcOrd="2" destOrd="0" presId="urn:microsoft.com/office/officeart/2009/3/layout/HorizontalOrganizationChart#410"/>
    <dgm:cxn modelId="{0FE2BF6A-5895-EC48-9D82-E999DFC7BE12}" type="presParOf" srcId="{CC5457AF-D16F-1E45-9345-898D553ACFC5}" destId="{28053315-32A6-FB42-955B-DF837BF2E3D5}" srcOrd="4" destOrd="0" presId="urn:microsoft.com/office/officeart/2009/3/layout/HorizontalOrganizationChart#410"/>
    <dgm:cxn modelId="{7033CF02-3BB6-ED40-8259-BFC539022474}" type="presParOf" srcId="{CC5457AF-D16F-1E45-9345-898D553ACFC5}" destId="{E722C547-BE7B-404F-9A10-06DA3D662701}" srcOrd="5" destOrd="0" presId="urn:microsoft.com/office/officeart/2009/3/layout/HorizontalOrganizationChart#410"/>
    <dgm:cxn modelId="{70DADFBA-9950-944D-A712-55929E6BF7CB}" type="presParOf" srcId="{E722C547-BE7B-404F-9A10-06DA3D662701}" destId="{EBF775EB-D3C2-8D48-9378-F226903AF144}" srcOrd="0" destOrd="0" presId="urn:microsoft.com/office/officeart/2009/3/layout/HorizontalOrganizationChart#410"/>
    <dgm:cxn modelId="{73732662-BAC8-7B47-88EB-1DB8F27542F2}" type="presParOf" srcId="{EBF775EB-D3C2-8D48-9378-F226903AF144}" destId="{971534A6-5310-C144-BE86-2A22A28D3E37}" srcOrd="0" destOrd="0" presId="urn:microsoft.com/office/officeart/2009/3/layout/HorizontalOrganizationChart#410"/>
    <dgm:cxn modelId="{2220FBDE-03F6-C746-8D7A-6FC64EF0947E}" type="presParOf" srcId="{EBF775EB-D3C2-8D48-9378-F226903AF144}" destId="{04F21176-313C-7145-B48C-9F2AF223D9E5}" srcOrd="1" destOrd="0" presId="urn:microsoft.com/office/officeart/2009/3/layout/HorizontalOrganizationChart#410"/>
    <dgm:cxn modelId="{6AC2EB8D-CC92-304C-BBF0-3994A740796C}" type="presParOf" srcId="{E722C547-BE7B-404F-9A10-06DA3D662701}" destId="{119CB0F4-9F6D-6B46-856B-E2CF7D7E757E}" srcOrd="1" destOrd="0" presId="urn:microsoft.com/office/officeart/2009/3/layout/HorizontalOrganizationChart#410"/>
    <dgm:cxn modelId="{3CE76753-43EE-644E-A34F-71324FF0A34F}" type="presParOf" srcId="{E722C547-BE7B-404F-9A10-06DA3D662701}" destId="{79FA59A7-A7E3-D648-98CE-62D28D7064DD}" srcOrd="2" destOrd="0" presId="urn:microsoft.com/office/officeart/2009/3/layout/HorizontalOrganizationChart#410"/>
    <dgm:cxn modelId="{61396206-09C6-1A45-B666-6C1652F133D3}" type="presParOf" srcId="{92F29588-739F-6F4D-BD47-94061D0D327D}" destId="{72CE260D-6AFA-4B48-A2AD-0A106E63288C}" srcOrd="2" destOrd="0" presId="urn:microsoft.com/office/officeart/2009/3/layout/HorizontalOrganizationChart#410"/>
    <dgm:cxn modelId="{FD1ED578-7806-2E46-9767-53737A7D699C}" type="presParOf" srcId="{25772527-AAC0-5F4D-9AED-44964AEF89D7}" destId="{E649D310-A9E2-694C-9768-1A427E4CFA54}" srcOrd="2" destOrd="0" presId="urn:microsoft.com/office/officeart/2009/3/layout/HorizontalOrganizationChart#410"/>
    <dgm:cxn modelId="{3F3BEDF6-A4CA-B549-AAC3-2CA23F1886BE}" type="presParOf" srcId="{25772527-AAC0-5F4D-9AED-44964AEF89D7}" destId="{E0234E3D-8593-5941-822F-9ACECE8CEA9B}" srcOrd="3" destOrd="0" presId="urn:microsoft.com/office/officeart/2009/3/layout/HorizontalOrganizationChart#410"/>
    <dgm:cxn modelId="{8B80AB3D-5D9F-764E-A53E-C4DE19026358}" type="presParOf" srcId="{E0234E3D-8593-5941-822F-9ACECE8CEA9B}" destId="{EFA129F3-E66B-BB44-81A2-5A0B8245B087}" srcOrd="0" destOrd="0" presId="urn:microsoft.com/office/officeart/2009/3/layout/HorizontalOrganizationChart#410"/>
    <dgm:cxn modelId="{54CF942F-6C8F-AE48-8E7C-AC0CB3A20381}" type="presParOf" srcId="{EFA129F3-E66B-BB44-81A2-5A0B8245B087}" destId="{CEF70C8A-AEE8-B940-9B8F-68EDF8CB8886}" srcOrd="0" destOrd="0" presId="urn:microsoft.com/office/officeart/2009/3/layout/HorizontalOrganizationChart#410"/>
    <dgm:cxn modelId="{FB7A3617-266B-DF4F-81FF-221DEA11C221}" type="presParOf" srcId="{EFA129F3-E66B-BB44-81A2-5A0B8245B087}" destId="{409921D5-4E61-5549-A81C-011F35D87E11}" srcOrd="1" destOrd="0" presId="urn:microsoft.com/office/officeart/2009/3/layout/HorizontalOrganizationChart#410"/>
    <dgm:cxn modelId="{63FBBCEB-625A-C644-9C45-83E5326C6458}" type="presParOf" srcId="{E0234E3D-8593-5941-822F-9ACECE8CEA9B}" destId="{ADE95BF3-C04E-8642-B882-8F6A34E556E8}" srcOrd="1" destOrd="0" presId="urn:microsoft.com/office/officeart/2009/3/layout/HorizontalOrganizationChart#410"/>
    <dgm:cxn modelId="{D25ECCD3-D4E1-974D-86C0-7A9F3286A248}" type="presParOf" srcId="{E0234E3D-8593-5941-822F-9ACECE8CEA9B}" destId="{DA9AB18B-91D7-8045-9617-719A00F00262}" srcOrd="2" destOrd="0" presId="urn:microsoft.com/office/officeart/2009/3/layout/HorizontalOrganizationChart#410"/>
    <dgm:cxn modelId="{897885E6-A61F-CB49-A6AD-CA5BBD24D1DA}" type="presParOf" srcId="{8DBF306A-8862-6D4F-94E8-15CA9ECF041D}" destId="{16E45902-9E8E-594C-AD0B-1CDCECB5893A}" srcOrd="2" destOrd="0" presId="urn:microsoft.com/office/officeart/2009/3/layout/HorizontalOrganizationChart#410"/>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31.xml><?xml version="1.0" encoding="utf-8"?>
<dgm:dataModel xmlns:dgm="http://schemas.openxmlformats.org/drawingml/2006/diagram" xmlns:a="http://schemas.openxmlformats.org/drawingml/2006/main">
  <dgm:ptLst>
    <dgm:pt modelId="{BF730569-401B-B943-909D-C216B49DE6BC}" type="doc">
      <dgm:prSet loTypeId="urn:microsoft.com/office/officeart/2009/3/layout/HorizontalOrganizationChart#411" loCatId="" qsTypeId="urn:microsoft.com/office/officeart/2005/8/quickstyle/simple1#440" qsCatId="simple" csTypeId="urn:microsoft.com/office/officeart/2005/8/colors/accent2_1#116" csCatId="accent2" phldr="1"/>
      <dgm:spPr/>
      <dgm:t>
        <a:bodyPr/>
        <a:lstStyle/>
        <a:p>
          <a:endParaRPr lang="zh-CN" altLang="en-US"/>
        </a:p>
      </dgm:t>
    </dgm:pt>
    <dgm:pt modelId="{AFFB9DCE-E362-B544-9596-96DA311AFAD9}">
      <dgm:prSet custT="1"/>
      <dgm:spPr>
        <a:noFill/>
      </dgm:spPr>
      <dgm:t>
        <a:bodyPr/>
        <a:lstStyle/>
        <a:p>
          <a:r>
            <a:rPr lang="zh-CN" altLang="en-US" sz="1400" dirty="0" smtClean="0">
              <a:solidFill>
                <a:schemeClr val="tx1"/>
              </a:solidFill>
            </a:rPr>
            <a:t>流通过程</a:t>
          </a:r>
          <a:endParaRPr lang="zh-CN" altLang="en-US" sz="1400" dirty="0">
            <a:solidFill>
              <a:schemeClr val="tx1"/>
            </a:solidFill>
          </a:endParaRPr>
        </a:p>
      </dgm:t>
    </dgm:pt>
    <dgm:pt modelId="{7F022906-9A1C-F641-B05F-62A185D276CC}" cxnId="{5E34CECC-1F2E-7F4C-88C2-83AADBC30E97}" type="parTrans">
      <dgm:prSet/>
      <dgm:spPr/>
      <dgm:t>
        <a:bodyPr/>
        <a:lstStyle/>
        <a:p>
          <a:endParaRPr lang="zh-CN" altLang="en-US"/>
        </a:p>
      </dgm:t>
    </dgm:pt>
    <dgm:pt modelId="{2E53A50A-A539-DC4E-A1D9-2B8B06EADCCF}" cxnId="{5E34CECC-1F2E-7F4C-88C2-83AADBC30E97}" type="sibTrans">
      <dgm:prSet/>
      <dgm:spPr/>
      <dgm:t>
        <a:bodyPr/>
        <a:lstStyle/>
        <a:p>
          <a:endParaRPr lang="zh-CN" altLang="en-US"/>
        </a:p>
      </dgm:t>
    </dgm:pt>
    <dgm:pt modelId="{116CD03B-6BB7-664A-A5A9-E2CC21E4B0FF}">
      <dgm:prSet custT="1"/>
      <dgm:spPr/>
      <dgm:t>
        <a:bodyPr/>
        <a:lstStyle/>
        <a:p>
          <a:r>
            <a:rPr lang="zh-CN" altLang="en-US" sz="1400" dirty="0" smtClean="0"/>
            <a:t>单个资本</a:t>
          </a:r>
          <a:endParaRPr lang="zh-CN" altLang="en-US" sz="1400" dirty="0"/>
        </a:p>
      </dgm:t>
    </dgm:pt>
    <dgm:pt modelId="{6B14B5A6-E02D-4741-B8BC-72F42BC89377}" cxnId="{2EE965E4-142B-5B42-A75E-E65EE5BEC5ED}" type="parTrans">
      <dgm:prSet/>
      <dgm:spPr/>
      <dgm:t>
        <a:bodyPr/>
        <a:lstStyle/>
        <a:p>
          <a:endParaRPr lang="zh-CN" altLang="en-US"/>
        </a:p>
      </dgm:t>
    </dgm:pt>
    <dgm:pt modelId="{F9CA08AA-9461-144C-A4C4-3ECBE2EA5AAC}" cxnId="{2EE965E4-142B-5B42-A75E-E65EE5BEC5ED}" type="sibTrans">
      <dgm:prSet/>
      <dgm:spPr/>
      <dgm:t>
        <a:bodyPr/>
        <a:lstStyle/>
        <a:p>
          <a:endParaRPr lang="zh-CN" altLang="en-US"/>
        </a:p>
      </dgm:t>
    </dgm:pt>
    <dgm:pt modelId="{D7BBC89C-0921-FA42-B49B-823165805FBC}">
      <dgm:prSet custT="1"/>
      <dgm:spPr/>
      <dgm:t>
        <a:bodyPr/>
        <a:lstStyle/>
        <a:p>
          <a:r>
            <a:rPr lang="zh-CN" altLang="en-US" sz="1400" dirty="0" smtClean="0"/>
            <a:t>社会资本</a:t>
          </a:r>
          <a:endParaRPr lang="zh-CN" altLang="en-US" sz="1400" dirty="0"/>
        </a:p>
      </dgm:t>
    </dgm:pt>
    <dgm:pt modelId="{A7F4B7ED-F0B6-1C4B-BA72-F0D96BD73B1C}" cxnId="{A127C542-9869-FC4A-8D00-B61CD605C3E1}" type="parTrans">
      <dgm:prSet/>
      <dgm:spPr/>
      <dgm:t>
        <a:bodyPr/>
        <a:lstStyle/>
        <a:p>
          <a:endParaRPr lang="zh-CN" altLang="en-US"/>
        </a:p>
      </dgm:t>
    </dgm:pt>
    <dgm:pt modelId="{C6EE0DDF-A523-5C4F-B5C1-C85F6EE8C177}" cxnId="{A127C542-9869-FC4A-8D00-B61CD605C3E1}" type="sibTrans">
      <dgm:prSet/>
      <dgm:spPr/>
      <dgm:t>
        <a:bodyPr/>
        <a:lstStyle/>
        <a:p>
          <a:endParaRPr lang="zh-CN" altLang="en-US"/>
        </a:p>
      </dgm:t>
    </dgm:pt>
    <dgm:pt modelId="{90574494-335B-6842-AC31-F75481F265BB}">
      <dgm:prSet custT="1"/>
      <dgm:spPr>
        <a:solidFill>
          <a:srgbClr val="C00000"/>
        </a:solidFill>
      </dgm:spPr>
      <dgm:t>
        <a:bodyPr/>
        <a:lstStyle/>
        <a:p>
          <a:r>
            <a:rPr lang="zh-CN" altLang="en-US" sz="1400" dirty="0" smtClean="0">
              <a:solidFill>
                <a:schemeClr val="bg1"/>
              </a:solidFill>
            </a:rPr>
            <a:t>经济危机</a:t>
          </a:r>
          <a:endParaRPr lang="zh-CN" altLang="en-US" sz="1400" dirty="0">
            <a:solidFill>
              <a:schemeClr val="bg1"/>
            </a:solidFill>
          </a:endParaRPr>
        </a:p>
      </dgm:t>
    </dgm:pt>
    <dgm:pt modelId="{0C0B42DF-0E00-B048-98BF-FCA5F9DB7470}" cxnId="{856036C2-85DF-D54B-8345-44A8715B4428}" type="parTrans">
      <dgm:prSet/>
      <dgm:spPr/>
      <dgm:t>
        <a:bodyPr/>
        <a:lstStyle/>
        <a:p>
          <a:endParaRPr lang="zh-CN" altLang="en-US"/>
        </a:p>
      </dgm:t>
    </dgm:pt>
    <dgm:pt modelId="{AFB09914-C0CD-F04F-9FF9-856F972D3D97}" cxnId="{856036C2-85DF-D54B-8345-44A8715B4428}" type="sibTrans">
      <dgm:prSet/>
      <dgm:spPr/>
      <dgm:t>
        <a:bodyPr/>
        <a:lstStyle/>
        <a:p>
          <a:endParaRPr lang="zh-CN" altLang="en-US"/>
        </a:p>
      </dgm:t>
    </dgm:pt>
    <dgm:pt modelId="{EC93CB03-97A0-E345-A6F5-B4198595057E}">
      <dgm:prSet/>
      <dgm:spPr/>
      <dgm:t>
        <a:bodyPr/>
        <a:lstStyle/>
        <a:p>
          <a:r>
            <a:rPr lang="zh-CN" altLang="en-US" dirty="0" smtClean="0"/>
            <a:t>典型特征</a:t>
          </a:r>
          <a:endParaRPr lang="zh-CN" altLang="en-US" dirty="0"/>
        </a:p>
      </dgm:t>
    </dgm:pt>
    <dgm:pt modelId="{11E9B070-7899-2A4F-885C-7CD599C7B450}" cxnId="{D2E2621A-06BE-5647-A86B-F1D51FAB486C}" type="parTrans">
      <dgm:prSet/>
      <dgm:spPr/>
      <dgm:t>
        <a:bodyPr/>
        <a:lstStyle/>
        <a:p>
          <a:endParaRPr lang="zh-CN" altLang="en-US"/>
        </a:p>
      </dgm:t>
    </dgm:pt>
    <dgm:pt modelId="{AA50E7A7-0B74-394D-B139-D75C4863BAFF}" cxnId="{D2E2621A-06BE-5647-A86B-F1D51FAB486C}" type="sibTrans">
      <dgm:prSet/>
      <dgm:spPr/>
      <dgm:t>
        <a:bodyPr/>
        <a:lstStyle/>
        <a:p>
          <a:endParaRPr lang="zh-CN" altLang="en-US"/>
        </a:p>
      </dgm:t>
    </dgm:pt>
    <dgm:pt modelId="{F10DE5A2-892C-B24F-9943-CF175463CEF1}">
      <dgm:prSet/>
      <dgm:spPr/>
      <dgm:t>
        <a:bodyPr/>
        <a:lstStyle/>
        <a:p>
          <a:r>
            <a:rPr lang="zh-CN" altLang="en-US" dirty="0" smtClean="0"/>
            <a:t>实质</a:t>
          </a:r>
          <a:endParaRPr lang="zh-CN" altLang="en-US" dirty="0"/>
        </a:p>
      </dgm:t>
    </dgm:pt>
    <dgm:pt modelId="{DCA29A85-A586-F94D-8B99-BAB3E1D8A1E9}" cxnId="{47FCE078-A2D1-F440-89DC-FF4FE9B33CC1}" type="parTrans">
      <dgm:prSet/>
      <dgm:spPr/>
      <dgm:t>
        <a:bodyPr/>
        <a:lstStyle/>
        <a:p>
          <a:endParaRPr lang="zh-CN" altLang="en-US"/>
        </a:p>
      </dgm:t>
    </dgm:pt>
    <dgm:pt modelId="{21935D1E-3C61-814B-B5ED-C0BADFA52659}" cxnId="{47FCE078-A2D1-F440-89DC-FF4FE9B33CC1}" type="sibTrans">
      <dgm:prSet/>
      <dgm:spPr/>
      <dgm:t>
        <a:bodyPr/>
        <a:lstStyle/>
        <a:p>
          <a:endParaRPr lang="zh-CN" altLang="en-US"/>
        </a:p>
      </dgm:t>
    </dgm:pt>
    <dgm:pt modelId="{60BC20A6-682F-7140-9436-CB304200A210}">
      <dgm:prSet/>
      <dgm:spPr/>
      <dgm:t>
        <a:bodyPr/>
        <a:lstStyle/>
        <a:p>
          <a:r>
            <a:rPr lang="zh-CN" altLang="en-US" dirty="0" smtClean="0"/>
            <a:t>根源</a:t>
          </a:r>
          <a:endParaRPr lang="zh-CN" altLang="en-US" dirty="0"/>
        </a:p>
      </dgm:t>
    </dgm:pt>
    <dgm:pt modelId="{AFDF5C36-4720-9947-8E49-B95AAB4C647C}" cxnId="{9CB3D63E-3FE1-F845-8117-0E6540ED1D57}" type="parTrans">
      <dgm:prSet/>
      <dgm:spPr/>
      <dgm:t>
        <a:bodyPr/>
        <a:lstStyle/>
        <a:p>
          <a:endParaRPr lang="zh-CN" altLang="en-US"/>
        </a:p>
      </dgm:t>
    </dgm:pt>
    <dgm:pt modelId="{2F07F1E4-F295-C04F-A80A-93F1D28FF6D5}" cxnId="{9CB3D63E-3FE1-F845-8117-0E6540ED1D57}" type="sibTrans">
      <dgm:prSet/>
      <dgm:spPr/>
      <dgm:t>
        <a:bodyPr/>
        <a:lstStyle/>
        <a:p>
          <a:endParaRPr lang="zh-CN" altLang="en-US"/>
        </a:p>
      </dgm:t>
    </dgm:pt>
    <dgm:pt modelId="{238FCEBF-80CE-8B4B-9299-EFC435B28C8C}">
      <dgm:prSet/>
      <dgm:spPr/>
      <dgm:t>
        <a:bodyPr/>
        <a:lstStyle/>
        <a:p>
          <a:r>
            <a:rPr lang="zh-CN" altLang="en-US" dirty="0" smtClean="0"/>
            <a:t>周期性</a:t>
          </a:r>
          <a:endParaRPr lang="zh-CN" altLang="en-US" dirty="0"/>
        </a:p>
      </dgm:t>
    </dgm:pt>
    <dgm:pt modelId="{A1771F2C-AC64-4945-AC29-AF19FF6C628D}" cxnId="{A5AE14F0-02B7-044D-905B-4733CF1FAD8F}" type="parTrans">
      <dgm:prSet/>
      <dgm:spPr/>
      <dgm:t>
        <a:bodyPr/>
        <a:lstStyle/>
        <a:p>
          <a:endParaRPr lang="zh-CN" altLang="en-US"/>
        </a:p>
      </dgm:t>
    </dgm:pt>
    <dgm:pt modelId="{62A2AADE-16A7-E448-80A9-A38F8F48C20D}" cxnId="{A5AE14F0-02B7-044D-905B-4733CF1FAD8F}" type="sibTrans">
      <dgm:prSet/>
      <dgm:spPr/>
      <dgm:t>
        <a:bodyPr/>
        <a:lstStyle/>
        <a:p>
          <a:endParaRPr lang="zh-CN" altLang="en-US"/>
        </a:p>
      </dgm:t>
    </dgm:pt>
    <dgm:pt modelId="{7CB01AE5-DD92-4344-8F77-75DB56CFCB99}" type="pres">
      <dgm:prSet presAssocID="{BF730569-401B-B943-909D-C216B49DE6BC}" presName="hierChild1" presStyleCnt="0">
        <dgm:presLayoutVars>
          <dgm:orgChart val="1"/>
          <dgm:chPref val="1"/>
          <dgm:dir/>
          <dgm:animOne val="branch"/>
          <dgm:animLvl val="lvl"/>
          <dgm:resizeHandles/>
        </dgm:presLayoutVars>
      </dgm:prSet>
      <dgm:spPr/>
      <dgm:t>
        <a:bodyPr/>
        <a:lstStyle/>
        <a:p>
          <a:endParaRPr lang="zh-CN" altLang="en-US"/>
        </a:p>
      </dgm:t>
    </dgm:pt>
    <dgm:pt modelId="{C4F4A444-BC39-5242-95A4-E059373DC219}" type="pres">
      <dgm:prSet presAssocID="{AFFB9DCE-E362-B544-9596-96DA311AFAD9}" presName="hierRoot1" presStyleCnt="0">
        <dgm:presLayoutVars>
          <dgm:hierBranch val="init"/>
        </dgm:presLayoutVars>
      </dgm:prSet>
      <dgm:spPr/>
    </dgm:pt>
    <dgm:pt modelId="{7C993442-33BA-9C49-A041-A874B8B40C33}" type="pres">
      <dgm:prSet presAssocID="{AFFB9DCE-E362-B544-9596-96DA311AFAD9}" presName="rootComposite1" presStyleCnt="0"/>
      <dgm:spPr/>
    </dgm:pt>
    <dgm:pt modelId="{3B224AB2-9FF5-954B-9BC9-94CBAE5E3574}" type="pres">
      <dgm:prSet presAssocID="{AFFB9DCE-E362-B544-9596-96DA311AFAD9}" presName="rootText1" presStyleLbl="node0" presStyleIdx="0" presStyleCnt="1">
        <dgm:presLayoutVars>
          <dgm:chPref val="3"/>
        </dgm:presLayoutVars>
      </dgm:prSet>
      <dgm:spPr/>
      <dgm:t>
        <a:bodyPr/>
        <a:lstStyle/>
        <a:p>
          <a:endParaRPr lang="zh-CN" altLang="en-US"/>
        </a:p>
      </dgm:t>
    </dgm:pt>
    <dgm:pt modelId="{5DAF1077-6AE2-9E48-AC53-969D949DB1FC}" type="pres">
      <dgm:prSet presAssocID="{AFFB9DCE-E362-B544-9596-96DA311AFAD9}" presName="rootConnector1" presStyleLbl="node1" presStyleIdx="0" presStyleCnt="0"/>
      <dgm:spPr/>
      <dgm:t>
        <a:bodyPr/>
        <a:lstStyle/>
        <a:p>
          <a:endParaRPr lang="zh-CN" altLang="en-US"/>
        </a:p>
      </dgm:t>
    </dgm:pt>
    <dgm:pt modelId="{08A5D3C4-5799-2F41-A587-BFC8A2B94AEE}" type="pres">
      <dgm:prSet presAssocID="{AFFB9DCE-E362-B544-9596-96DA311AFAD9}" presName="hierChild2" presStyleCnt="0"/>
      <dgm:spPr/>
    </dgm:pt>
    <dgm:pt modelId="{41AD8C11-A32D-F145-9F46-A99AEA523770}" type="pres">
      <dgm:prSet presAssocID="{6B14B5A6-E02D-4741-B8BC-72F42BC89377}" presName="Name64" presStyleLbl="parChTrans1D2" presStyleIdx="0" presStyleCnt="3"/>
      <dgm:spPr/>
      <dgm:t>
        <a:bodyPr/>
        <a:lstStyle/>
        <a:p>
          <a:endParaRPr lang="zh-CN" altLang="en-US"/>
        </a:p>
      </dgm:t>
    </dgm:pt>
    <dgm:pt modelId="{CD5569E3-DC3D-534F-B20E-A28D557D9766}" type="pres">
      <dgm:prSet presAssocID="{116CD03B-6BB7-664A-A5A9-E2CC21E4B0FF}" presName="hierRoot2" presStyleCnt="0">
        <dgm:presLayoutVars>
          <dgm:hierBranch val="init"/>
        </dgm:presLayoutVars>
      </dgm:prSet>
      <dgm:spPr/>
    </dgm:pt>
    <dgm:pt modelId="{C43B488D-55B0-2F4C-ADAB-557791EB7EE8}" type="pres">
      <dgm:prSet presAssocID="{116CD03B-6BB7-664A-A5A9-E2CC21E4B0FF}" presName="rootComposite" presStyleCnt="0"/>
      <dgm:spPr/>
    </dgm:pt>
    <dgm:pt modelId="{8CDEEA09-D291-3349-905E-0ED42B3994DD}" type="pres">
      <dgm:prSet presAssocID="{116CD03B-6BB7-664A-A5A9-E2CC21E4B0FF}" presName="rootText" presStyleLbl="node2" presStyleIdx="0" presStyleCnt="3">
        <dgm:presLayoutVars>
          <dgm:chPref val="3"/>
        </dgm:presLayoutVars>
      </dgm:prSet>
      <dgm:spPr/>
      <dgm:t>
        <a:bodyPr/>
        <a:lstStyle/>
        <a:p>
          <a:endParaRPr lang="zh-CN" altLang="en-US"/>
        </a:p>
      </dgm:t>
    </dgm:pt>
    <dgm:pt modelId="{7352656A-5449-4A4E-A75C-9AFF60B06AD4}" type="pres">
      <dgm:prSet presAssocID="{116CD03B-6BB7-664A-A5A9-E2CC21E4B0FF}" presName="rootConnector" presStyleLbl="node2" presStyleIdx="0" presStyleCnt="3"/>
      <dgm:spPr/>
      <dgm:t>
        <a:bodyPr/>
        <a:lstStyle/>
        <a:p>
          <a:endParaRPr lang="zh-CN" altLang="en-US"/>
        </a:p>
      </dgm:t>
    </dgm:pt>
    <dgm:pt modelId="{62F7C648-60C9-FC49-83C1-542F76BF7783}" type="pres">
      <dgm:prSet presAssocID="{116CD03B-6BB7-664A-A5A9-E2CC21E4B0FF}" presName="hierChild4" presStyleCnt="0"/>
      <dgm:spPr/>
    </dgm:pt>
    <dgm:pt modelId="{E73701FB-380C-C049-9496-ABF9A0C7A293}" type="pres">
      <dgm:prSet presAssocID="{116CD03B-6BB7-664A-A5A9-E2CC21E4B0FF}" presName="hierChild5" presStyleCnt="0"/>
      <dgm:spPr/>
    </dgm:pt>
    <dgm:pt modelId="{FDA6FF3D-46E5-2D4D-B580-91D5339CA752}" type="pres">
      <dgm:prSet presAssocID="{A7F4B7ED-F0B6-1C4B-BA72-F0D96BD73B1C}" presName="Name64" presStyleLbl="parChTrans1D2" presStyleIdx="1" presStyleCnt="3"/>
      <dgm:spPr/>
      <dgm:t>
        <a:bodyPr/>
        <a:lstStyle/>
        <a:p>
          <a:endParaRPr lang="zh-CN" altLang="en-US"/>
        </a:p>
      </dgm:t>
    </dgm:pt>
    <dgm:pt modelId="{E94BE637-0BFA-064B-903C-BE5257D1A438}" type="pres">
      <dgm:prSet presAssocID="{D7BBC89C-0921-FA42-B49B-823165805FBC}" presName="hierRoot2" presStyleCnt="0">
        <dgm:presLayoutVars>
          <dgm:hierBranch val="init"/>
        </dgm:presLayoutVars>
      </dgm:prSet>
      <dgm:spPr/>
    </dgm:pt>
    <dgm:pt modelId="{4AA05D13-72EE-1E4C-929B-E41D79947631}" type="pres">
      <dgm:prSet presAssocID="{D7BBC89C-0921-FA42-B49B-823165805FBC}" presName="rootComposite" presStyleCnt="0"/>
      <dgm:spPr/>
    </dgm:pt>
    <dgm:pt modelId="{67DE4E31-84FF-044D-AA71-4FAE68A52614}" type="pres">
      <dgm:prSet presAssocID="{D7BBC89C-0921-FA42-B49B-823165805FBC}" presName="rootText" presStyleLbl="node2" presStyleIdx="1" presStyleCnt="3">
        <dgm:presLayoutVars>
          <dgm:chPref val="3"/>
        </dgm:presLayoutVars>
      </dgm:prSet>
      <dgm:spPr/>
      <dgm:t>
        <a:bodyPr/>
        <a:lstStyle/>
        <a:p>
          <a:endParaRPr lang="zh-CN" altLang="en-US"/>
        </a:p>
      </dgm:t>
    </dgm:pt>
    <dgm:pt modelId="{395A7113-6655-8545-BFBD-4ED2E2B9222D}" type="pres">
      <dgm:prSet presAssocID="{D7BBC89C-0921-FA42-B49B-823165805FBC}" presName="rootConnector" presStyleLbl="node2" presStyleIdx="1" presStyleCnt="3"/>
      <dgm:spPr/>
      <dgm:t>
        <a:bodyPr/>
        <a:lstStyle/>
        <a:p>
          <a:endParaRPr lang="zh-CN" altLang="en-US"/>
        </a:p>
      </dgm:t>
    </dgm:pt>
    <dgm:pt modelId="{7EC9C715-678C-1948-B55A-AB0F7ABC9B51}" type="pres">
      <dgm:prSet presAssocID="{D7BBC89C-0921-FA42-B49B-823165805FBC}" presName="hierChild4" presStyleCnt="0"/>
      <dgm:spPr/>
    </dgm:pt>
    <dgm:pt modelId="{DD1295C4-1952-E444-B0D8-A31A8E8D9436}" type="pres">
      <dgm:prSet presAssocID="{D7BBC89C-0921-FA42-B49B-823165805FBC}" presName="hierChild5" presStyleCnt="0"/>
      <dgm:spPr/>
    </dgm:pt>
    <dgm:pt modelId="{00587FA6-DBBD-194E-A40C-5FD926D71A86}" type="pres">
      <dgm:prSet presAssocID="{0C0B42DF-0E00-B048-98BF-FCA5F9DB7470}" presName="Name64" presStyleLbl="parChTrans1D2" presStyleIdx="2" presStyleCnt="3"/>
      <dgm:spPr/>
      <dgm:t>
        <a:bodyPr/>
        <a:lstStyle/>
        <a:p>
          <a:endParaRPr lang="zh-CN" altLang="en-US"/>
        </a:p>
      </dgm:t>
    </dgm:pt>
    <dgm:pt modelId="{9D46AB46-0439-4F43-A183-4AAA4CAAAAD6}" type="pres">
      <dgm:prSet presAssocID="{90574494-335B-6842-AC31-F75481F265BB}" presName="hierRoot2" presStyleCnt="0">
        <dgm:presLayoutVars>
          <dgm:hierBranch val="init"/>
        </dgm:presLayoutVars>
      </dgm:prSet>
      <dgm:spPr/>
    </dgm:pt>
    <dgm:pt modelId="{9C520C61-68C9-0141-9A38-4A5E2EF1A2D5}" type="pres">
      <dgm:prSet presAssocID="{90574494-335B-6842-AC31-F75481F265BB}" presName="rootComposite" presStyleCnt="0"/>
      <dgm:spPr/>
    </dgm:pt>
    <dgm:pt modelId="{C8E09681-7925-4C4B-BAC4-AB11ECE8FAD5}" type="pres">
      <dgm:prSet presAssocID="{90574494-335B-6842-AC31-F75481F265BB}" presName="rootText" presStyleLbl="node2" presStyleIdx="2" presStyleCnt="3">
        <dgm:presLayoutVars>
          <dgm:chPref val="3"/>
        </dgm:presLayoutVars>
      </dgm:prSet>
      <dgm:spPr/>
      <dgm:t>
        <a:bodyPr/>
        <a:lstStyle/>
        <a:p>
          <a:endParaRPr lang="zh-CN" altLang="en-US"/>
        </a:p>
      </dgm:t>
    </dgm:pt>
    <dgm:pt modelId="{8B9FFBB0-A74F-0B47-8C31-4AEFC823DA3F}" type="pres">
      <dgm:prSet presAssocID="{90574494-335B-6842-AC31-F75481F265BB}" presName="rootConnector" presStyleLbl="node2" presStyleIdx="2" presStyleCnt="3"/>
      <dgm:spPr/>
      <dgm:t>
        <a:bodyPr/>
        <a:lstStyle/>
        <a:p>
          <a:endParaRPr lang="zh-CN" altLang="en-US"/>
        </a:p>
      </dgm:t>
    </dgm:pt>
    <dgm:pt modelId="{3557D483-05C1-3046-A8D5-30F084622512}" type="pres">
      <dgm:prSet presAssocID="{90574494-335B-6842-AC31-F75481F265BB}" presName="hierChild4" presStyleCnt="0"/>
      <dgm:spPr/>
    </dgm:pt>
    <dgm:pt modelId="{B972703C-41DD-6945-86F1-2A4C94D5A3D2}" type="pres">
      <dgm:prSet presAssocID="{11E9B070-7899-2A4F-885C-7CD599C7B450}" presName="Name64" presStyleLbl="parChTrans1D3" presStyleIdx="0" presStyleCnt="4"/>
      <dgm:spPr/>
      <dgm:t>
        <a:bodyPr/>
        <a:lstStyle/>
        <a:p>
          <a:endParaRPr lang="zh-CN" altLang="en-US"/>
        </a:p>
      </dgm:t>
    </dgm:pt>
    <dgm:pt modelId="{D54BA29F-187B-0442-B099-A8B15D3A2C18}" type="pres">
      <dgm:prSet presAssocID="{EC93CB03-97A0-E345-A6F5-B4198595057E}" presName="hierRoot2" presStyleCnt="0">
        <dgm:presLayoutVars>
          <dgm:hierBranch val="init"/>
        </dgm:presLayoutVars>
      </dgm:prSet>
      <dgm:spPr/>
    </dgm:pt>
    <dgm:pt modelId="{59A26E8A-9AA7-0A4C-8B2B-54EF7E693689}" type="pres">
      <dgm:prSet presAssocID="{EC93CB03-97A0-E345-A6F5-B4198595057E}" presName="rootComposite" presStyleCnt="0"/>
      <dgm:spPr/>
    </dgm:pt>
    <dgm:pt modelId="{64587D12-7B2E-9446-95B5-0EB68B04EFE3}" type="pres">
      <dgm:prSet presAssocID="{EC93CB03-97A0-E345-A6F5-B4198595057E}" presName="rootText" presStyleLbl="node3" presStyleIdx="0" presStyleCnt="4">
        <dgm:presLayoutVars>
          <dgm:chPref val="3"/>
        </dgm:presLayoutVars>
      </dgm:prSet>
      <dgm:spPr/>
      <dgm:t>
        <a:bodyPr/>
        <a:lstStyle/>
        <a:p>
          <a:endParaRPr lang="zh-CN" altLang="en-US"/>
        </a:p>
      </dgm:t>
    </dgm:pt>
    <dgm:pt modelId="{613B5FAD-0188-B34C-A536-BB13ABA5EB76}" type="pres">
      <dgm:prSet presAssocID="{EC93CB03-97A0-E345-A6F5-B4198595057E}" presName="rootConnector" presStyleLbl="node3" presStyleIdx="0" presStyleCnt="4"/>
      <dgm:spPr/>
      <dgm:t>
        <a:bodyPr/>
        <a:lstStyle/>
        <a:p>
          <a:endParaRPr lang="zh-CN" altLang="en-US"/>
        </a:p>
      </dgm:t>
    </dgm:pt>
    <dgm:pt modelId="{6B3442C6-4703-C14F-8B54-445E74E2B14F}" type="pres">
      <dgm:prSet presAssocID="{EC93CB03-97A0-E345-A6F5-B4198595057E}" presName="hierChild4" presStyleCnt="0"/>
      <dgm:spPr/>
    </dgm:pt>
    <dgm:pt modelId="{7BB685DA-ECEF-D447-8F68-04A37A85B7CA}" type="pres">
      <dgm:prSet presAssocID="{EC93CB03-97A0-E345-A6F5-B4198595057E}" presName="hierChild5" presStyleCnt="0"/>
      <dgm:spPr/>
    </dgm:pt>
    <dgm:pt modelId="{5513E577-3BDC-6346-AE4C-FC17E89D6D34}" type="pres">
      <dgm:prSet presAssocID="{DCA29A85-A586-F94D-8B99-BAB3E1D8A1E9}" presName="Name64" presStyleLbl="parChTrans1D3" presStyleIdx="1" presStyleCnt="4"/>
      <dgm:spPr/>
      <dgm:t>
        <a:bodyPr/>
        <a:lstStyle/>
        <a:p>
          <a:endParaRPr lang="zh-CN" altLang="en-US"/>
        </a:p>
      </dgm:t>
    </dgm:pt>
    <dgm:pt modelId="{7FA04B8B-60C5-AF4E-B3A9-6027A7F83B2E}" type="pres">
      <dgm:prSet presAssocID="{F10DE5A2-892C-B24F-9943-CF175463CEF1}" presName="hierRoot2" presStyleCnt="0">
        <dgm:presLayoutVars>
          <dgm:hierBranch val="init"/>
        </dgm:presLayoutVars>
      </dgm:prSet>
      <dgm:spPr/>
    </dgm:pt>
    <dgm:pt modelId="{1BA94A0B-90DE-574C-87D2-D192499390C8}" type="pres">
      <dgm:prSet presAssocID="{F10DE5A2-892C-B24F-9943-CF175463CEF1}" presName="rootComposite" presStyleCnt="0"/>
      <dgm:spPr/>
    </dgm:pt>
    <dgm:pt modelId="{01AEAA61-D51D-3D41-B91A-AC87A530B15B}" type="pres">
      <dgm:prSet presAssocID="{F10DE5A2-892C-B24F-9943-CF175463CEF1}" presName="rootText" presStyleLbl="node3" presStyleIdx="1" presStyleCnt="4">
        <dgm:presLayoutVars>
          <dgm:chPref val="3"/>
        </dgm:presLayoutVars>
      </dgm:prSet>
      <dgm:spPr/>
      <dgm:t>
        <a:bodyPr/>
        <a:lstStyle/>
        <a:p>
          <a:endParaRPr lang="zh-CN" altLang="en-US"/>
        </a:p>
      </dgm:t>
    </dgm:pt>
    <dgm:pt modelId="{5946B1C8-618A-A640-9450-17239A653E50}" type="pres">
      <dgm:prSet presAssocID="{F10DE5A2-892C-B24F-9943-CF175463CEF1}" presName="rootConnector" presStyleLbl="node3" presStyleIdx="1" presStyleCnt="4"/>
      <dgm:spPr/>
      <dgm:t>
        <a:bodyPr/>
        <a:lstStyle/>
        <a:p>
          <a:endParaRPr lang="zh-CN" altLang="en-US"/>
        </a:p>
      </dgm:t>
    </dgm:pt>
    <dgm:pt modelId="{368A6637-325E-044C-9DF1-F13BE74BA814}" type="pres">
      <dgm:prSet presAssocID="{F10DE5A2-892C-B24F-9943-CF175463CEF1}" presName="hierChild4" presStyleCnt="0"/>
      <dgm:spPr/>
    </dgm:pt>
    <dgm:pt modelId="{E71E30F9-7E96-914F-9B1B-855C70E8F8FD}" type="pres">
      <dgm:prSet presAssocID="{F10DE5A2-892C-B24F-9943-CF175463CEF1}" presName="hierChild5" presStyleCnt="0"/>
      <dgm:spPr/>
    </dgm:pt>
    <dgm:pt modelId="{954884D2-BAEF-5945-85B2-1636145DDBFC}" type="pres">
      <dgm:prSet presAssocID="{AFDF5C36-4720-9947-8E49-B95AAB4C647C}" presName="Name64" presStyleLbl="parChTrans1D3" presStyleIdx="2" presStyleCnt="4"/>
      <dgm:spPr/>
      <dgm:t>
        <a:bodyPr/>
        <a:lstStyle/>
        <a:p>
          <a:endParaRPr lang="zh-CN" altLang="en-US"/>
        </a:p>
      </dgm:t>
    </dgm:pt>
    <dgm:pt modelId="{104F252F-EAE9-4646-BF4E-69FA322CDA35}" type="pres">
      <dgm:prSet presAssocID="{60BC20A6-682F-7140-9436-CB304200A210}" presName="hierRoot2" presStyleCnt="0">
        <dgm:presLayoutVars>
          <dgm:hierBranch val="init"/>
        </dgm:presLayoutVars>
      </dgm:prSet>
      <dgm:spPr/>
    </dgm:pt>
    <dgm:pt modelId="{96108492-F33D-0D41-A84A-593DA203D31B}" type="pres">
      <dgm:prSet presAssocID="{60BC20A6-682F-7140-9436-CB304200A210}" presName="rootComposite" presStyleCnt="0"/>
      <dgm:spPr/>
    </dgm:pt>
    <dgm:pt modelId="{328B62C0-B597-244F-9150-0F0991FC903E}" type="pres">
      <dgm:prSet presAssocID="{60BC20A6-682F-7140-9436-CB304200A210}" presName="rootText" presStyleLbl="node3" presStyleIdx="2" presStyleCnt="4">
        <dgm:presLayoutVars>
          <dgm:chPref val="3"/>
        </dgm:presLayoutVars>
      </dgm:prSet>
      <dgm:spPr/>
      <dgm:t>
        <a:bodyPr/>
        <a:lstStyle/>
        <a:p>
          <a:endParaRPr lang="zh-CN" altLang="en-US"/>
        </a:p>
      </dgm:t>
    </dgm:pt>
    <dgm:pt modelId="{71D72848-DABA-8D4D-8267-283EA0F178FC}" type="pres">
      <dgm:prSet presAssocID="{60BC20A6-682F-7140-9436-CB304200A210}" presName="rootConnector" presStyleLbl="node3" presStyleIdx="2" presStyleCnt="4"/>
      <dgm:spPr/>
      <dgm:t>
        <a:bodyPr/>
        <a:lstStyle/>
        <a:p>
          <a:endParaRPr lang="zh-CN" altLang="en-US"/>
        </a:p>
      </dgm:t>
    </dgm:pt>
    <dgm:pt modelId="{4DCB9789-28B1-6240-92E4-B18775838D50}" type="pres">
      <dgm:prSet presAssocID="{60BC20A6-682F-7140-9436-CB304200A210}" presName="hierChild4" presStyleCnt="0"/>
      <dgm:spPr/>
    </dgm:pt>
    <dgm:pt modelId="{F93EBB7D-FB6E-CF40-8E8B-C8872819C35F}" type="pres">
      <dgm:prSet presAssocID="{60BC20A6-682F-7140-9436-CB304200A210}" presName="hierChild5" presStyleCnt="0"/>
      <dgm:spPr/>
    </dgm:pt>
    <dgm:pt modelId="{EAEE68D5-76D9-3E47-AC3A-17D1BC7BBE25}" type="pres">
      <dgm:prSet presAssocID="{A1771F2C-AC64-4945-AC29-AF19FF6C628D}" presName="Name64" presStyleLbl="parChTrans1D3" presStyleIdx="3" presStyleCnt="4"/>
      <dgm:spPr/>
      <dgm:t>
        <a:bodyPr/>
        <a:lstStyle/>
        <a:p>
          <a:endParaRPr lang="zh-CN" altLang="en-US"/>
        </a:p>
      </dgm:t>
    </dgm:pt>
    <dgm:pt modelId="{9D664316-010C-0542-885F-D73C9643D62F}" type="pres">
      <dgm:prSet presAssocID="{238FCEBF-80CE-8B4B-9299-EFC435B28C8C}" presName="hierRoot2" presStyleCnt="0">
        <dgm:presLayoutVars>
          <dgm:hierBranch val="init"/>
        </dgm:presLayoutVars>
      </dgm:prSet>
      <dgm:spPr/>
    </dgm:pt>
    <dgm:pt modelId="{E346BE81-9079-2A40-A707-5DDC63F235DE}" type="pres">
      <dgm:prSet presAssocID="{238FCEBF-80CE-8B4B-9299-EFC435B28C8C}" presName="rootComposite" presStyleCnt="0"/>
      <dgm:spPr/>
    </dgm:pt>
    <dgm:pt modelId="{CEC2D354-D469-E04D-BF4D-FA198E77AE20}" type="pres">
      <dgm:prSet presAssocID="{238FCEBF-80CE-8B4B-9299-EFC435B28C8C}" presName="rootText" presStyleLbl="node3" presStyleIdx="3" presStyleCnt="4">
        <dgm:presLayoutVars>
          <dgm:chPref val="3"/>
        </dgm:presLayoutVars>
      </dgm:prSet>
      <dgm:spPr/>
      <dgm:t>
        <a:bodyPr/>
        <a:lstStyle/>
        <a:p>
          <a:endParaRPr lang="zh-CN" altLang="en-US"/>
        </a:p>
      </dgm:t>
    </dgm:pt>
    <dgm:pt modelId="{5489E291-C127-9849-BED4-CC709ABEBC3C}" type="pres">
      <dgm:prSet presAssocID="{238FCEBF-80CE-8B4B-9299-EFC435B28C8C}" presName="rootConnector" presStyleLbl="node3" presStyleIdx="3" presStyleCnt="4"/>
      <dgm:spPr/>
      <dgm:t>
        <a:bodyPr/>
        <a:lstStyle/>
        <a:p>
          <a:endParaRPr lang="zh-CN" altLang="en-US"/>
        </a:p>
      </dgm:t>
    </dgm:pt>
    <dgm:pt modelId="{F66F7FF2-EBD3-A54A-86E2-0F4765FB1BCC}" type="pres">
      <dgm:prSet presAssocID="{238FCEBF-80CE-8B4B-9299-EFC435B28C8C}" presName="hierChild4" presStyleCnt="0"/>
      <dgm:spPr/>
    </dgm:pt>
    <dgm:pt modelId="{10E213D4-AF50-BC47-BDCA-464BC73BFA16}" type="pres">
      <dgm:prSet presAssocID="{238FCEBF-80CE-8B4B-9299-EFC435B28C8C}" presName="hierChild5" presStyleCnt="0"/>
      <dgm:spPr/>
    </dgm:pt>
    <dgm:pt modelId="{D3A909F0-7814-674C-8F34-3A366D2817AD}" type="pres">
      <dgm:prSet presAssocID="{90574494-335B-6842-AC31-F75481F265BB}" presName="hierChild5" presStyleCnt="0"/>
      <dgm:spPr/>
    </dgm:pt>
    <dgm:pt modelId="{C500D068-D3F4-A34D-9652-69BF24EE614F}" type="pres">
      <dgm:prSet presAssocID="{AFFB9DCE-E362-B544-9596-96DA311AFAD9}" presName="hierChild3" presStyleCnt="0"/>
      <dgm:spPr/>
    </dgm:pt>
  </dgm:ptLst>
  <dgm:cxnLst>
    <dgm:cxn modelId="{3B9DC791-E144-8640-A4A1-30BDDEFF2376}" type="presOf" srcId="{116CD03B-6BB7-664A-A5A9-E2CC21E4B0FF}" destId="{8CDEEA09-D291-3349-905E-0ED42B3994DD}" srcOrd="0" destOrd="0" presId="urn:microsoft.com/office/officeart/2009/3/layout/HorizontalOrganizationChart#411"/>
    <dgm:cxn modelId="{FAEF1A61-18EA-3546-B311-1D8C465EA89B}" type="presOf" srcId="{A1771F2C-AC64-4945-AC29-AF19FF6C628D}" destId="{EAEE68D5-76D9-3E47-AC3A-17D1BC7BBE25}" srcOrd="0" destOrd="0" presId="urn:microsoft.com/office/officeart/2009/3/layout/HorizontalOrganizationChart#411"/>
    <dgm:cxn modelId="{A127C542-9869-FC4A-8D00-B61CD605C3E1}" srcId="{AFFB9DCE-E362-B544-9596-96DA311AFAD9}" destId="{D7BBC89C-0921-FA42-B49B-823165805FBC}" srcOrd="1" destOrd="0" parTransId="{A7F4B7ED-F0B6-1C4B-BA72-F0D96BD73B1C}" sibTransId="{C6EE0DDF-A523-5C4F-B5C1-C85F6EE8C177}"/>
    <dgm:cxn modelId="{F11A255B-1AAD-0249-8330-4F332676F1B2}" type="presOf" srcId="{6B14B5A6-E02D-4741-B8BC-72F42BC89377}" destId="{41AD8C11-A32D-F145-9F46-A99AEA523770}" srcOrd="0" destOrd="0" presId="urn:microsoft.com/office/officeart/2009/3/layout/HorizontalOrganizationChart#411"/>
    <dgm:cxn modelId="{95F2361A-782F-B942-8186-682A3139C1B9}" type="presOf" srcId="{D7BBC89C-0921-FA42-B49B-823165805FBC}" destId="{67DE4E31-84FF-044D-AA71-4FAE68A52614}" srcOrd="0" destOrd="0" presId="urn:microsoft.com/office/officeart/2009/3/layout/HorizontalOrganizationChart#411"/>
    <dgm:cxn modelId="{5F8BC9C3-5229-304E-88A9-AFE2617A85B8}" type="presOf" srcId="{A7F4B7ED-F0B6-1C4B-BA72-F0D96BD73B1C}" destId="{FDA6FF3D-46E5-2D4D-B580-91D5339CA752}" srcOrd="0" destOrd="0" presId="urn:microsoft.com/office/officeart/2009/3/layout/HorizontalOrganizationChart#411"/>
    <dgm:cxn modelId="{856036C2-85DF-D54B-8345-44A8715B4428}" srcId="{AFFB9DCE-E362-B544-9596-96DA311AFAD9}" destId="{90574494-335B-6842-AC31-F75481F265BB}" srcOrd="2" destOrd="0" parTransId="{0C0B42DF-0E00-B048-98BF-FCA5F9DB7470}" sibTransId="{AFB09914-C0CD-F04F-9FF9-856F972D3D97}"/>
    <dgm:cxn modelId="{3B9C54FE-2840-4A42-B5A6-C8A05EE1AC27}" type="presOf" srcId="{60BC20A6-682F-7140-9436-CB304200A210}" destId="{328B62C0-B597-244F-9150-0F0991FC903E}" srcOrd="0" destOrd="0" presId="urn:microsoft.com/office/officeart/2009/3/layout/HorizontalOrganizationChart#411"/>
    <dgm:cxn modelId="{3546C9BA-69BE-7E48-800E-5EA0829718A7}" type="presOf" srcId="{0C0B42DF-0E00-B048-98BF-FCA5F9DB7470}" destId="{00587FA6-DBBD-194E-A40C-5FD926D71A86}" srcOrd="0" destOrd="0" presId="urn:microsoft.com/office/officeart/2009/3/layout/HorizontalOrganizationChart#411"/>
    <dgm:cxn modelId="{A5AE14F0-02B7-044D-905B-4733CF1FAD8F}" srcId="{90574494-335B-6842-AC31-F75481F265BB}" destId="{238FCEBF-80CE-8B4B-9299-EFC435B28C8C}" srcOrd="3" destOrd="0" parTransId="{A1771F2C-AC64-4945-AC29-AF19FF6C628D}" sibTransId="{62A2AADE-16A7-E448-80A9-A38F8F48C20D}"/>
    <dgm:cxn modelId="{1A91ED25-E385-904F-BF58-1569092C14B4}" type="presOf" srcId="{238FCEBF-80CE-8B4B-9299-EFC435B28C8C}" destId="{5489E291-C127-9849-BED4-CC709ABEBC3C}" srcOrd="1" destOrd="0" presId="urn:microsoft.com/office/officeart/2009/3/layout/HorizontalOrganizationChart#411"/>
    <dgm:cxn modelId="{CF88B7A3-563C-7742-B2FA-4AC202E56A88}" type="presOf" srcId="{D7BBC89C-0921-FA42-B49B-823165805FBC}" destId="{395A7113-6655-8545-BFBD-4ED2E2B9222D}" srcOrd="1" destOrd="0" presId="urn:microsoft.com/office/officeart/2009/3/layout/HorizontalOrganizationChart#411"/>
    <dgm:cxn modelId="{686EBD80-235B-934D-ADFF-1BFF917C0B5E}" type="presOf" srcId="{AFFB9DCE-E362-B544-9596-96DA311AFAD9}" destId="{3B224AB2-9FF5-954B-9BC9-94CBAE5E3574}" srcOrd="0" destOrd="0" presId="urn:microsoft.com/office/officeart/2009/3/layout/HorizontalOrganizationChart#411"/>
    <dgm:cxn modelId="{9C67FB5F-2B5C-474C-84A7-A0E9FFC6D0C0}" type="presOf" srcId="{AFFB9DCE-E362-B544-9596-96DA311AFAD9}" destId="{5DAF1077-6AE2-9E48-AC53-969D949DB1FC}" srcOrd="1" destOrd="0" presId="urn:microsoft.com/office/officeart/2009/3/layout/HorizontalOrganizationChart#411"/>
    <dgm:cxn modelId="{27269470-4F02-4F44-AE52-71177D908BF5}" type="presOf" srcId="{90574494-335B-6842-AC31-F75481F265BB}" destId="{C8E09681-7925-4C4B-BAC4-AB11ECE8FAD5}" srcOrd="0" destOrd="0" presId="urn:microsoft.com/office/officeart/2009/3/layout/HorizontalOrganizationChart#411"/>
    <dgm:cxn modelId="{3C395C16-9430-3849-8954-87118018DA8B}" type="presOf" srcId="{90574494-335B-6842-AC31-F75481F265BB}" destId="{8B9FFBB0-A74F-0B47-8C31-4AEFC823DA3F}" srcOrd="1" destOrd="0" presId="urn:microsoft.com/office/officeart/2009/3/layout/HorizontalOrganizationChart#411"/>
    <dgm:cxn modelId="{5E34CECC-1F2E-7F4C-88C2-83AADBC30E97}" srcId="{BF730569-401B-B943-909D-C216B49DE6BC}" destId="{AFFB9DCE-E362-B544-9596-96DA311AFAD9}" srcOrd="0" destOrd="0" parTransId="{7F022906-9A1C-F641-B05F-62A185D276CC}" sibTransId="{2E53A50A-A539-DC4E-A1D9-2B8B06EADCCF}"/>
    <dgm:cxn modelId="{47FCE078-A2D1-F440-89DC-FF4FE9B33CC1}" srcId="{90574494-335B-6842-AC31-F75481F265BB}" destId="{F10DE5A2-892C-B24F-9943-CF175463CEF1}" srcOrd="1" destOrd="0" parTransId="{DCA29A85-A586-F94D-8B99-BAB3E1D8A1E9}" sibTransId="{21935D1E-3C61-814B-B5ED-C0BADFA52659}"/>
    <dgm:cxn modelId="{6A23296D-7108-7C46-A033-958AB221B0E3}" type="presOf" srcId="{AFDF5C36-4720-9947-8E49-B95AAB4C647C}" destId="{954884D2-BAEF-5945-85B2-1636145DDBFC}" srcOrd="0" destOrd="0" presId="urn:microsoft.com/office/officeart/2009/3/layout/HorizontalOrganizationChart#411"/>
    <dgm:cxn modelId="{9CB3D63E-3FE1-F845-8117-0E6540ED1D57}" srcId="{90574494-335B-6842-AC31-F75481F265BB}" destId="{60BC20A6-682F-7140-9436-CB304200A210}" srcOrd="2" destOrd="0" parTransId="{AFDF5C36-4720-9947-8E49-B95AAB4C647C}" sibTransId="{2F07F1E4-F295-C04F-A80A-93F1D28FF6D5}"/>
    <dgm:cxn modelId="{445CF778-45E3-6149-A26A-B85FD4416F71}" type="presOf" srcId="{F10DE5A2-892C-B24F-9943-CF175463CEF1}" destId="{01AEAA61-D51D-3D41-B91A-AC87A530B15B}" srcOrd="0" destOrd="0" presId="urn:microsoft.com/office/officeart/2009/3/layout/HorizontalOrganizationChart#411"/>
    <dgm:cxn modelId="{47089AEE-7A9B-2945-9E07-763F7C20F88A}" type="presOf" srcId="{EC93CB03-97A0-E345-A6F5-B4198595057E}" destId="{64587D12-7B2E-9446-95B5-0EB68B04EFE3}" srcOrd="0" destOrd="0" presId="urn:microsoft.com/office/officeart/2009/3/layout/HorizontalOrganizationChart#411"/>
    <dgm:cxn modelId="{B61D4C02-E08C-CA49-88EB-7AE4048CC988}" type="presOf" srcId="{BF730569-401B-B943-909D-C216B49DE6BC}" destId="{7CB01AE5-DD92-4344-8F77-75DB56CFCB99}" srcOrd="0" destOrd="0" presId="urn:microsoft.com/office/officeart/2009/3/layout/HorizontalOrganizationChart#411"/>
    <dgm:cxn modelId="{52B28DF1-1497-9F4C-BE6F-6B5AF9B3B0D1}" type="presOf" srcId="{116CD03B-6BB7-664A-A5A9-E2CC21E4B0FF}" destId="{7352656A-5449-4A4E-A75C-9AFF60B06AD4}" srcOrd="1" destOrd="0" presId="urn:microsoft.com/office/officeart/2009/3/layout/HorizontalOrganizationChart#411"/>
    <dgm:cxn modelId="{A38D95C3-1C49-A143-AC70-7CA5B62A41AF}" type="presOf" srcId="{11E9B070-7899-2A4F-885C-7CD599C7B450}" destId="{B972703C-41DD-6945-86F1-2A4C94D5A3D2}" srcOrd="0" destOrd="0" presId="urn:microsoft.com/office/officeart/2009/3/layout/HorizontalOrganizationChart#411"/>
    <dgm:cxn modelId="{50261732-6BEA-9140-93C3-7D64632B530F}" type="presOf" srcId="{60BC20A6-682F-7140-9436-CB304200A210}" destId="{71D72848-DABA-8D4D-8267-283EA0F178FC}" srcOrd="1" destOrd="0" presId="urn:microsoft.com/office/officeart/2009/3/layout/HorizontalOrganizationChart#411"/>
    <dgm:cxn modelId="{D2E2621A-06BE-5647-A86B-F1D51FAB486C}" srcId="{90574494-335B-6842-AC31-F75481F265BB}" destId="{EC93CB03-97A0-E345-A6F5-B4198595057E}" srcOrd="0" destOrd="0" parTransId="{11E9B070-7899-2A4F-885C-7CD599C7B450}" sibTransId="{AA50E7A7-0B74-394D-B139-D75C4863BAFF}"/>
    <dgm:cxn modelId="{8B4A3BAE-9A0C-9444-B749-240A69D5AC94}" type="presOf" srcId="{EC93CB03-97A0-E345-A6F5-B4198595057E}" destId="{613B5FAD-0188-B34C-A536-BB13ABA5EB76}" srcOrd="1" destOrd="0" presId="urn:microsoft.com/office/officeart/2009/3/layout/HorizontalOrganizationChart#411"/>
    <dgm:cxn modelId="{2EE965E4-142B-5B42-A75E-E65EE5BEC5ED}" srcId="{AFFB9DCE-E362-B544-9596-96DA311AFAD9}" destId="{116CD03B-6BB7-664A-A5A9-E2CC21E4B0FF}" srcOrd="0" destOrd="0" parTransId="{6B14B5A6-E02D-4741-B8BC-72F42BC89377}" sibTransId="{F9CA08AA-9461-144C-A4C4-3ECBE2EA5AAC}"/>
    <dgm:cxn modelId="{F24C3B91-B236-FB4C-BE76-9A6E7F5D0F93}" type="presOf" srcId="{DCA29A85-A586-F94D-8B99-BAB3E1D8A1E9}" destId="{5513E577-3BDC-6346-AE4C-FC17E89D6D34}" srcOrd="0" destOrd="0" presId="urn:microsoft.com/office/officeart/2009/3/layout/HorizontalOrganizationChart#411"/>
    <dgm:cxn modelId="{29E273E6-37B3-DF40-B570-62782C96CA78}" type="presOf" srcId="{238FCEBF-80CE-8B4B-9299-EFC435B28C8C}" destId="{CEC2D354-D469-E04D-BF4D-FA198E77AE20}" srcOrd="0" destOrd="0" presId="urn:microsoft.com/office/officeart/2009/3/layout/HorizontalOrganizationChart#411"/>
    <dgm:cxn modelId="{E30DA0A3-AC6F-694A-9B9A-ADCA91546F1A}" type="presOf" srcId="{F10DE5A2-892C-B24F-9943-CF175463CEF1}" destId="{5946B1C8-618A-A640-9450-17239A653E50}" srcOrd="1" destOrd="0" presId="urn:microsoft.com/office/officeart/2009/3/layout/HorizontalOrganizationChart#411"/>
    <dgm:cxn modelId="{0FC31AC6-1E86-6D40-9F9B-8A28AD8F5AB1}" type="presParOf" srcId="{7CB01AE5-DD92-4344-8F77-75DB56CFCB99}" destId="{C4F4A444-BC39-5242-95A4-E059373DC219}" srcOrd="0" destOrd="0" presId="urn:microsoft.com/office/officeart/2009/3/layout/HorizontalOrganizationChart#411"/>
    <dgm:cxn modelId="{9E882C5C-98BC-2541-993C-C0214220A952}" type="presParOf" srcId="{C4F4A444-BC39-5242-95A4-E059373DC219}" destId="{7C993442-33BA-9C49-A041-A874B8B40C33}" srcOrd="0" destOrd="0" presId="urn:microsoft.com/office/officeart/2009/3/layout/HorizontalOrganizationChart#411"/>
    <dgm:cxn modelId="{35505490-51A0-6C49-85BD-E76E852BCFFB}" type="presParOf" srcId="{7C993442-33BA-9C49-A041-A874B8B40C33}" destId="{3B224AB2-9FF5-954B-9BC9-94CBAE5E3574}" srcOrd="0" destOrd="0" presId="urn:microsoft.com/office/officeart/2009/3/layout/HorizontalOrganizationChart#411"/>
    <dgm:cxn modelId="{C6CDF548-B1CF-074E-9243-86069240ED1C}" type="presParOf" srcId="{7C993442-33BA-9C49-A041-A874B8B40C33}" destId="{5DAF1077-6AE2-9E48-AC53-969D949DB1FC}" srcOrd="1" destOrd="0" presId="urn:microsoft.com/office/officeart/2009/3/layout/HorizontalOrganizationChart#411"/>
    <dgm:cxn modelId="{486F5924-3D72-1645-924E-CA6A84AA92DF}" type="presParOf" srcId="{C4F4A444-BC39-5242-95A4-E059373DC219}" destId="{08A5D3C4-5799-2F41-A587-BFC8A2B94AEE}" srcOrd="1" destOrd="0" presId="urn:microsoft.com/office/officeart/2009/3/layout/HorizontalOrganizationChart#411"/>
    <dgm:cxn modelId="{35CED4FD-733B-064A-BE5F-BD16A58E73E5}" type="presParOf" srcId="{08A5D3C4-5799-2F41-A587-BFC8A2B94AEE}" destId="{41AD8C11-A32D-F145-9F46-A99AEA523770}" srcOrd="0" destOrd="0" presId="urn:microsoft.com/office/officeart/2009/3/layout/HorizontalOrganizationChart#411"/>
    <dgm:cxn modelId="{97AE414D-7FDA-FF40-B9EB-38A4ACABD8BD}" type="presParOf" srcId="{08A5D3C4-5799-2F41-A587-BFC8A2B94AEE}" destId="{CD5569E3-DC3D-534F-B20E-A28D557D9766}" srcOrd="1" destOrd="0" presId="urn:microsoft.com/office/officeart/2009/3/layout/HorizontalOrganizationChart#411"/>
    <dgm:cxn modelId="{CAFE9046-C011-D048-AE58-F921B1A10601}" type="presParOf" srcId="{CD5569E3-DC3D-534F-B20E-A28D557D9766}" destId="{C43B488D-55B0-2F4C-ADAB-557791EB7EE8}" srcOrd="0" destOrd="0" presId="urn:microsoft.com/office/officeart/2009/3/layout/HorizontalOrganizationChart#411"/>
    <dgm:cxn modelId="{CAAB166B-8717-EC42-8757-AEE23842E934}" type="presParOf" srcId="{C43B488D-55B0-2F4C-ADAB-557791EB7EE8}" destId="{8CDEEA09-D291-3349-905E-0ED42B3994DD}" srcOrd="0" destOrd="0" presId="urn:microsoft.com/office/officeart/2009/3/layout/HorizontalOrganizationChart#411"/>
    <dgm:cxn modelId="{CF235DDD-3DAE-7847-81B9-80DC0AFB0B49}" type="presParOf" srcId="{C43B488D-55B0-2F4C-ADAB-557791EB7EE8}" destId="{7352656A-5449-4A4E-A75C-9AFF60B06AD4}" srcOrd="1" destOrd="0" presId="urn:microsoft.com/office/officeart/2009/3/layout/HorizontalOrganizationChart#411"/>
    <dgm:cxn modelId="{93A91073-B9C5-3547-B3B2-4D5337D912F7}" type="presParOf" srcId="{CD5569E3-DC3D-534F-B20E-A28D557D9766}" destId="{62F7C648-60C9-FC49-83C1-542F76BF7783}" srcOrd="1" destOrd="0" presId="urn:microsoft.com/office/officeart/2009/3/layout/HorizontalOrganizationChart#411"/>
    <dgm:cxn modelId="{7137D654-34B3-024D-8739-6A29F89B306B}" type="presParOf" srcId="{CD5569E3-DC3D-534F-B20E-A28D557D9766}" destId="{E73701FB-380C-C049-9496-ABF9A0C7A293}" srcOrd="2" destOrd="0" presId="urn:microsoft.com/office/officeart/2009/3/layout/HorizontalOrganizationChart#411"/>
    <dgm:cxn modelId="{9F5B76BB-6A90-2942-B923-46D64C683CAA}" type="presParOf" srcId="{08A5D3C4-5799-2F41-A587-BFC8A2B94AEE}" destId="{FDA6FF3D-46E5-2D4D-B580-91D5339CA752}" srcOrd="2" destOrd="0" presId="urn:microsoft.com/office/officeart/2009/3/layout/HorizontalOrganizationChart#411"/>
    <dgm:cxn modelId="{4A099617-6699-3B4B-8EDE-6935611196F3}" type="presParOf" srcId="{08A5D3C4-5799-2F41-A587-BFC8A2B94AEE}" destId="{E94BE637-0BFA-064B-903C-BE5257D1A438}" srcOrd="3" destOrd="0" presId="urn:microsoft.com/office/officeart/2009/3/layout/HorizontalOrganizationChart#411"/>
    <dgm:cxn modelId="{FAEFC7F1-5248-944E-8E1E-16F6D8C68C01}" type="presParOf" srcId="{E94BE637-0BFA-064B-903C-BE5257D1A438}" destId="{4AA05D13-72EE-1E4C-929B-E41D79947631}" srcOrd="0" destOrd="0" presId="urn:microsoft.com/office/officeart/2009/3/layout/HorizontalOrganizationChart#411"/>
    <dgm:cxn modelId="{A51C7CA8-63AC-FE40-B1EA-778851394D52}" type="presParOf" srcId="{4AA05D13-72EE-1E4C-929B-E41D79947631}" destId="{67DE4E31-84FF-044D-AA71-4FAE68A52614}" srcOrd="0" destOrd="0" presId="urn:microsoft.com/office/officeart/2009/3/layout/HorizontalOrganizationChart#411"/>
    <dgm:cxn modelId="{A323D333-3C72-DB43-82AE-A26B1D3E6C01}" type="presParOf" srcId="{4AA05D13-72EE-1E4C-929B-E41D79947631}" destId="{395A7113-6655-8545-BFBD-4ED2E2B9222D}" srcOrd="1" destOrd="0" presId="urn:microsoft.com/office/officeart/2009/3/layout/HorizontalOrganizationChart#411"/>
    <dgm:cxn modelId="{65675FE6-ED03-AC4E-9D17-08D05D8BAA95}" type="presParOf" srcId="{E94BE637-0BFA-064B-903C-BE5257D1A438}" destId="{7EC9C715-678C-1948-B55A-AB0F7ABC9B51}" srcOrd="1" destOrd="0" presId="urn:microsoft.com/office/officeart/2009/3/layout/HorizontalOrganizationChart#411"/>
    <dgm:cxn modelId="{9FDB36AE-599E-5942-8716-7D4560F043F2}" type="presParOf" srcId="{E94BE637-0BFA-064B-903C-BE5257D1A438}" destId="{DD1295C4-1952-E444-B0D8-A31A8E8D9436}" srcOrd="2" destOrd="0" presId="urn:microsoft.com/office/officeart/2009/3/layout/HorizontalOrganizationChart#411"/>
    <dgm:cxn modelId="{A2D15E4A-CA0A-7E47-9942-CC6124C11CE1}" type="presParOf" srcId="{08A5D3C4-5799-2F41-A587-BFC8A2B94AEE}" destId="{00587FA6-DBBD-194E-A40C-5FD926D71A86}" srcOrd="4" destOrd="0" presId="urn:microsoft.com/office/officeart/2009/3/layout/HorizontalOrganizationChart#411"/>
    <dgm:cxn modelId="{068F7AF2-C4ED-E64A-9EE9-A66E652281FA}" type="presParOf" srcId="{08A5D3C4-5799-2F41-A587-BFC8A2B94AEE}" destId="{9D46AB46-0439-4F43-A183-4AAA4CAAAAD6}" srcOrd="5" destOrd="0" presId="urn:microsoft.com/office/officeart/2009/3/layout/HorizontalOrganizationChart#411"/>
    <dgm:cxn modelId="{C6E8789C-30CE-D54F-8AAE-03877F504071}" type="presParOf" srcId="{9D46AB46-0439-4F43-A183-4AAA4CAAAAD6}" destId="{9C520C61-68C9-0141-9A38-4A5E2EF1A2D5}" srcOrd="0" destOrd="0" presId="urn:microsoft.com/office/officeart/2009/3/layout/HorizontalOrganizationChart#411"/>
    <dgm:cxn modelId="{7C7730D8-1AB5-254C-9E30-76320D4DA590}" type="presParOf" srcId="{9C520C61-68C9-0141-9A38-4A5E2EF1A2D5}" destId="{C8E09681-7925-4C4B-BAC4-AB11ECE8FAD5}" srcOrd="0" destOrd="0" presId="urn:microsoft.com/office/officeart/2009/3/layout/HorizontalOrganizationChart#411"/>
    <dgm:cxn modelId="{8641D220-CF46-2A45-B5E8-D1E8881459C7}" type="presParOf" srcId="{9C520C61-68C9-0141-9A38-4A5E2EF1A2D5}" destId="{8B9FFBB0-A74F-0B47-8C31-4AEFC823DA3F}" srcOrd="1" destOrd="0" presId="urn:microsoft.com/office/officeart/2009/3/layout/HorizontalOrganizationChart#411"/>
    <dgm:cxn modelId="{956BD03A-C1E2-0B4D-914A-A5DF962A794B}" type="presParOf" srcId="{9D46AB46-0439-4F43-A183-4AAA4CAAAAD6}" destId="{3557D483-05C1-3046-A8D5-30F084622512}" srcOrd="1" destOrd="0" presId="urn:microsoft.com/office/officeart/2009/3/layout/HorizontalOrganizationChart#411"/>
    <dgm:cxn modelId="{C6ABC03E-DFD6-9148-BE34-ECBD23EE6977}" type="presParOf" srcId="{3557D483-05C1-3046-A8D5-30F084622512}" destId="{B972703C-41DD-6945-86F1-2A4C94D5A3D2}" srcOrd="0" destOrd="0" presId="urn:microsoft.com/office/officeart/2009/3/layout/HorizontalOrganizationChart#411"/>
    <dgm:cxn modelId="{46498B0C-BFF6-7344-BA75-6265A87207BC}" type="presParOf" srcId="{3557D483-05C1-3046-A8D5-30F084622512}" destId="{D54BA29F-187B-0442-B099-A8B15D3A2C18}" srcOrd="1" destOrd="0" presId="urn:microsoft.com/office/officeart/2009/3/layout/HorizontalOrganizationChart#411"/>
    <dgm:cxn modelId="{7DF8219F-E576-8E4A-9BB7-F765A9C37ECA}" type="presParOf" srcId="{D54BA29F-187B-0442-B099-A8B15D3A2C18}" destId="{59A26E8A-9AA7-0A4C-8B2B-54EF7E693689}" srcOrd="0" destOrd="0" presId="urn:microsoft.com/office/officeart/2009/3/layout/HorizontalOrganizationChart#411"/>
    <dgm:cxn modelId="{28CB06AB-BA49-2D49-9D06-21ABAB18F8BC}" type="presParOf" srcId="{59A26E8A-9AA7-0A4C-8B2B-54EF7E693689}" destId="{64587D12-7B2E-9446-95B5-0EB68B04EFE3}" srcOrd="0" destOrd="0" presId="urn:microsoft.com/office/officeart/2009/3/layout/HorizontalOrganizationChart#411"/>
    <dgm:cxn modelId="{A6AAD815-6826-F546-A0AB-2C6ED501B404}" type="presParOf" srcId="{59A26E8A-9AA7-0A4C-8B2B-54EF7E693689}" destId="{613B5FAD-0188-B34C-A536-BB13ABA5EB76}" srcOrd="1" destOrd="0" presId="urn:microsoft.com/office/officeart/2009/3/layout/HorizontalOrganizationChart#411"/>
    <dgm:cxn modelId="{80AB9ADB-1BAC-F846-BC11-8C0D32E9353B}" type="presParOf" srcId="{D54BA29F-187B-0442-B099-A8B15D3A2C18}" destId="{6B3442C6-4703-C14F-8B54-445E74E2B14F}" srcOrd="1" destOrd="0" presId="urn:microsoft.com/office/officeart/2009/3/layout/HorizontalOrganizationChart#411"/>
    <dgm:cxn modelId="{8CDC4D76-7151-DE44-8FA4-8F7BBBD574DC}" type="presParOf" srcId="{D54BA29F-187B-0442-B099-A8B15D3A2C18}" destId="{7BB685DA-ECEF-D447-8F68-04A37A85B7CA}" srcOrd="2" destOrd="0" presId="urn:microsoft.com/office/officeart/2009/3/layout/HorizontalOrganizationChart#411"/>
    <dgm:cxn modelId="{7A2083CB-B698-3B4B-A81E-3E78FE084DF8}" type="presParOf" srcId="{3557D483-05C1-3046-A8D5-30F084622512}" destId="{5513E577-3BDC-6346-AE4C-FC17E89D6D34}" srcOrd="2" destOrd="0" presId="urn:microsoft.com/office/officeart/2009/3/layout/HorizontalOrganizationChart#411"/>
    <dgm:cxn modelId="{ECCB2E6F-4A0B-604A-A81F-98B463184551}" type="presParOf" srcId="{3557D483-05C1-3046-A8D5-30F084622512}" destId="{7FA04B8B-60C5-AF4E-B3A9-6027A7F83B2E}" srcOrd="3" destOrd="0" presId="urn:microsoft.com/office/officeart/2009/3/layout/HorizontalOrganizationChart#411"/>
    <dgm:cxn modelId="{8505B1CE-9543-DF44-ABDB-1F5ED004C1E5}" type="presParOf" srcId="{7FA04B8B-60C5-AF4E-B3A9-6027A7F83B2E}" destId="{1BA94A0B-90DE-574C-87D2-D192499390C8}" srcOrd="0" destOrd="0" presId="urn:microsoft.com/office/officeart/2009/3/layout/HorizontalOrganizationChart#411"/>
    <dgm:cxn modelId="{E7D8B44A-E3B7-7F44-9C3F-A94C01CCDF3A}" type="presParOf" srcId="{1BA94A0B-90DE-574C-87D2-D192499390C8}" destId="{01AEAA61-D51D-3D41-B91A-AC87A530B15B}" srcOrd="0" destOrd="0" presId="urn:microsoft.com/office/officeart/2009/3/layout/HorizontalOrganizationChart#411"/>
    <dgm:cxn modelId="{ECF4E03A-B2DA-7B42-8C5F-D0B84B70DDE1}" type="presParOf" srcId="{1BA94A0B-90DE-574C-87D2-D192499390C8}" destId="{5946B1C8-618A-A640-9450-17239A653E50}" srcOrd="1" destOrd="0" presId="urn:microsoft.com/office/officeart/2009/3/layout/HorizontalOrganizationChart#411"/>
    <dgm:cxn modelId="{22FE5EB8-9531-1749-93B1-81F4BC9A758A}" type="presParOf" srcId="{7FA04B8B-60C5-AF4E-B3A9-6027A7F83B2E}" destId="{368A6637-325E-044C-9DF1-F13BE74BA814}" srcOrd="1" destOrd="0" presId="urn:microsoft.com/office/officeart/2009/3/layout/HorizontalOrganizationChart#411"/>
    <dgm:cxn modelId="{A5707C07-39B4-8F40-A418-E0F78E02B88E}" type="presParOf" srcId="{7FA04B8B-60C5-AF4E-B3A9-6027A7F83B2E}" destId="{E71E30F9-7E96-914F-9B1B-855C70E8F8FD}" srcOrd="2" destOrd="0" presId="urn:microsoft.com/office/officeart/2009/3/layout/HorizontalOrganizationChart#411"/>
    <dgm:cxn modelId="{AA8FACFD-F8B1-2947-873A-18C9B3204AE6}" type="presParOf" srcId="{3557D483-05C1-3046-A8D5-30F084622512}" destId="{954884D2-BAEF-5945-85B2-1636145DDBFC}" srcOrd="4" destOrd="0" presId="urn:microsoft.com/office/officeart/2009/3/layout/HorizontalOrganizationChart#411"/>
    <dgm:cxn modelId="{BA691552-90F3-4A47-B4F9-E5EF89E3EE18}" type="presParOf" srcId="{3557D483-05C1-3046-A8D5-30F084622512}" destId="{104F252F-EAE9-4646-BF4E-69FA322CDA35}" srcOrd="5" destOrd="0" presId="urn:microsoft.com/office/officeart/2009/3/layout/HorizontalOrganizationChart#411"/>
    <dgm:cxn modelId="{86479363-6F10-8940-8309-A3FD99372C7F}" type="presParOf" srcId="{104F252F-EAE9-4646-BF4E-69FA322CDA35}" destId="{96108492-F33D-0D41-A84A-593DA203D31B}" srcOrd="0" destOrd="0" presId="urn:microsoft.com/office/officeart/2009/3/layout/HorizontalOrganizationChart#411"/>
    <dgm:cxn modelId="{225F7D97-3C52-C241-8CF6-BD9967E824A7}" type="presParOf" srcId="{96108492-F33D-0D41-A84A-593DA203D31B}" destId="{328B62C0-B597-244F-9150-0F0991FC903E}" srcOrd="0" destOrd="0" presId="urn:microsoft.com/office/officeart/2009/3/layout/HorizontalOrganizationChart#411"/>
    <dgm:cxn modelId="{8F64B038-320A-0447-A098-0766400F19BB}" type="presParOf" srcId="{96108492-F33D-0D41-A84A-593DA203D31B}" destId="{71D72848-DABA-8D4D-8267-283EA0F178FC}" srcOrd="1" destOrd="0" presId="urn:microsoft.com/office/officeart/2009/3/layout/HorizontalOrganizationChart#411"/>
    <dgm:cxn modelId="{29651EBC-1D4B-4346-8617-188A6A5B6AAE}" type="presParOf" srcId="{104F252F-EAE9-4646-BF4E-69FA322CDA35}" destId="{4DCB9789-28B1-6240-92E4-B18775838D50}" srcOrd="1" destOrd="0" presId="urn:microsoft.com/office/officeart/2009/3/layout/HorizontalOrganizationChart#411"/>
    <dgm:cxn modelId="{528CEC50-3A4A-4246-8DEB-DD8694046506}" type="presParOf" srcId="{104F252F-EAE9-4646-BF4E-69FA322CDA35}" destId="{F93EBB7D-FB6E-CF40-8E8B-C8872819C35F}" srcOrd="2" destOrd="0" presId="urn:microsoft.com/office/officeart/2009/3/layout/HorizontalOrganizationChart#411"/>
    <dgm:cxn modelId="{85CACB8A-2BBA-1247-8493-7CFE33CCE1C6}" type="presParOf" srcId="{3557D483-05C1-3046-A8D5-30F084622512}" destId="{EAEE68D5-76D9-3E47-AC3A-17D1BC7BBE25}" srcOrd="6" destOrd="0" presId="urn:microsoft.com/office/officeart/2009/3/layout/HorizontalOrganizationChart#411"/>
    <dgm:cxn modelId="{A17D8E10-8586-C140-9BF5-B550FD99421D}" type="presParOf" srcId="{3557D483-05C1-3046-A8D5-30F084622512}" destId="{9D664316-010C-0542-885F-D73C9643D62F}" srcOrd="7" destOrd="0" presId="urn:microsoft.com/office/officeart/2009/3/layout/HorizontalOrganizationChart#411"/>
    <dgm:cxn modelId="{9EE8F0E9-E011-844D-A937-9C055FC5D5F3}" type="presParOf" srcId="{9D664316-010C-0542-885F-D73C9643D62F}" destId="{E346BE81-9079-2A40-A707-5DDC63F235DE}" srcOrd="0" destOrd="0" presId="urn:microsoft.com/office/officeart/2009/3/layout/HorizontalOrganizationChart#411"/>
    <dgm:cxn modelId="{966F7DEA-101F-A840-A16B-A509CE799194}" type="presParOf" srcId="{E346BE81-9079-2A40-A707-5DDC63F235DE}" destId="{CEC2D354-D469-E04D-BF4D-FA198E77AE20}" srcOrd="0" destOrd="0" presId="urn:microsoft.com/office/officeart/2009/3/layout/HorizontalOrganizationChart#411"/>
    <dgm:cxn modelId="{94F423BD-6DAD-C14E-9BE4-3D8445165948}" type="presParOf" srcId="{E346BE81-9079-2A40-A707-5DDC63F235DE}" destId="{5489E291-C127-9849-BED4-CC709ABEBC3C}" srcOrd="1" destOrd="0" presId="urn:microsoft.com/office/officeart/2009/3/layout/HorizontalOrganizationChart#411"/>
    <dgm:cxn modelId="{EEB38780-433F-C34B-AC04-9345B2B4CFFD}" type="presParOf" srcId="{9D664316-010C-0542-885F-D73C9643D62F}" destId="{F66F7FF2-EBD3-A54A-86E2-0F4765FB1BCC}" srcOrd="1" destOrd="0" presId="urn:microsoft.com/office/officeart/2009/3/layout/HorizontalOrganizationChart#411"/>
    <dgm:cxn modelId="{18C447F7-D606-9F43-8849-9B04535889C3}" type="presParOf" srcId="{9D664316-010C-0542-885F-D73C9643D62F}" destId="{10E213D4-AF50-BC47-BDCA-464BC73BFA16}" srcOrd="2" destOrd="0" presId="urn:microsoft.com/office/officeart/2009/3/layout/HorizontalOrganizationChart#411"/>
    <dgm:cxn modelId="{09A09707-C9FA-9249-AFF4-88071E46722A}" type="presParOf" srcId="{9D46AB46-0439-4F43-A183-4AAA4CAAAAD6}" destId="{D3A909F0-7814-674C-8F34-3A366D2817AD}" srcOrd="2" destOrd="0" presId="urn:microsoft.com/office/officeart/2009/3/layout/HorizontalOrganizationChart#411"/>
    <dgm:cxn modelId="{D41F95DA-245A-8845-899F-29CCDD9B6705}" type="presParOf" srcId="{C4F4A444-BC39-5242-95A4-E059373DC219}" destId="{C500D068-D3F4-A34D-9652-69BF24EE614F}" srcOrd="2" destOrd="0" presId="urn:microsoft.com/office/officeart/2009/3/layout/HorizontalOrganizationChart#411"/>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32.xml><?xml version="1.0" encoding="utf-8"?>
<dgm:dataModel xmlns:dgm="http://schemas.openxmlformats.org/drawingml/2006/diagram" xmlns:a="http://schemas.openxmlformats.org/drawingml/2006/main">
  <dgm:ptLst>
    <dgm:pt modelId="{BF730569-401B-B943-909D-C216B49DE6BC}" type="doc">
      <dgm:prSet loTypeId="urn:microsoft.com/office/officeart/2009/3/layout/HorizontalOrganizationChart#412" loCatId="" qsTypeId="urn:microsoft.com/office/officeart/2005/8/quickstyle/simple1#441" qsCatId="simple" csTypeId="urn:microsoft.com/office/officeart/2005/8/colors/accent2_1#117" csCatId="accent2" phldr="1"/>
      <dgm:spPr/>
      <dgm:t>
        <a:bodyPr/>
        <a:lstStyle/>
        <a:p>
          <a:endParaRPr lang="zh-CN" altLang="en-US"/>
        </a:p>
      </dgm:t>
    </dgm:pt>
    <dgm:pt modelId="{F9BBBBF7-C76C-8A47-B5DC-32D72D42F33F}">
      <dgm:prSet phldrT="[文本]" custT="1"/>
      <dgm:spPr>
        <a:ln>
          <a:solidFill>
            <a:srgbClr val="C00000"/>
          </a:solidFill>
        </a:ln>
      </dgm:spPr>
      <dgm:t>
        <a:bodyPr/>
        <a:lstStyle/>
        <a:p>
          <a:r>
            <a:rPr lang="en-US" altLang="zh-CN" sz="32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3.</a:t>
          </a:r>
          <a:r>
            <a:rPr lang="zh-CN" altLang="en-US" sz="32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资本的流通过程和</a:t>
          </a:r>
        </a:p>
        <a:p>
          <a:r>
            <a:rPr lang="zh-CN" altLang="en-US" sz="32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剩余价值的分配</a:t>
          </a:r>
          <a:endParaRPr lang="zh-CN" altLang="en-US" sz="3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dgm:t>
    </dgm:pt>
    <dgm:pt modelId="{740BED71-150C-0F4C-B70C-3A1D7BDC8588}" cxnId="{0BC3D7EC-856E-7F41-A0AD-D0D362FEB36C}" type="parTrans">
      <dgm:prSet/>
      <dgm:spPr/>
      <dgm:t>
        <a:bodyPr/>
        <a:lstStyle/>
        <a:p>
          <a:endParaRPr lang="zh-CN" altLang="en-US"/>
        </a:p>
      </dgm:t>
    </dgm:pt>
    <dgm:pt modelId="{C3991321-D4AC-174C-BB65-5C757B14BB40}" cxnId="{0BC3D7EC-856E-7F41-A0AD-D0D362FEB36C}" type="sibTrans">
      <dgm:prSet/>
      <dgm:spPr/>
      <dgm:t>
        <a:bodyPr/>
        <a:lstStyle/>
        <a:p>
          <a:endParaRPr lang="zh-CN" altLang="en-US"/>
        </a:p>
      </dgm:t>
    </dgm:pt>
    <dgm:pt modelId="{15550365-6A2A-924F-A70A-8DD2701AB197}">
      <dgm:prSet custT="1"/>
      <dgm:spPr>
        <a:ln>
          <a:solidFill>
            <a:srgbClr val="C00000"/>
          </a:solidFill>
        </a:ln>
      </dgm:spPr>
      <dgm:t>
        <a:bodyPr/>
        <a:lstStyle/>
        <a:p>
          <a:r>
            <a:rPr lang="zh-CN" altLang="en-US" sz="32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流通过程</a:t>
          </a:r>
          <a:endParaRPr lang="zh-CN" altLang="en-US" sz="3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dgm:t>
    </dgm:pt>
    <dgm:pt modelId="{BA1493E6-9F29-7740-B423-F23382DA0882}" cxnId="{AEB70E64-266C-EF42-8627-B6804C4FBE36}" type="parTrans">
      <dgm:prSet/>
      <dgm:spPr>
        <a:ln>
          <a:solidFill>
            <a:srgbClr val="C00000"/>
          </a:solidFill>
        </a:ln>
      </dgm:spPr>
      <dgm:t>
        <a:bodyPr/>
        <a:lstStyle/>
        <a:p>
          <a:endParaRPr lang="zh-CN" altLang="en-US"/>
        </a:p>
      </dgm:t>
    </dgm:pt>
    <dgm:pt modelId="{0C3FEA94-264A-9340-99F0-2E0A0F79603E}" cxnId="{AEB70E64-266C-EF42-8627-B6804C4FBE36}" type="sibTrans">
      <dgm:prSet/>
      <dgm:spPr/>
      <dgm:t>
        <a:bodyPr/>
        <a:lstStyle/>
        <a:p>
          <a:endParaRPr lang="zh-CN" altLang="en-US"/>
        </a:p>
      </dgm:t>
    </dgm:pt>
    <dgm:pt modelId="{41187E0F-0725-7443-8D80-8B1792F4D67F}">
      <dgm:prSet custT="1"/>
      <dgm:spPr>
        <a:ln>
          <a:solidFill>
            <a:srgbClr val="C00000"/>
          </a:solidFill>
        </a:ln>
      </dgm:spPr>
      <dgm:t>
        <a:bodyPr/>
        <a:lstStyle/>
        <a:p>
          <a:r>
            <a:rPr lang="zh-CN" altLang="en-US" sz="32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剩余价值分配</a:t>
          </a:r>
          <a:endParaRPr lang="zh-CN" altLang="en-US" sz="3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dgm:t>
    </dgm:pt>
    <dgm:pt modelId="{7CDBC350-7FE4-FB43-90C2-9D8041EF22AC}" cxnId="{DF479F00-DE98-544B-B358-14A8F7B44273}" type="parTrans">
      <dgm:prSet/>
      <dgm:spPr>
        <a:ln>
          <a:solidFill>
            <a:srgbClr val="C00000"/>
          </a:solidFill>
        </a:ln>
      </dgm:spPr>
      <dgm:t>
        <a:bodyPr/>
        <a:lstStyle/>
        <a:p>
          <a:endParaRPr lang="zh-CN" altLang="en-US"/>
        </a:p>
      </dgm:t>
    </dgm:pt>
    <dgm:pt modelId="{0CE4D329-EAF2-1F43-A192-8E44606CA887}" cxnId="{DF479F00-DE98-544B-B358-14A8F7B44273}" type="sibTrans">
      <dgm:prSet/>
      <dgm:spPr/>
      <dgm:t>
        <a:bodyPr/>
        <a:lstStyle/>
        <a:p>
          <a:endParaRPr lang="zh-CN" altLang="en-US"/>
        </a:p>
      </dgm:t>
    </dgm:pt>
    <dgm:pt modelId="{0D12D789-ABDE-A449-B861-5396849376F3}">
      <dgm:prSet custT="1"/>
      <dgm:spPr>
        <a:ln>
          <a:solidFill>
            <a:srgbClr val="C00000"/>
          </a:solidFill>
        </a:ln>
      </dgm:spPr>
      <dgm:t>
        <a:bodyPr/>
        <a:lstStyle/>
        <a:p>
          <a:r>
            <a:rPr lang="zh-CN" altLang="en-US" sz="3200" dirty="0" smtClean="0"/>
            <a:t>单个资本</a:t>
          </a:r>
        </a:p>
      </dgm:t>
    </dgm:pt>
    <dgm:pt modelId="{1AE6B5A9-C5DA-624F-AD6D-BE709989E292}" cxnId="{6897577A-D87A-BD44-BC1B-42354111A727}" type="parTrans">
      <dgm:prSet/>
      <dgm:spPr>
        <a:ln>
          <a:solidFill>
            <a:srgbClr val="C00000"/>
          </a:solidFill>
        </a:ln>
      </dgm:spPr>
      <dgm:t>
        <a:bodyPr/>
        <a:lstStyle/>
        <a:p>
          <a:endParaRPr lang="zh-CN" altLang="en-US"/>
        </a:p>
      </dgm:t>
    </dgm:pt>
    <dgm:pt modelId="{989874A4-6790-1347-929B-6468D778FEBB}" cxnId="{6897577A-D87A-BD44-BC1B-42354111A727}" type="sibTrans">
      <dgm:prSet/>
      <dgm:spPr/>
      <dgm:t>
        <a:bodyPr/>
        <a:lstStyle/>
        <a:p>
          <a:endParaRPr lang="zh-CN" altLang="en-US"/>
        </a:p>
      </dgm:t>
    </dgm:pt>
    <dgm:pt modelId="{359A4AE3-56B6-3E41-B5D2-B8249A806D00}">
      <dgm:prSet custT="1"/>
      <dgm:spPr>
        <a:ln>
          <a:solidFill>
            <a:srgbClr val="C00000"/>
          </a:solidFill>
        </a:ln>
      </dgm:spPr>
      <dgm:t>
        <a:bodyPr/>
        <a:lstStyle/>
        <a:p>
          <a:r>
            <a:rPr lang="zh-CN" altLang="en-US" sz="3200" dirty="0" smtClean="0"/>
            <a:t>社会资本</a:t>
          </a:r>
          <a:endParaRPr lang="zh-CN" altLang="en-US" sz="3200" dirty="0"/>
        </a:p>
      </dgm:t>
    </dgm:pt>
    <dgm:pt modelId="{6DD64FF1-D337-D64D-A80F-B8020E41A56C}" cxnId="{B7763372-1946-ED40-9202-7DCCD481063A}" type="parTrans">
      <dgm:prSet/>
      <dgm:spPr>
        <a:ln>
          <a:solidFill>
            <a:srgbClr val="C00000"/>
          </a:solidFill>
        </a:ln>
      </dgm:spPr>
      <dgm:t>
        <a:bodyPr/>
        <a:lstStyle/>
        <a:p>
          <a:endParaRPr lang="zh-CN" altLang="en-US"/>
        </a:p>
      </dgm:t>
    </dgm:pt>
    <dgm:pt modelId="{E855BBE2-EF05-524F-BB48-1454486F9BC9}" cxnId="{B7763372-1946-ED40-9202-7DCCD481063A}" type="sibTrans">
      <dgm:prSet/>
      <dgm:spPr/>
      <dgm:t>
        <a:bodyPr/>
        <a:lstStyle/>
        <a:p>
          <a:endParaRPr lang="zh-CN" altLang="en-US"/>
        </a:p>
      </dgm:t>
    </dgm:pt>
    <dgm:pt modelId="{AFFB9DCE-E362-B544-9596-96DA311AFAD9}">
      <dgm:prSet custT="1"/>
      <dgm:spPr>
        <a:ln>
          <a:solidFill>
            <a:srgbClr val="C00000"/>
          </a:solidFill>
        </a:ln>
      </dgm:spPr>
      <dgm:t>
        <a:bodyPr/>
        <a:lstStyle/>
        <a:p>
          <a:r>
            <a:rPr lang="zh-CN" altLang="en-US" sz="3200" smtClean="0"/>
            <a:t>经济危机</a:t>
          </a:r>
          <a:endParaRPr lang="zh-CN" altLang="en-US" sz="3200"/>
        </a:p>
      </dgm:t>
    </dgm:pt>
    <dgm:pt modelId="{7F022906-9A1C-F641-B05F-62A185D276CC}" cxnId="{5E34CECC-1F2E-7F4C-88C2-83AADBC30E97}" type="parTrans">
      <dgm:prSet/>
      <dgm:spPr>
        <a:ln>
          <a:solidFill>
            <a:srgbClr val="C00000"/>
          </a:solidFill>
        </a:ln>
      </dgm:spPr>
      <dgm:t>
        <a:bodyPr/>
        <a:lstStyle/>
        <a:p>
          <a:endParaRPr lang="zh-CN" altLang="en-US"/>
        </a:p>
      </dgm:t>
    </dgm:pt>
    <dgm:pt modelId="{2E53A50A-A539-DC4E-A1D9-2B8B06EADCCF}" cxnId="{5E34CECC-1F2E-7F4C-88C2-83AADBC30E97}" type="sibTrans">
      <dgm:prSet/>
      <dgm:spPr/>
      <dgm:t>
        <a:bodyPr/>
        <a:lstStyle/>
        <a:p>
          <a:endParaRPr lang="zh-CN" altLang="en-US"/>
        </a:p>
      </dgm:t>
    </dgm:pt>
    <dgm:pt modelId="{7CB01AE5-DD92-4344-8F77-75DB56CFCB99}" type="pres">
      <dgm:prSet presAssocID="{BF730569-401B-B943-909D-C216B49DE6BC}" presName="hierChild1" presStyleCnt="0">
        <dgm:presLayoutVars>
          <dgm:orgChart val="1"/>
          <dgm:chPref val="1"/>
          <dgm:dir/>
          <dgm:animOne val="branch"/>
          <dgm:animLvl val="lvl"/>
          <dgm:resizeHandles/>
        </dgm:presLayoutVars>
      </dgm:prSet>
      <dgm:spPr/>
      <dgm:t>
        <a:bodyPr/>
        <a:lstStyle/>
        <a:p>
          <a:endParaRPr lang="zh-CN" altLang="en-US"/>
        </a:p>
      </dgm:t>
    </dgm:pt>
    <dgm:pt modelId="{8DBF306A-8862-6D4F-94E8-15CA9ECF041D}" type="pres">
      <dgm:prSet presAssocID="{F9BBBBF7-C76C-8A47-B5DC-32D72D42F33F}" presName="hierRoot1" presStyleCnt="0">
        <dgm:presLayoutVars>
          <dgm:hierBranch val="init"/>
        </dgm:presLayoutVars>
      </dgm:prSet>
      <dgm:spPr/>
    </dgm:pt>
    <dgm:pt modelId="{3F17A522-F267-0747-AEC9-1271264BB841}" type="pres">
      <dgm:prSet presAssocID="{F9BBBBF7-C76C-8A47-B5DC-32D72D42F33F}" presName="rootComposite1" presStyleCnt="0"/>
      <dgm:spPr/>
    </dgm:pt>
    <dgm:pt modelId="{7A152278-B98E-4445-839D-43497D0515F9}" type="pres">
      <dgm:prSet presAssocID="{F9BBBBF7-C76C-8A47-B5DC-32D72D42F33F}" presName="rootText1" presStyleLbl="node0" presStyleIdx="0" presStyleCnt="1" custScaleX="150521" custScaleY="184889">
        <dgm:presLayoutVars>
          <dgm:chPref val="3"/>
        </dgm:presLayoutVars>
      </dgm:prSet>
      <dgm:spPr/>
      <dgm:t>
        <a:bodyPr/>
        <a:lstStyle/>
        <a:p>
          <a:endParaRPr lang="zh-CN" altLang="en-US"/>
        </a:p>
      </dgm:t>
    </dgm:pt>
    <dgm:pt modelId="{247CFD50-C8B0-7844-9E85-1B91E0A377E6}" type="pres">
      <dgm:prSet presAssocID="{F9BBBBF7-C76C-8A47-B5DC-32D72D42F33F}" presName="rootConnector1" presStyleLbl="node1" presStyleIdx="0" presStyleCnt="0"/>
      <dgm:spPr/>
      <dgm:t>
        <a:bodyPr/>
        <a:lstStyle/>
        <a:p>
          <a:endParaRPr lang="zh-CN" altLang="en-US"/>
        </a:p>
      </dgm:t>
    </dgm:pt>
    <dgm:pt modelId="{25772527-AAC0-5F4D-9AED-44964AEF89D7}" type="pres">
      <dgm:prSet presAssocID="{F9BBBBF7-C76C-8A47-B5DC-32D72D42F33F}" presName="hierChild2" presStyleCnt="0"/>
      <dgm:spPr/>
    </dgm:pt>
    <dgm:pt modelId="{758274EA-8762-F844-8376-ED460773996A}" type="pres">
      <dgm:prSet presAssocID="{BA1493E6-9F29-7740-B423-F23382DA0882}" presName="Name64" presStyleLbl="parChTrans1D2" presStyleIdx="0" presStyleCnt="2"/>
      <dgm:spPr/>
      <dgm:t>
        <a:bodyPr/>
        <a:lstStyle/>
        <a:p>
          <a:endParaRPr lang="zh-CN" altLang="en-US"/>
        </a:p>
      </dgm:t>
    </dgm:pt>
    <dgm:pt modelId="{92F29588-739F-6F4D-BD47-94061D0D327D}" type="pres">
      <dgm:prSet presAssocID="{15550365-6A2A-924F-A70A-8DD2701AB197}" presName="hierRoot2" presStyleCnt="0">
        <dgm:presLayoutVars>
          <dgm:hierBranch val="init"/>
        </dgm:presLayoutVars>
      </dgm:prSet>
      <dgm:spPr/>
    </dgm:pt>
    <dgm:pt modelId="{B0B6DF49-E4D6-5E4F-A581-B52846DDBD1B}" type="pres">
      <dgm:prSet presAssocID="{15550365-6A2A-924F-A70A-8DD2701AB197}" presName="rootComposite" presStyleCnt="0"/>
      <dgm:spPr/>
    </dgm:pt>
    <dgm:pt modelId="{85CF5292-3C5E-E04E-BA61-5DFB476F2430}" type="pres">
      <dgm:prSet presAssocID="{15550365-6A2A-924F-A70A-8DD2701AB197}" presName="rootText" presStyleLbl="node2" presStyleIdx="0" presStyleCnt="2">
        <dgm:presLayoutVars>
          <dgm:chPref val="3"/>
        </dgm:presLayoutVars>
      </dgm:prSet>
      <dgm:spPr/>
      <dgm:t>
        <a:bodyPr/>
        <a:lstStyle/>
        <a:p>
          <a:endParaRPr lang="zh-CN" altLang="en-US"/>
        </a:p>
      </dgm:t>
    </dgm:pt>
    <dgm:pt modelId="{68DBDFB5-ECF5-D241-8A1E-F8D7934188DF}" type="pres">
      <dgm:prSet presAssocID="{15550365-6A2A-924F-A70A-8DD2701AB197}" presName="rootConnector" presStyleLbl="node2" presStyleIdx="0" presStyleCnt="2"/>
      <dgm:spPr/>
      <dgm:t>
        <a:bodyPr/>
        <a:lstStyle/>
        <a:p>
          <a:endParaRPr lang="zh-CN" altLang="en-US"/>
        </a:p>
      </dgm:t>
    </dgm:pt>
    <dgm:pt modelId="{CC5457AF-D16F-1E45-9345-898D553ACFC5}" type="pres">
      <dgm:prSet presAssocID="{15550365-6A2A-924F-A70A-8DD2701AB197}" presName="hierChild4" presStyleCnt="0"/>
      <dgm:spPr/>
    </dgm:pt>
    <dgm:pt modelId="{26B5F095-1ED4-9942-823F-6788718AACC4}" type="pres">
      <dgm:prSet presAssocID="{1AE6B5A9-C5DA-624F-AD6D-BE709989E292}" presName="Name64" presStyleLbl="parChTrans1D3" presStyleIdx="0" presStyleCnt="3"/>
      <dgm:spPr/>
      <dgm:t>
        <a:bodyPr/>
        <a:lstStyle/>
        <a:p>
          <a:endParaRPr lang="zh-CN" altLang="en-US"/>
        </a:p>
      </dgm:t>
    </dgm:pt>
    <dgm:pt modelId="{49EAF76A-7822-B04D-86A0-3B3C5CF50F2D}" type="pres">
      <dgm:prSet presAssocID="{0D12D789-ABDE-A449-B861-5396849376F3}" presName="hierRoot2" presStyleCnt="0">
        <dgm:presLayoutVars>
          <dgm:hierBranch val="init"/>
        </dgm:presLayoutVars>
      </dgm:prSet>
      <dgm:spPr/>
    </dgm:pt>
    <dgm:pt modelId="{D253ACFE-BC16-6342-990D-6539164C8ECC}" type="pres">
      <dgm:prSet presAssocID="{0D12D789-ABDE-A449-B861-5396849376F3}" presName="rootComposite" presStyleCnt="0"/>
      <dgm:spPr/>
    </dgm:pt>
    <dgm:pt modelId="{926CB78C-8858-514F-AAD9-41CD7496C480}" type="pres">
      <dgm:prSet presAssocID="{0D12D789-ABDE-A449-B861-5396849376F3}" presName="rootText" presStyleLbl="node3" presStyleIdx="0" presStyleCnt="3">
        <dgm:presLayoutVars>
          <dgm:chPref val="3"/>
        </dgm:presLayoutVars>
      </dgm:prSet>
      <dgm:spPr/>
      <dgm:t>
        <a:bodyPr/>
        <a:lstStyle/>
        <a:p>
          <a:endParaRPr lang="zh-CN" altLang="en-US"/>
        </a:p>
      </dgm:t>
    </dgm:pt>
    <dgm:pt modelId="{C7925C98-8FA3-AD49-B735-2780CB9A44C7}" type="pres">
      <dgm:prSet presAssocID="{0D12D789-ABDE-A449-B861-5396849376F3}" presName="rootConnector" presStyleLbl="node3" presStyleIdx="0" presStyleCnt="3"/>
      <dgm:spPr/>
      <dgm:t>
        <a:bodyPr/>
        <a:lstStyle/>
        <a:p>
          <a:endParaRPr lang="zh-CN" altLang="en-US"/>
        </a:p>
      </dgm:t>
    </dgm:pt>
    <dgm:pt modelId="{6879FFCB-8B54-884A-B854-48B545235EF5}" type="pres">
      <dgm:prSet presAssocID="{0D12D789-ABDE-A449-B861-5396849376F3}" presName="hierChild4" presStyleCnt="0"/>
      <dgm:spPr/>
    </dgm:pt>
    <dgm:pt modelId="{A61738D4-E82C-0E43-A6D8-B30C819BDED4}" type="pres">
      <dgm:prSet presAssocID="{0D12D789-ABDE-A449-B861-5396849376F3}" presName="hierChild5" presStyleCnt="0"/>
      <dgm:spPr/>
    </dgm:pt>
    <dgm:pt modelId="{400DC0AD-4267-0144-B019-5BF00146421D}" type="pres">
      <dgm:prSet presAssocID="{6DD64FF1-D337-D64D-A80F-B8020E41A56C}" presName="Name64" presStyleLbl="parChTrans1D3" presStyleIdx="1" presStyleCnt="3"/>
      <dgm:spPr/>
      <dgm:t>
        <a:bodyPr/>
        <a:lstStyle/>
        <a:p>
          <a:endParaRPr lang="zh-CN" altLang="en-US"/>
        </a:p>
      </dgm:t>
    </dgm:pt>
    <dgm:pt modelId="{7741C19C-2564-8643-A61E-9F6763CE717D}" type="pres">
      <dgm:prSet presAssocID="{359A4AE3-56B6-3E41-B5D2-B8249A806D00}" presName="hierRoot2" presStyleCnt="0">
        <dgm:presLayoutVars>
          <dgm:hierBranch val="init"/>
        </dgm:presLayoutVars>
      </dgm:prSet>
      <dgm:spPr/>
    </dgm:pt>
    <dgm:pt modelId="{BD18591A-0085-6C45-912D-B3A82D628377}" type="pres">
      <dgm:prSet presAssocID="{359A4AE3-56B6-3E41-B5D2-B8249A806D00}" presName="rootComposite" presStyleCnt="0"/>
      <dgm:spPr/>
    </dgm:pt>
    <dgm:pt modelId="{8D51A910-C9C9-DE4F-91F3-F4CF0660A776}" type="pres">
      <dgm:prSet presAssocID="{359A4AE3-56B6-3E41-B5D2-B8249A806D00}" presName="rootText" presStyleLbl="node3" presStyleIdx="1" presStyleCnt="3">
        <dgm:presLayoutVars>
          <dgm:chPref val="3"/>
        </dgm:presLayoutVars>
      </dgm:prSet>
      <dgm:spPr/>
      <dgm:t>
        <a:bodyPr/>
        <a:lstStyle/>
        <a:p>
          <a:endParaRPr lang="zh-CN" altLang="en-US"/>
        </a:p>
      </dgm:t>
    </dgm:pt>
    <dgm:pt modelId="{E0210CB9-0234-4441-BEC6-389097E781D1}" type="pres">
      <dgm:prSet presAssocID="{359A4AE3-56B6-3E41-B5D2-B8249A806D00}" presName="rootConnector" presStyleLbl="node3" presStyleIdx="1" presStyleCnt="3"/>
      <dgm:spPr/>
      <dgm:t>
        <a:bodyPr/>
        <a:lstStyle/>
        <a:p>
          <a:endParaRPr lang="zh-CN" altLang="en-US"/>
        </a:p>
      </dgm:t>
    </dgm:pt>
    <dgm:pt modelId="{E825A2DC-066D-1B42-9E22-D28892ED834F}" type="pres">
      <dgm:prSet presAssocID="{359A4AE3-56B6-3E41-B5D2-B8249A806D00}" presName="hierChild4" presStyleCnt="0"/>
      <dgm:spPr/>
    </dgm:pt>
    <dgm:pt modelId="{9A042FF8-6173-FD46-AE9B-C4435EB83BB2}" type="pres">
      <dgm:prSet presAssocID="{359A4AE3-56B6-3E41-B5D2-B8249A806D00}" presName="hierChild5" presStyleCnt="0"/>
      <dgm:spPr/>
    </dgm:pt>
    <dgm:pt modelId="{3B32A8AF-DC4D-0741-9022-834A3581C848}" type="pres">
      <dgm:prSet presAssocID="{7F022906-9A1C-F641-B05F-62A185D276CC}" presName="Name64" presStyleLbl="parChTrans1D3" presStyleIdx="2" presStyleCnt="3"/>
      <dgm:spPr/>
      <dgm:t>
        <a:bodyPr/>
        <a:lstStyle/>
        <a:p>
          <a:endParaRPr lang="zh-CN" altLang="en-US"/>
        </a:p>
      </dgm:t>
    </dgm:pt>
    <dgm:pt modelId="{1794E5DF-C271-E84C-A1C6-68EBA09C9534}" type="pres">
      <dgm:prSet presAssocID="{AFFB9DCE-E362-B544-9596-96DA311AFAD9}" presName="hierRoot2" presStyleCnt="0">
        <dgm:presLayoutVars>
          <dgm:hierBranch val="init"/>
        </dgm:presLayoutVars>
      </dgm:prSet>
      <dgm:spPr/>
    </dgm:pt>
    <dgm:pt modelId="{EB881032-C0BF-834F-9044-2A3E90991339}" type="pres">
      <dgm:prSet presAssocID="{AFFB9DCE-E362-B544-9596-96DA311AFAD9}" presName="rootComposite" presStyleCnt="0"/>
      <dgm:spPr/>
    </dgm:pt>
    <dgm:pt modelId="{D8099880-90BE-A84C-9C7A-67373CBD9932}" type="pres">
      <dgm:prSet presAssocID="{AFFB9DCE-E362-B544-9596-96DA311AFAD9}" presName="rootText" presStyleLbl="node3" presStyleIdx="2" presStyleCnt="3">
        <dgm:presLayoutVars>
          <dgm:chPref val="3"/>
        </dgm:presLayoutVars>
      </dgm:prSet>
      <dgm:spPr/>
      <dgm:t>
        <a:bodyPr/>
        <a:lstStyle/>
        <a:p>
          <a:endParaRPr lang="zh-CN" altLang="en-US"/>
        </a:p>
      </dgm:t>
    </dgm:pt>
    <dgm:pt modelId="{AAE3D441-114A-824C-82E5-ADE837E8A2F2}" type="pres">
      <dgm:prSet presAssocID="{AFFB9DCE-E362-B544-9596-96DA311AFAD9}" presName="rootConnector" presStyleLbl="node3" presStyleIdx="2" presStyleCnt="3"/>
      <dgm:spPr/>
      <dgm:t>
        <a:bodyPr/>
        <a:lstStyle/>
        <a:p>
          <a:endParaRPr lang="zh-CN" altLang="en-US"/>
        </a:p>
      </dgm:t>
    </dgm:pt>
    <dgm:pt modelId="{4BAD8CA3-A7B1-8B48-A5CA-C107AD6DFD08}" type="pres">
      <dgm:prSet presAssocID="{AFFB9DCE-E362-B544-9596-96DA311AFAD9}" presName="hierChild4" presStyleCnt="0"/>
      <dgm:spPr/>
    </dgm:pt>
    <dgm:pt modelId="{F131D20F-C3DA-7E4C-89B4-B69EA5D564FF}" type="pres">
      <dgm:prSet presAssocID="{AFFB9DCE-E362-B544-9596-96DA311AFAD9}" presName="hierChild5" presStyleCnt="0"/>
      <dgm:spPr/>
    </dgm:pt>
    <dgm:pt modelId="{72CE260D-6AFA-4B48-A2AD-0A106E63288C}" type="pres">
      <dgm:prSet presAssocID="{15550365-6A2A-924F-A70A-8DD2701AB197}" presName="hierChild5" presStyleCnt="0"/>
      <dgm:spPr/>
    </dgm:pt>
    <dgm:pt modelId="{E649D310-A9E2-694C-9768-1A427E4CFA54}" type="pres">
      <dgm:prSet presAssocID="{7CDBC350-7FE4-FB43-90C2-9D8041EF22AC}" presName="Name64" presStyleLbl="parChTrans1D2" presStyleIdx="1" presStyleCnt="2"/>
      <dgm:spPr/>
      <dgm:t>
        <a:bodyPr/>
        <a:lstStyle/>
        <a:p>
          <a:endParaRPr lang="zh-CN" altLang="en-US"/>
        </a:p>
      </dgm:t>
    </dgm:pt>
    <dgm:pt modelId="{E0234E3D-8593-5941-822F-9ACECE8CEA9B}" type="pres">
      <dgm:prSet presAssocID="{41187E0F-0725-7443-8D80-8B1792F4D67F}" presName="hierRoot2" presStyleCnt="0">
        <dgm:presLayoutVars>
          <dgm:hierBranch val="init"/>
        </dgm:presLayoutVars>
      </dgm:prSet>
      <dgm:spPr/>
    </dgm:pt>
    <dgm:pt modelId="{EFA129F3-E66B-BB44-81A2-5A0B8245B087}" type="pres">
      <dgm:prSet presAssocID="{41187E0F-0725-7443-8D80-8B1792F4D67F}" presName="rootComposite" presStyleCnt="0"/>
      <dgm:spPr/>
    </dgm:pt>
    <dgm:pt modelId="{CEF70C8A-AEE8-B940-9B8F-68EDF8CB8886}" type="pres">
      <dgm:prSet presAssocID="{41187E0F-0725-7443-8D80-8B1792F4D67F}" presName="rootText" presStyleLbl="node2" presStyleIdx="1" presStyleCnt="2" custScaleX="195416" custScaleY="102817">
        <dgm:presLayoutVars>
          <dgm:chPref val="3"/>
        </dgm:presLayoutVars>
      </dgm:prSet>
      <dgm:spPr/>
      <dgm:t>
        <a:bodyPr/>
        <a:lstStyle/>
        <a:p>
          <a:endParaRPr lang="zh-CN" altLang="en-US"/>
        </a:p>
      </dgm:t>
    </dgm:pt>
    <dgm:pt modelId="{409921D5-4E61-5549-A81C-011F35D87E11}" type="pres">
      <dgm:prSet presAssocID="{41187E0F-0725-7443-8D80-8B1792F4D67F}" presName="rootConnector" presStyleLbl="node2" presStyleIdx="1" presStyleCnt="2"/>
      <dgm:spPr/>
      <dgm:t>
        <a:bodyPr/>
        <a:lstStyle/>
        <a:p>
          <a:endParaRPr lang="zh-CN" altLang="en-US"/>
        </a:p>
      </dgm:t>
    </dgm:pt>
    <dgm:pt modelId="{ADE95BF3-C04E-8642-B882-8F6A34E556E8}" type="pres">
      <dgm:prSet presAssocID="{41187E0F-0725-7443-8D80-8B1792F4D67F}" presName="hierChild4" presStyleCnt="0"/>
      <dgm:spPr/>
    </dgm:pt>
    <dgm:pt modelId="{DA9AB18B-91D7-8045-9617-719A00F00262}" type="pres">
      <dgm:prSet presAssocID="{41187E0F-0725-7443-8D80-8B1792F4D67F}" presName="hierChild5" presStyleCnt="0"/>
      <dgm:spPr/>
    </dgm:pt>
    <dgm:pt modelId="{16E45902-9E8E-594C-AD0B-1CDCECB5893A}" type="pres">
      <dgm:prSet presAssocID="{F9BBBBF7-C76C-8A47-B5DC-32D72D42F33F}" presName="hierChild3" presStyleCnt="0"/>
      <dgm:spPr/>
    </dgm:pt>
  </dgm:ptLst>
  <dgm:cxnLst>
    <dgm:cxn modelId="{83E05421-BFE1-B440-9650-E773C76CE0CB}" type="presOf" srcId="{41187E0F-0725-7443-8D80-8B1792F4D67F}" destId="{409921D5-4E61-5549-A81C-011F35D87E11}" srcOrd="1" destOrd="0" presId="urn:microsoft.com/office/officeart/2009/3/layout/HorizontalOrganizationChart#412"/>
    <dgm:cxn modelId="{94FF56A6-4B43-F947-9798-4A6371092C0C}" type="presOf" srcId="{6DD64FF1-D337-D64D-A80F-B8020E41A56C}" destId="{400DC0AD-4267-0144-B019-5BF00146421D}" srcOrd="0" destOrd="0" presId="urn:microsoft.com/office/officeart/2009/3/layout/HorizontalOrganizationChart#412"/>
    <dgm:cxn modelId="{F00F4D61-0CB8-2B4B-8795-C94C62AD99AE}" type="presOf" srcId="{7CDBC350-7FE4-FB43-90C2-9D8041EF22AC}" destId="{E649D310-A9E2-694C-9768-1A427E4CFA54}" srcOrd="0" destOrd="0" presId="urn:microsoft.com/office/officeart/2009/3/layout/HorizontalOrganizationChart#412"/>
    <dgm:cxn modelId="{39808315-001E-9349-AD31-25108024E204}" type="presOf" srcId="{359A4AE3-56B6-3E41-B5D2-B8249A806D00}" destId="{E0210CB9-0234-4441-BEC6-389097E781D1}" srcOrd="1" destOrd="0" presId="urn:microsoft.com/office/officeart/2009/3/layout/HorizontalOrganizationChart#412"/>
    <dgm:cxn modelId="{02256F5F-0795-864A-8A45-D3E519173A1C}" type="presOf" srcId="{AFFB9DCE-E362-B544-9596-96DA311AFAD9}" destId="{AAE3D441-114A-824C-82E5-ADE837E8A2F2}" srcOrd="1" destOrd="0" presId="urn:microsoft.com/office/officeart/2009/3/layout/HorizontalOrganizationChart#412"/>
    <dgm:cxn modelId="{DFFF039F-4A04-A840-B7F3-E1BCC7EF323D}" type="presOf" srcId="{41187E0F-0725-7443-8D80-8B1792F4D67F}" destId="{CEF70C8A-AEE8-B940-9B8F-68EDF8CB8886}" srcOrd="0" destOrd="0" presId="urn:microsoft.com/office/officeart/2009/3/layout/HorizontalOrganizationChart#412"/>
    <dgm:cxn modelId="{363403B2-23CB-7D46-9D74-2AE1364F663F}" type="presOf" srcId="{15550365-6A2A-924F-A70A-8DD2701AB197}" destId="{68DBDFB5-ECF5-D241-8A1E-F8D7934188DF}" srcOrd="1" destOrd="0" presId="urn:microsoft.com/office/officeart/2009/3/layout/HorizontalOrganizationChart#412"/>
    <dgm:cxn modelId="{6897577A-D87A-BD44-BC1B-42354111A727}" srcId="{15550365-6A2A-924F-A70A-8DD2701AB197}" destId="{0D12D789-ABDE-A449-B861-5396849376F3}" srcOrd="0" destOrd="0" parTransId="{1AE6B5A9-C5DA-624F-AD6D-BE709989E292}" sibTransId="{989874A4-6790-1347-929B-6468D778FEBB}"/>
    <dgm:cxn modelId="{52A43307-01BF-9144-AF34-59E47CB2A420}" type="presOf" srcId="{BF730569-401B-B943-909D-C216B49DE6BC}" destId="{7CB01AE5-DD92-4344-8F77-75DB56CFCB99}" srcOrd="0" destOrd="0" presId="urn:microsoft.com/office/officeart/2009/3/layout/HorizontalOrganizationChart#412"/>
    <dgm:cxn modelId="{45924072-673E-2248-9817-B471D0B6DE37}" type="presOf" srcId="{BA1493E6-9F29-7740-B423-F23382DA0882}" destId="{758274EA-8762-F844-8376-ED460773996A}" srcOrd="0" destOrd="0" presId="urn:microsoft.com/office/officeart/2009/3/layout/HorizontalOrganizationChart#412"/>
    <dgm:cxn modelId="{F08044CE-1369-2942-A21A-A2CB19C0BE47}" type="presOf" srcId="{1AE6B5A9-C5DA-624F-AD6D-BE709989E292}" destId="{26B5F095-1ED4-9942-823F-6788718AACC4}" srcOrd="0" destOrd="0" presId="urn:microsoft.com/office/officeart/2009/3/layout/HorizontalOrganizationChart#412"/>
    <dgm:cxn modelId="{FE6CB395-85F3-6A4E-9061-BD45AC682E67}" type="presOf" srcId="{0D12D789-ABDE-A449-B861-5396849376F3}" destId="{926CB78C-8858-514F-AAD9-41CD7496C480}" srcOrd="0" destOrd="0" presId="urn:microsoft.com/office/officeart/2009/3/layout/HorizontalOrganizationChart#412"/>
    <dgm:cxn modelId="{DF479F00-DE98-544B-B358-14A8F7B44273}" srcId="{F9BBBBF7-C76C-8A47-B5DC-32D72D42F33F}" destId="{41187E0F-0725-7443-8D80-8B1792F4D67F}" srcOrd="1" destOrd="0" parTransId="{7CDBC350-7FE4-FB43-90C2-9D8041EF22AC}" sibTransId="{0CE4D329-EAF2-1F43-A192-8E44606CA887}"/>
    <dgm:cxn modelId="{FFD4BA4F-00B8-F845-A02D-CBFE3955DE26}" type="presOf" srcId="{15550365-6A2A-924F-A70A-8DD2701AB197}" destId="{85CF5292-3C5E-E04E-BA61-5DFB476F2430}" srcOrd="0" destOrd="0" presId="urn:microsoft.com/office/officeart/2009/3/layout/HorizontalOrganizationChart#412"/>
    <dgm:cxn modelId="{B7763372-1946-ED40-9202-7DCCD481063A}" srcId="{15550365-6A2A-924F-A70A-8DD2701AB197}" destId="{359A4AE3-56B6-3E41-B5D2-B8249A806D00}" srcOrd="1" destOrd="0" parTransId="{6DD64FF1-D337-D64D-A80F-B8020E41A56C}" sibTransId="{E855BBE2-EF05-524F-BB48-1454486F9BC9}"/>
    <dgm:cxn modelId="{5E34CECC-1F2E-7F4C-88C2-83AADBC30E97}" srcId="{15550365-6A2A-924F-A70A-8DD2701AB197}" destId="{AFFB9DCE-E362-B544-9596-96DA311AFAD9}" srcOrd="2" destOrd="0" parTransId="{7F022906-9A1C-F641-B05F-62A185D276CC}" sibTransId="{2E53A50A-A539-DC4E-A1D9-2B8B06EADCCF}"/>
    <dgm:cxn modelId="{4218393B-DF5A-6A40-B541-1393CDF80340}" type="presOf" srcId="{F9BBBBF7-C76C-8A47-B5DC-32D72D42F33F}" destId="{247CFD50-C8B0-7844-9E85-1B91E0A377E6}" srcOrd="1" destOrd="0" presId="urn:microsoft.com/office/officeart/2009/3/layout/HorizontalOrganizationChart#412"/>
    <dgm:cxn modelId="{9FECDC2B-F8C9-DC49-A780-0A2890D4621C}" type="presOf" srcId="{7F022906-9A1C-F641-B05F-62A185D276CC}" destId="{3B32A8AF-DC4D-0741-9022-834A3581C848}" srcOrd="0" destOrd="0" presId="urn:microsoft.com/office/officeart/2009/3/layout/HorizontalOrganizationChart#412"/>
    <dgm:cxn modelId="{041775E2-D090-C648-8BF9-CBDCFF5F789E}" type="presOf" srcId="{F9BBBBF7-C76C-8A47-B5DC-32D72D42F33F}" destId="{7A152278-B98E-4445-839D-43497D0515F9}" srcOrd="0" destOrd="0" presId="urn:microsoft.com/office/officeart/2009/3/layout/HorizontalOrganizationChart#412"/>
    <dgm:cxn modelId="{0BC3D7EC-856E-7F41-A0AD-D0D362FEB36C}" srcId="{BF730569-401B-B943-909D-C216B49DE6BC}" destId="{F9BBBBF7-C76C-8A47-B5DC-32D72D42F33F}" srcOrd="0" destOrd="0" parTransId="{740BED71-150C-0F4C-B70C-3A1D7BDC8588}" sibTransId="{C3991321-D4AC-174C-BB65-5C757B14BB40}"/>
    <dgm:cxn modelId="{AEB70E64-266C-EF42-8627-B6804C4FBE36}" srcId="{F9BBBBF7-C76C-8A47-B5DC-32D72D42F33F}" destId="{15550365-6A2A-924F-A70A-8DD2701AB197}" srcOrd="0" destOrd="0" parTransId="{BA1493E6-9F29-7740-B423-F23382DA0882}" sibTransId="{0C3FEA94-264A-9340-99F0-2E0A0F79603E}"/>
    <dgm:cxn modelId="{AF0F9151-1081-6341-8B88-4A20B1DF5D92}" type="presOf" srcId="{0D12D789-ABDE-A449-B861-5396849376F3}" destId="{C7925C98-8FA3-AD49-B735-2780CB9A44C7}" srcOrd="1" destOrd="0" presId="urn:microsoft.com/office/officeart/2009/3/layout/HorizontalOrganizationChart#412"/>
    <dgm:cxn modelId="{42481E6E-AACF-A240-8511-1FBA1033A831}" type="presOf" srcId="{359A4AE3-56B6-3E41-B5D2-B8249A806D00}" destId="{8D51A910-C9C9-DE4F-91F3-F4CF0660A776}" srcOrd="0" destOrd="0" presId="urn:microsoft.com/office/officeart/2009/3/layout/HorizontalOrganizationChart#412"/>
    <dgm:cxn modelId="{91A6C4B9-07DF-6048-B76F-C50D651DCA86}" type="presOf" srcId="{AFFB9DCE-E362-B544-9596-96DA311AFAD9}" destId="{D8099880-90BE-A84C-9C7A-67373CBD9932}" srcOrd="0" destOrd="0" presId="urn:microsoft.com/office/officeart/2009/3/layout/HorizontalOrganizationChart#412"/>
    <dgm:cxn modelId="{F3B1597B-3040-F54C-A559-C1618F073F0F}" type="presParOf" srcId="{7CB01AE5-DD92-4344-8F77-75DB56CFCB99}" destId="{8DBF306A-8862-6D4F-94E8-15CA9ECF041D}" srcOrd="0" destOrd="0" presId="urn:microsoft.com/office/officeart/2009/3/layout/HorizontalOrganizationChart#412"/>
    <dgm:cxn modelId="{9F53064C-39F4-574E-9423-0317D0474530}" type="presParOf" srcId="{8DBF306A-8862-6D4F-94E8-15CA9ECF041D}" destId="{3F17A522-F267-0747-AEC9-1271264BB841}" srcOrd="0" destOrd="0" presId="urn:microsoft.com/office/officeart/2009/3/layout/HorizontalOrganizationChart#412"/>
    <dgm:cxn modelId="{07501DF7-F8B0-C742-AD11-CAAE5C6259E5}" type="presParOf" srcId="{3F17A522-F267-0747-AEC9-1271264BB841}" destId="{7A152278-B98E-4445-839D-43497D0515F9}" srcOrd="0" destOrd="0" presId="urn:microsoft.com/office/officeart/2009/3/layout/HorizontalOrganizationChart#412"/>
    <dgm:cxn modelId="{574573AB-EC0A-7648-92D1-7BDE8AB41EA9}" type="presParOf" srcId="{3F17A522-F267-0747-AEC9-1271264BB841}" destId="{247CFD50-C8B0-7844-9E85-1B91E0A377E6}" srcOrd="1" destOrd="0" presId="urn:microsoft.com/office/officeart/2009/3/layout/HorizontalOrganizationChart#412"/>
    <dgm:cxn modelId="{8603AE1A-3E2C-AF43-9B13-8E50B158FE3E}" type="presParOf" srcId="{8DBF306A-8862-6D4F-94E8-15CA9ECF041D}" destId="{25772527-AAC0-5F4D-9AED-44964AEF89D7}" srcOrd="1" destOrd="0" presId="urn:microsoft.com/office/officeart/2009/3/layout/HorizontalOrganizationChart#412"/>
    <dgm:cxn modelId="{68ABDA60-FF3A-EC44-949F-1C164A6A9E46}" type="presParOf" srcId="{25772527-AAC0-5F4D-9AED-44964AEF89D7}" destId="{758274EA-8762-F844-8376-ED460773996A}" srcOrd="0" destOrd="0" presId="urn:microsoft.com/office/officeart/2009/3/layout/HorizontalOrganizationChart#412"/>
    <dgm:cxn modelId="{8C63C38B-545E-C346-B92E-8BAE8FA98BB9}" type="presParOf" srcId="{25772527-AAC0-5F4D-9AED-44964AEF89D7}" destId="{92F29588-739F-6F4D-BD47-94061D0D327D}" srcOrd="1" destOrd="0" presId="urn:microsoft.com/office/officeart/2009/3/layout/HorizontalOrganizationChart#412"/>
    <dgm:cxn modelId="{9943F9BD-4E11-794B-A10C-203492F3FA66}" type="presParOf" srcId="{92F29588-739F-6F4D-BD47-94061D0D327D}" destId="{B0B6DF49-E4D6-5E4F-A581-B52846DDBD1B}" srcOrd="0" destOrd="0" presId="urn:microsoft.com/office/officeart/2009/3/layout/HorizontalOrganizationChart#412"/>
    <dgm:cxn modelId="{6A7B5E19-E22B-6044-8263-DCFBC8CEC439}" type="presParOf" srcId="{B0B6DF49-E4D6-5E4F-A581-B52846DDBD1B}" destId="{85CF5292-3C5E-E04E-BA61-5DFB476F2430}" srcOrd="0" destOrd="0" presId="urn:microsoft.com/office/officeart/2009/3/layout/HorizontalOrganizationChart#412"/>
    <dgm:cxn modelId="{AAFA1B05-A549-B743-A1C5-A31187BA04CC}" type="presParOf" srcId="{B0B6DF49-E4D6-5E4F-A581-B52846DDBD1B}" destId="{68DBDFB5-ECF5-D241-8A1E-F8D7934188DF}" srcOrd="1" destOrd="0" presId="urn:microsoft.com/office/officeart/2009/3/layout/HorizontalOrganizationChart#412"/>
    <dgm:cxn modelId="{589B08B5-A259-544E-97D4-B16D831B7AC8}" type="presParOf" srcId="{92F29588-739F-6F4D-BD47-94061D0D327D}" destId="{CC5457AF-D16F-1E45-9345-898D553ACFC5}" srcOrd="1" destOrd="0" presId="urn:microsoft.com/office/officeart/2009/3/layout/HorizontalOrganizationChart#412"/>
    <dgm:cxn modelId="{95374E2E-D488-5347-8290-2736690AE244}" type="presParOf" srcId="{CC5457AF-D16F-1E45-9345-898D553ACFC5}" destId="{26B5F095-1ED4-9942-823F-6788718AACC4}" srcOrd="0" destOrd="0" presId="urn:microsoft.com/office/officeart/2009/3/layout/HorizontalOrganizationChart#412"/>
    <dgm:cxn modelId="{4C544F3B-6C80-134C-9FBB-8978B69EC67B}" type="presParOf" srcId="{CC5457AF-D16F-1E45-9345-898D553ACFC5}" destId="{49EAF76A-7822-B04D-86A0-3B3C5CF50F2D}" srcOrd="1" destOrd="0" presId="urn:microsoft.com/office/officeart/2009/3/layout/HorizontalOrganizationChart#412"/>
    <dgm:cxn modelId="{692D5105-FAC4-7240-AE48-4572C4B8E1D7}" type="presParOf" srcId="{49EAF76A-7822-B04D-86A0-3B3C5CF50F2D}" destId="{D253ACFE-BC16-6342-990D-6539164C8ECC}" srcOrd="0" destOrd="0" presId="urn:microsoft.com/office/officeart/2009/3/layout/HorizontalOrganizationChart#412"/>
    <dgm:cxn modelId="{CFE337BD-F151-FC40-BED5-D035FDB7151D}" type="presParOf" srcId="{D253ACFE-BC16-6342-990D-6539164C8ECC}" destId="{926CB78C-8858-514F-AAD9-41CD7496C480}" srcOrd="0" destOrd="0" presId="urn:microsoft.com/office/officeart/2009/3/layout/HorizontalOrganizationChart#412"/>
    <dgm:cxn modelId="{56ED9FC2-1167-4A4F-A3B6-B10A34B85EB1}" type="presParOf" srcId="{D253ACFE-BC16-6342-990D-6539164C8ECC}" destId="{C7925C98-8FA3-AD49-B735-2780CB9A44C7}" srcOrd="1" destOrd="0" presId="urn:microsoft.com/office/officeart/2009/3/layout/HorizontalOrganizationChart#412"/>
    <dgm:cxn modelId="{1CE4D793-B41D-C241-A2E5-FD13D5E26AD7}" type="presParOf" srcId="{49EAF76A-7822-B04D-86A0-3B3C5CF50F2D}" destId="{6879FFCB-8B54-884A-B854-48B545235EF5}" srcOrd="1" destOrd="0" presId="urn:microsoft.com/office/officeart/2009/3/layout/HorizontalOrganizationChart#412"/>
    <dgm:cxn modelId="{86FF3980-E55F-5F4A-95CB-580F3487CD33}" type="presParOf" srcId="{49EAF76A-7822-B04D-86A0-3B3C5CF50F2D}" destId="{A61738D4-E82C-0E43-A6D8-B30C819BDED4}" srcOrd="2" destOrd="0" presId="urn:microsoft.com/office/officeart/2009/3/layout/HorizontalOrganizationChart#412"/>
    <dgm:cxn modelId="{912EBD30-7BFD-0141-8800-46258EB35755}" type="presParOf" srcId="{CC5457AF-D16F-1E45-9345-898D553ACFC5}" destId="{400DC0AD-4267-0144-B019-5BF00146421D}" srcOrd="2" destOrd="0" presId="urn:microsoft.com/office/officeart/2009/3/layout/HorizontalOrganizationChart#412"/>
    <dgm:cxn modelId="{F3D56224-3158-DD49-97F6-CA9910FBEE1C}" type="presParOf" srcId="{CC5457AF-D16F-1E45-9345-898D553ACFC5}" destId="{7741C19C-2564-8643-A61E-9F6763CE717D}" srcOrd="3" destOrd="0" presId="urn:microsoft.com/office/officeart/2009/3/layout/HorizontalOrganizationChart#412"/>
    <dgm:cxn modelId="{C297D7B1-0631-5E4B-931B-1A62C6849455}" type="presParOf" srcId="{7741C19C-2564-8643-A61E-9F6763CE717D}" destId="{BD18591A-0085-6C45-912D-B3A82D628377}" srcOrd="0" destOrd="0" presId="urn:microsoft.com/office/officeart/2009/3/layout/HorizontalOrganizationChart#412"/>
    <dgm:cxn modelId="{17A66439-3E8F-404F-80DB-A47E754AD992}" type="presParOf" srcId="{BD18591A-0085-6C45-912D-B3A82D628377}" destId="{8D51A910-C9C9-DE4F-91F3-F4CF0660A776}" srcOrd="0" destOrd="0" presId="urn:microsoft.com/office/officeart/2009/3/layout/HorizontalOrganizationChart#412"/>
    <dgm:cxn modelId="{FEBFF9FF-AA80-E049-8A5C-C6108C542861}" type="presParOf" srcId="{BD18591A-0085-6C45-912D-B3A82D628377}" destId="{E0210CB9-0234-4441-BEC6-389097E781D1}" srcOrd="1" destOrd="0" presId="urn:microsoft.com/office/officeart/2009/3/layout/HorizontalOrganizationChart#412"/>
    <dgm:cxn modelId="{ADB7DE29-FAA4-CC4D-977F-1FCACC8FE19E}" type="presParOf" srcId="{7741C19C-2564-8643-A61E-9F6763CE717D}" destId="{E825A2DC-066D-1B42-9E22-D28892ED834F}" srcOrd="1" destOrd="0" presId="urn:microsoft.com/office/officeart/2009/3/layout/HorizontalOrganizationChart#412"/>
    <dgm:cxn modelId="{E09492F7-7AEA-A84B-B275-59F09430741B}" type="presParOf" srcId="{7741C19C-2564-8643-A61E-9F6763CE717D}" destId="{9A042FF8-6173-FD46-AE9B-C4435EB83BB2}" srcOrd="2" destOrd="0" presId="urn:microsoft.com/office/officeart/2009/3/layout/HorizontalOrganizationChart#412"/>
    <dgm:cxn modelId="{5712681A-9726-7F48-9976-47222AD1D721}" type="presParOf" srcId="{CC5457AF-D16F-1E45-9345-898D553ACFC5}" destId="{3B32A8AF-DC4D-0741-9022-834A3581C848}" srcOrd="4" destOrd="0" presId="urn:microsoft.com/office/officeart/2009/3/layout/HorizontalOrganizationChart#412"/>
    <dgm:cxn modelId="{C564AF52-24BC-F148-81BF-D15E19472CDE}" type="presParOf" srcId="{CC5457AF-D16F-1E45-9345-898D553ACFC5}" destId="{1794E5DF-C271-E84C-A1C6-68EBA09C9534}" srcOrd="5" destOrd="0" presId="urn:microsoft.com/office/officeart/2009/3/layout/HorizontalOrganizationChart#412"/>
    <dgm:cxn modelId="{4E7BB759-196E-3A49-BEB0-1A44D70BAED4}" type="presParOf" srcId="{1794E5DF-C271-E84C-A1C6-68EBA09C9534}" destId="{EB881032-C0BF-834F-9044-2A3E90991339}" srcOrd="0" destOrd="0" presId="urn:microsoft.com/office/officeart/2009/3/layout/HorizontalOrganizationChart#412"/>
    <dgm:cxn modelId="{233B1630-3D7C-C94B-910C-01057BC18FC8}" type="presParOf" srcId="{EB881032-C0BF-834F-9044-2A3E90991339}" destId="{D8099880-90BE-A84C-9C7A-67373CBD9932}" srcOrd="0" destOrd="0" presId="urn:microsoft.com/office/officeart/2009/3/layout/HorizontalOrganizationChart#412"/>
    <dgm:cxn modelId="{AB2B7923-0DCD-9644-B224-50FF9840D6CA}" type="presParOf" srcId="{EB881032-C0BF-834F-9044-2A3E90991339}" destId="{AAE3D441-114A-824C-82E5-ADE837E8A2F2}" srcOrd="1" destOrd="0" presId="urn:microsoft.com/office/officeart/2009/3/layout/HorizontalOrganizationChart#412"/>
    <dgm:cxn modelId="{1123A60C-C2EA-284B-8C6D-E73FF578E914}" type="presParOf" srcId="{1794E5DF-C271-E84C-A1C6-68EBA09C9534}" destId="{4BAD8CA3-A7B1-8B48-A5CA-C107AD6DFD08}" srcOrd="1" destOrd="0" presId="urn:microsoft.com/office/officeart/2009/3/layout/HorizontalOrganizationChart#412"/>
    <dgm:cxn modelId="{65B4669A-1022-634C-8C57-19032428DB27}" type="presParOf" srcId="{1794E5DF-C271-E84C-A1C6-68EBA09C9534}" destId="{F131D20F-C3DA-7E4C-89B4-B69EA5D564FF}" srcOrd="2" destOrd="0" presId="urn:microsoft.com/office/officeart/2009/3/layout/HorizontalOrganizationChart#412"/>
    <dgm:cxn modelId="{FF0ADA20-CE28-CA4C-BDDC-7384D7F7BAB4}" type="presParOf" srcId="{92F29588-739F-6F4D-BD47-94061D0D327D}" destId="{72CE260D-6AFA-4B48-A2AD-0A106E63288C}" srcOrd="2" destOrd="0" presId="urn:microsoft.com/office/officeart/2009/3/layout/HorizontalOrganizationChart#412"/>
    <dgm:cxn modelId="{105A68DF-4C59-2F4A-BDF6-F2C2A70E919E}" type="presParOf" srcId="{25772527-AAC0-5F4D-9AED-44964AEF89D7}" destId="{E649D310-A9E2-694C-9768-1A427E4CFA54}" srcOrd="2" destOrd="0" presId="urn:microsoft.com/office/officeart/2009/3/layout/HorizontalOrganizationChart#412"/>
    <dgm:cxn modelId="{B4EAB5F7-44AD-824F-A50F-87E6AEC0A03D}" type="presParOf" srcId="{25772527-AAC0-5F4D-9AED-44964AEF89D7}" destId="{E0234E3D-8593-5941-822F-9ACECE8CEA9B}" srcOrd="3" destOrd="0" presId="urn:microsoft.com/office/officeart/2009/3/layout/HorizontalOrganizationChart#412"/>
    <dgm:cxn modelId="{D2833986-7C82-7443-92BE-B4749FC9DA7E}" type="presParOf" srcId="{E0234E3D-8593-5941-822F-9ACECE8CEA9B}" destId="{EFA129F3-E66B-BB44-81A2-5A0B8245B087}" srcOrd="0" destOrd="0" presId="urn:microsoft.com/office/officeart/2009/3/layout/HorizontalOrganizationChart#412"/>
    <dgm:cxn modelId="{63C21E83-3DA9-C74A-AE3E-AA83B550E490}" type="presParOf" srcId="{EFA129F3-E66B-BB44-81A2-5A0B8245B087}" destId="{CEF70C8A-AEE8-B940-9B8F-68EDF8CB8886}" srcOrd="0" destOrd="0" presId="urn:microsoft.com/office/officeart/2009/3/layout/HorizontalOrganizationChart#412"/>
    <dgm:cxn modelId="{37F08995-E6C2-A641-B391-05C8862BDAC8}" type="presParOf" srcId="{EFA129F3-E66B-BB44-81A2-5A0B8245B087}" destId="{409921D5-4E61-5549-A81C-011F35D87E11}" srcOrd="1" destOrd="0" presId="urn:microsoft.com/office/officeart/2009/3/layout/HorizontalOrganizationChart#412"/>
    <dgm:cxn modelId="{868E167E-BBB2-1A4C-919A-D4494C8247AC}" type="presParOf" srcId="{E0234E3D-8593-5941-822F-9ACECE8CEA9B}" destId="{ADE95BF3-C04E-8642-B882-8F6A34E556E8}" srcOrd="1" destOrd="0" presId="urn:microsoft.com/office/officeart/2009/3/layout/HorizontalOrganizationChart#412"/>
    <dgm:cxn modelId="{DA08A00E-8562-2747-9A69-E274CD1449B3}" type="presParOf" srcId="{E0234E3D-8593-5941-822F-9ACECE8CEA9B}" destId="{DA9AB18B-91D7-8045-9617-719A00F00262}" srcOrd="2" destOrd="0" presId="urn:microsoft.com/office/officeart/2009/3/layout/HorizontalOrganizationChart#412"/>
    <dgm:cxn modelId="{D2CE3239-F509-2645-8B64-3DCD55938167}" type="presParOf" srcId="{8DBF306A-8862-6D4F-94E8-15CA9ECF041D}" destId="{16E45902-9E8E-594C-AD0B-1CDCECB5893A}" srcOrd="2" destOrd="0" presId="urn:microsoft.com/office/officeart/2009/3/layout/HorizontalOrganizationChart#412"/>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33.xml><?xml version="1.0" encoding="utf-8"?>
<dgm:dataModel xmlns:dgm="http://schemas.openxmlformats.org/drawingml/2006/diagram" xmlns:a="http://schemas.openxmlformats.org/drawingml/2006/main">
  <dgm:ptLst>
    <dgm:pt modelId="{BF730569-401B-B943-909D-C216B49DE6BC}" type="doc">
      <dgm:prSet loTypeId="urn:microsoft.com/office/officeart/2009/3/layout/HorizontalOrganizationChart#74" loCatId="" qsTypeId="urn:microsoft.com/office/officeart/2005/8/quickstyle/simple1#75" qsCatId="simple" csTypeId="urn:microsoft.com/office/officeart/2005/8/colors/accent2_1#78" csCatId="accent2" phldr="1"/>
      <dgm:spPr/>
      <dgm:t>
        <a:bodyPr/>
        <a:lstStyle/>
        <a:p>
          <a:endParaRPr lang="zh-CN" altLang="en-US"/>
        </a:p>
      </dgm:t>
    </dgm:pt>
    <dgm:pt modelId="{F9BBBBF7-C76C-8A47-B5DC-32D72D42F33F}">
      <dgm:prSet phldrT="[文本]" custT="1"/>
      <dgm:spPr/>
      <dgm:t>
        <a:bodyPr/>
        <a:lstStyle/>
        <a:p>
          <a:r>
            <a:rPr lang="en-US" altLang="zh-CN" sz="16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3.</a:t>
          </a:r>
          <a:r>
            <a:rPr lang="zh-CN" altLang="en-US" sz="16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资本的流通过程和</a:t>
          </a:r>
        </a:p>
        <a:p>
          <a:r>
            <a:rPr lang="zh-CN" altLang="en-US" sz="16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剩余价值的分配</a:t>
          </a:r>
          <a:endParaRPr lang="zh-CN" altLang="en-US" sz="1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dgm:t>
    </dgm:pt>
    <dgm:pt modelId="{740BED71-150C-0F4C-B70C-3A1D7BDC8588}" cxnId="{0BC3D7EC-856E-7F41-A0AD-D0D362FEB36C}" type="parTrans">
      <dgm:prSet/>
      <dgm:spPr/>
      <dgm:t>
        <a:bodyPr/>
        <a:lstStyle/>
        <a:p>
          <a:endParaRPr lang="zh-CN" altLang="en-US"/>
        </a:p>
      </dgm:t>
    </dgm:pt>
    <dgm:pt modelId="{C3991321-D4AC-174C-BB65-5C757B14BB40}" cxnId="{0BC3D7EC-856E-7F41-A0AD-D0D362FEB36C}" type="sibTrans">
      <dgm:prSet/>
      <dgm:spPr/>
      <dgm:t>
        <a:bodyPr/>
        <a:lstStyle/>
        <a:p>
          <a:endParaRPr lang="zh-CN" altLang="en-US"/>
        </a:p>
      </dgm:t>
    </dgm:pt>
    <dgm:pt modelId="{15550365-6A2A-924F-A70A-8DD2701AB197}">
      <dgm:prSet custT="1"/>
      <dgm:spPr/>
      <dgm:t>
        <a:bodyPr/>
        <a:lstStyle/>
        <a:p>
          <a:r>
            <a:rPr lang="zh-CN" altLang="en-US" sz="16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流通过程</a:t>
          </a:r>
          <a:endParaRPr lang="zh-CN" altLang="en-US" sz="1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dgm:t>
    </dgm:pt>
    <dgm:pt modelId="{BA1493E6-9F29-7740-B423-F23382DA0882}" cxnId="{AEB70E64-266C-EF42-8627-B6804C4FBE36}" type="parTrans">
      <dgm:prSet/>
      <dgm:spPr/>
      <dgm:t>
        <a:bodyPr/>
        <a:lstStyle/>
        <a:p>
          <a:endParaRPr lang="zh-CN" altLang="en-US"/>
        </a:p>
      </dgm:t>
    </dgm:pt>
    <dgm:pt modelId="{0C3FEA94-264A-9340-99F0-2E0A0F79603E}" cxnId="{AEB70E64-266C-EF42-8627-B6804C4FBE36}" type="sibTrans">
      <dgm:prSet/>
      <dgm:spPr/>
      <dgm:t>
        <a:bodyPr/>
        <a:lstStyle/>
        <a:p>
          <a:endParaRPr lang="zh-CN" altLang="en-US"/>
        </a:p>
      </dgm:t>
    </dgm:pt>
    <dgm:pt modelId="{41187E0F-0725-7443-8D80-8B1792F4D67F}">
      <dgm:prSet custT="1"/>
      <dgm:spPr>
        <a:solidFill>
          <a:srgbClr val="C00000"/>
        </a:solidFill>
      </dgm:spPr>
      <dgm:t>
        <a:bodyPr/>
        <a:lstStyle/>
        <a:p>
          <a:r>
            <a:rPr lang="zh-CN" altLang="en-US" sz="1600" dirty="0" smtClean="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剩余价值分配</a:t>
          </a:r>
          <a:endParaRPr lang="zh-CN" altLang="en-US" sz="16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dgm:t>
    </dgm:pt>
    <dgm:pt modelId="{7CDBC350-7FE4-FB43-90C2-9D8041EF22AC}" cxnId="{DF479F00-DE98-544B-B358-14A8F7B44273}" type="parTrans">
      <dgm:prSet/>
      <dgm:spPr/>
      <dgm:t>
        <a:bodyPr/>
        <a:lstStyle/>
        <a:p>
          <a:endParaRPr lang="zh-CN" altLang="en-US"/>
        </a:p>
      </dgm:t>
    </dgm:pt>
    <dgm:pt modelId="{0CE4D329-EAF2-1F43-A192-8E44606CA887}" cxnId="{DF479F00-DE98-544B-B358-14A8F7B44273}" type="sibTrans">
      <dgm:prSet/>
      <dgm:spPr/>
      <dgm:t>
        <a:bodyPr/>
        <a:lstStyle/>
        <a:p>
          <a:endParaRPr lang="zh-CN" altLang="en-US"/>
        </a:p>
      </dgm:t>
    </dgm:pt>
    <dgm:pt modelId="{7CB01AE5-DD92-4344-8F77-75DB56CFCB99}" type="pres">
      <dgm:prSet presAssocID="{BF730569-401B-B943-909D-C216B49DE6BC}" presName="hierChild1" presStyleCnt="0">
        <dgm:presLayoutVars>
          <dgm:orgChart val="1"/>
          <dgm:chPref val="1"/>
          <dgm:dir/>
          <dgm:animOne val="branch"/>
          <dgm:animLvl val="lvl"/>
          <dgm:resizeHandles/>
        </dgm:presLayoutVars>
      </dgm:prSet>
      <dgm:spPr/>
      <dgm:t>
        <a:bodyPr/>
        <a:lstStyle/>
        <a:p>
          <a:endParaRPr lang="zh-CN" altLang="en-US"/>
        </a:p>
      </dgm:t>
    </dgm:pt>
    <dgm:pt modelId="{8DBF306A-8862-6D4F-94E8-15CA9ECF041D}" type="pres">
      <dgm:prSet presAssocID="{F9BBBBF7-C76C-8A47-B5DC-32D72D42F33F}" presName="hierRoot1" presStyleCnt="0">
        <dgm:presLayoutVars>
          <dgm:hierBranch val="init"/>
        </dgm:presLayoutVars>
      </dgm:prSet>
      <dgm:spPr/>
    </dgm:pt>
    <dgm:pt modelId="{3F17A522-F267-0747-AEC9-1271264BB841}" type="pres">
      <dgm:prSet presAssocID="{F9BBBBF7-C76C-8A47-B5DC-32D72D42F33F}" presName="rootComposite1" presStyleCnt="0"/>
      <dgm:spPr/>
    </dgm:pt>
    <dgm:pt modelId="{7A152278-B98E-4445-839D-43497D0515F9}" type="pres">
      <dgm:prSet presAssocID="{F9BBBBF7-C76C-8A47-B5DC-32D72D42F33F}" presName="rootText1" presStyleLbl="node0" presStyleIdx="0" presStyleCnt="1" custScaleX="150521" custScaleY="197307">
        <dgm:presLayoutVars>
          <dgm:chPref val="3"/>
        </dgm:presLayoutVars>
      </dgm:prSet>
      <dgm:spPr/>
      <dgm:t>
        <a:bodyPr/>
        <a:lstStyle/>
        <a:p>
          <a:endParaRPr lang="zh-CN" altLang="en-US"/>
        </a:p>
      </dgm:t>
    </dgm:pt>
    <dgm:pt modelId="{247CFD50-C8B0-7844-9E85-1B91E0A377E6}" type="pres">
      <dgm:prSet presAssocID="{F9BBBBF7-C76C-8A47-B5DC-32D72D42F33F}" presName="rootConnector1" presStyleLbl="node1" presStyleIdx="0" presStyleCnt="0"/>
      <dgm:spPr/>
      <dgm:t>
        <a:bodyPr/>
        <a:lstStyle/>
        <a:p>
          <a:endParaRPr lang="zh-CN" altLang="en-US"/>
        </a:p>
      </dgm:t>
    </dgm:pt>
    <dgm:pt modelId="{25772527-AAC0-5F4D-9AED-44964AEF89D7}" type="pres">
      <dgm:prSet presAssocID="{F9BBBBF7-C76C-8A47-B5DC-32D72D42F33F}" presName="hierChild2" presStyleCnt="0"/>
      <dgm:spPr/>
    </dgm:pt>
    <dgm:pt modelId="{758274EA-8762-F844-8376-ED460773996A}" type="pres">
      <dgm:prSet presAssocID="{BA1493E6-9F29-7740-B423-F23382DA0882}" presName="Name64" presStyleLbl="parChTrans1D2" presStyleIdx="0" presStyleCnt="2"/>
      <dgm:spPr/>
      <dgm:t>
        <a:bodyPr/>
        <a:lstStyle/>
        <a:p>
          <a:endParaRPr lang="zh-CN" altLang="en-US"/>
        </a:p>
      </dgm:t>
    </dgm:pt>
    <dgm:pt modelId="{92F29588-739F-6F4D-BD47-94061D0D327D}" type="pres">
      <dgm:prSet presAssocID="{15550365-6A2A-924F-A70A-8DD2701AB197}" presName="hierRoot2" presStyleCnt="0">
        <dgm:presLayoutVars>
          <dgm:hierBranch val="init"/>
        </dgm:presLayoutVars>
      </dgm:prSet>
      <dgm:spPr/>
    </dgm:pt>
    <dgm:pt modelId="{B0B6DF49-E4D6-5E4F-A581-B52846DDBD1B}" type="pres">
      <dgm:prSet presAssocID="{15550365-6A2A-924F-A70A-8DD2701AB197}" presName="rootComposite" presStyleCnt="0"/>
      <dgm:spPr/>
    </dgm:pt>
    <dgm:pt modelId="{85CF5292-3C5E-E04E-BA61-5DFB476F2430}" type="pres">
      <dgm:prSet presAssocID="{15550365-6A2A-924F-A70A-8DD2701AB197}" presName="rootText" presStyleLbl="node2" presStyleIdx="0" presStyleCnt="2">
        <dgm:presLayoutVars>
          <dgm:chPref val="3"/>
        </dgm:presLayoutVars>
      </dgm:prSet>
      <dgm:spPr/>
      <dgm:t>
        <a:bodyPr/>
        <a:lstStyle/>
        <a:p>
          <a:endParaRPr lang="zh-CN" altLang="en-US"/>
        </a:p>
      </dgm:t>
    </dgm:pt>
    <dgm:pt modelId="{68DBDFB5-ECF5-D241-8A1E-F8D7934188DF}" type="pres">
      <dgm:prSet presAssocID="{15550365-6A2A-924F-A70A-8DD2701AB197}" presName="rootConnector" presStyleLbl="node2" presStyleIdx="0" presStyleCnt="2"/>
      <dgm:spPr/>
      <dgm:t>
        <a:bodyPr/>
        <a:lstStyle/>
        <a:p>
          <a:endParaRPr lang="zh-CN" altLang="en-US"/>
        </a:p>
      </dgm:t>
    </dgm:pt>
    <dgm:pt modelId="{CC5457AF-D16F-1E45-9345-898D553ACFC5}" type="pres">
      <dgm:prSet presAssocID="{15550365-6A2A-924F-A70A-8DD2701AB197}" presName="hierChild4" presStyleCnt="0"/>
      <dgm:spPr/>
    </dgm:pt>
    <dgm:pt modelId="{72CE260D-6AFA-4B48-A2AD-0A106E63288C}" type="pres">
      <dgm:prSet presAssocID="{15550365-6A2A-924F-A70A-8DD2701AB197}" presName="hierChild5" presStyleCnt="0"/>
      <dgm:spPr/>
    </dgm:pt>
    <dgm:pt modelId="{E649D310-A9E2-694C-9768-1A427E4CFA54}" type="pres">
      <dgm:prSet presAssocID="{7CDBC350-7FE4-FB43-90C2-9D8041EF22AC}" presName="Name64" presStyleLbl="parChTrans1D2" presStyleIdx="1" presStyleCnt="2"/>
      <dgm:spPr/>
      <dgm:t>
        <a:bodyPr/>
        <a:lstStyle/>
        <a:p>
          <a:endParaRPr lang="zh-CN" altLang="en-US"/>
        </a:p>
      </dgm:t>
    </dgm:pt>
    <dgm:pt modelId="{E0234E3D-8593-5941-822F-9ACECE8CEA9B}" type="pres">
      <dgm:prSet presAssocID="{41187E0F-0725-7443-8D80-8B1792F4D67F}" presName="hierRoot2" presStyleCnt="0">
        <dgm:presLayoutVars>
          <dgm:hierBranch val="init"/>
        </dgm:presLayoutVars>
      </dgm:prSet>
      <dgm:spPr/>
    </dgm:pt>
    <dgm:pt modelId="{EFA129F3-E66B-BB44-81A2-5A0B8245B087}" type="pres">
      <dgm:prSet presAssocID="{41187E0F-0725-7443-8D80-8B1792F4D67F}" presName="rootComposite" presStyleCnt="0"/>
      <dgm:spPr/>
    </dgm:pt>
    <dgm:pt modelId="{CEF70C8A-AEE8-B940-9B8F-68EDF8CB8886}" type="pres">
      <dgm:prSet presAssocID="{41187E0F-0725-7443-8D80-8B1792F4D67F}" presName="rootText" presStyleLbl="node2" presStyleIdx="1" presStyleCnt="2" custScaleX="100754" custScaleY="102817">
        <dgm:presLayoutVars>
          <dgm:chPref val="3"/>
        </dgm:presLayoutVars>
      </dgm:prSet>
      <dgm:spPr/>
      <dgm:t>
        <a:bodyPr/>
        <a:lstStyle/>
        <a:p>
          <a:endParaRPr lang="zh-CN" altLang="en-US"/>
        </a:p>
      </dgm:t>
    </dgm:pt>
    <dgm:pt modelId="{409921D5-4E61-5549-A81C-011F35D87E11}" type="pres">
      <dgm:prSet presAssocID="{41187E0F-0725-7443-8D80-8B1792F4D67F}" presName="rootConnector" presStyleLbl="node2" presStyleIdx="1" presStyleCnt="2"/>
      <dgm:spPr/>
      <dgm:t>
        <a:bodyPr/>
        <a:lstStyle/>
        <a:p>
          <a:endParaRPr lang="zh-CN" altLang="en-US"/>
        </a:p>
      </dgm:t>
    </dgm:pt>
    <dgm:pt modelId="{ADE95BF3-C04E-8642-B882-8F6A34E556E8}" type="pres">
      <dgm:prSet presAssocID="{41187E0F-0725-7443-8D80-8B1792F4D67F}" presName="hierChild4" presStyleCnt="0"/>
      <dgm:spPr/>
    </dgm:pt>
    <dgm:pt modelId="{DA9AB18B-91D7-8045-9617-719A00F00262}" type="pres">
      <dgm:prSet presAssocID="{41187E0F-0725-7443-8D80-8B1792F4D67F}" presName="hierChild5" presStyleCnt="0"/>
      <dgm:spPr/>
    </dgm:pt>
    <dgm:pt modelId="{16E45902-9E8E-594C-AD0B-1CDCECB5893A}" type="pres">
      <dgm:prSet presAssocID="{F9BBBBF7-C76C-8A47-B5DC-32D72D42F33F}" presName="hierChild3" presStyleCnt="0"/>
      <dgm:spPr/>
    </dgm:pt>
  </dgm:ptLst>
  <dgm:cxnLst>
    <dgm:cxn modelId="{C9587C0E-7534-4B89-8974-7489178FC11D}" type="presOf" srcId="{15550365-6A2A-924F-A70A-8DD2701AB197}" destId="{85CF5292-3C5E-E04E-BA61-5DFB476F2430}" srcOrd="0" destOrd="0" presId="urn:microsoft.com/office/officeart/2009/3/layout/HorizontalOrganizationChart#74"/>
    <dgm:cxn modelId="{DF479F00-DE98-544B-B358-14A8F7B44273}" srcId="{F9BBBBF7-C76C-8A47-B5DC-32D72D42F33F}" destId="{41187E0F-0725-7443-8D80-8B1792F4D67F}" srcOrd="1" destOrd="0" parTransId="{7CDBC350-7FE4-FB43-90C2-9D8041EF22AC}" sibTransId="{0CE4D329-EAF2-1F43-A192-8E44606CA887}"/>
    <dgm:cxn modelId="{51912433-C484-46E0-A19C-20D257AEC1B3}" type="presOf" srcId="{15550365-6A2A-924F-A70A-8DD2701AB197}" destId="{68DBDFB5-ECF5-D241-8A1E-F8D7934188DF}" srcOrd="1" destOrd="0" presId="urn:microsoft.com/office/officeart/2009/3/layout/HorizontalOrganizationChart#74"/>
    <dgm:cxn modelId="{E7DEF21B-7933-405B-B04E-577F7BE13D14}" type="presOf" srcId="{BF730569-401B-B943-909D-C216B49DE6BC}" destId="{7CB01AE5-DD92-4344-8F77-75DB56CFCB99}" srcOrd="0" destOrd="0" presId="urn:microsoft.com/office/officeart/2009/3/layout/HorizontalOrganizationChart#74"/>
    <dgm:cxn modelId="{4C0E357B-AC93-405F-B416-DFA6F5B46159}" type="presOf" srcId="{41187E0F-0725-7443-8D80-8B1792F4D67F}" destId="{409921D5-4E61-5549-A81C-011F35D87E11}" srcOrd="1" destOrd="0" presId="urn:microsoft.com/office/officeart/2009/3/layout/HorizontalOrganizationChart#74"/>
    <dgm:cxn modelId="{228BC649-C66C-4AEE-958C-7BC1913ACC4B}" type="presOf" srcId="{7CDBC350-7FE4-FB43-90C2-9D8041EF22AC}" destId="{E649D310-A9E2-694C-9768-1A427E4CFA54}" srcOrd="0" destOrd="0" presId="urn:microsoft.com/office/officeart/2009/3/layout/HorizontalOrganizationChart#74"/>
    <dgm:cxn modelId="{08C55F23-4BC7-42EC-B7D2-996FEA87C3F6}" type="presOf" srcId="{41187E0F-0725-7443-8D80-8B1792F4D67F}" destId="{CEF70C8A-AEE8-B940-9B8F-68EDF8CB8886}" srcOrd="0" destOrd="0" presId="urn:microsoft.com/office/officeart/2009/3/layout/HorizontalOrganizationChart#74"/>
    <dgm:cxn modelId="{9AEC0F24-327B-46B2-9E7D-298665F704E9}" type="presOf" srcId="{BA1493E6-9F29-7740-B423-F23382DA0882}" destId="{758274EA-8762-F844-8376-ED460773996A}" srcOrd="0" destOrd="0" presId="urn:microsoft.com/office/officeart/2009/3/layout/HorizontalOrganizationChart#74"/>
    <dgm:cxn modelId="{0BC3D7EC-856E-7F41-A0AD-D0D362FEB36C}" srcId="{BF730569-401B-B943-909D-C216B49DE6BC}" destId="{F9BBBBF7-C76C-8A47-B5DC-32D72D42F33F}" srcOrd="0" destOrd="0" parTransId="{740BED71-150C-0F4C-B70C-3A1D7BDC8588}" sibTransId="{C3991321-D4AC-174C-BB65-5C757B14BB40}"/>
    <dgm:cxn modelId="{A70FE8AE-920D-41A9-8C31-34249F6B85F5}" type="presOf" srcId="{F9BBBBF7-C76C-8A47-B5DC-32D72D42F33F}" destId="{247CFD50-C8B0-7844-9E85-1B91E0A377E6}" srcOrd="1" destOrd="0" presId="urn:microsoft.com/office/officeart/2009/3/layout/HorizontalOrganizationChart#74"/>
    <dgm:cxn modelId="{349510D5-985F-413E-A415-2F3FB1F7BB5A}" type="presOf" srcId="{F9BBBBF7-C76C-8A47-B5DC-32D72D42F33F}" destId="{7A152278-B98E-4445-839D-43497D0515F9}" srcOrd="0" destOrd="0" presId="urn:microsoft.com/office/officeart/2009/3/layout/HorizontalOrganizationChart#74"/>
    <dgm:cxn modelId="{AEB70E64-266C-EF42-8627-B6804C4FBE36}" srcId="{F9BBBBF7-C76C-8A47-B5DC-32D72D42F33F}" destId="{15550365-6A2A-924F-A70A-8DD2701AB197}" srcOrd="0" destOrd="0" parTransId="{BA1493E6-9F29-7740-B423-F23382DA0882}" sibTransId="{0C3FEA94-264A-9340-99F0-2E0A0F79603E}"/>
    <dgm:cxn modelId="{D12E7264-A379-4B65-93E1-E2306976F273}" type="presParOf" srcId="{7CB01AE5-DD92-4344-8F77-75DB56CFCB99}" destId="{8DBF306A-8862-6D4F-94E8-15CA9ECF041D}" srcOrd="0" destOrd="0" presId="urn:microsoft.com/office/officeart/2009/3/layout/HorizontalOrganizationChart#74"/>
    <dgm:cxn modelId="{14129203-E92D-414F-B2AE-653828903E65}" type="presParOf" srcId="{8DBF306A-8862-6D4F-94E8-15CA9ECF041D}" destId="{3F17A522-F267-0747-AEC9-1271264BB841}" srcOrd="0" destOrd="0" presId="urn:microsoft.com/office/officeart/2009/3/layout/HorizontalOrganizationChart#74"/>
    <dgm:cxn modelId="{EC058253-0409-49EF-A3BD-F042C2B8AA4D}" type="presParOf" srcId="{3F17A522-F267-0747-AEC9-1271264BB841}" destId="{7A152278-B98E-4445-839D-43497D0515F9}" srcOrd="0" destOrd="0" presId="urn:microsoft.com/office/officeart/2009/3/layout/HorizontalOrganizationChart#74"/>
    <dgm:cxn modelId="{906ACF74-F663-4F7C-9514-F4B2C270A722}" type="presParOf" srcId="{3F17A522-F267-0747-AEC9-1271264BB841}" destId="{247CFD50-C8B0-7844-9E85-1B91E0A377E6}" srcOrd="1" destOrd="0" presId="urn:microsoft.com/office/officeart/2009/3/layout/HorizontalOrganizationChart#74"/>
    <dgm:cxn modelId="{C9884D6B-5921-4BC7-BB47-258DB22F317E}" type="presParOf" srcId="{8DBF306A-8862-6D4F-94E8-15CA9ECF041D}" destId="{25772527-AAC0-5F4D-9AED-44964AEF89D7}" srcOrd="1" destOrd="0" presId="urn:microsoft.com/office/officeart/2009/3/layout/HorizontalOrganizationChart#74"/>
    <dgm:cxn modelId="{32A96396-D27C-45F4-AC50-1DE7C3CB8B05}" type="presParOf" srcId="{25772527-AAC0-5F4D-9AED-44964AEF89D7}" destId="{758274EA-8762-F844-8376-ED460773996A}" srcOrd="0" destOrd="0" presId="urn:microsoft.com/office/officeart/2009/3/layout/HorizontalOrganizationChart#74"/>
    <dgm:cxn modelId="{E67C012A-369D-445B-90DB-88526C4BC33C}" type="presParOf" srcId="{25772527-AAC0-5F4D-9AED-44964AEF89D7}" destId="{92F29588-739F-6F4D-BD47-94061D0D327D}" srcOrd="1" destOrd="0" presId="urn:microsoft.com/office/officeart/2009/3/layout/HorizontalOrganizationChart#74"/>
    <dgm:cxn modelId="{D6171354-DA01-46D9-9A42-B4986175B1E7}" type="presParOf" srcId="{92F29588-739F-6F4D-BD47-94061D0D327D}" destId="{B0B6DF49-E4D6-5E4F-A581-B52846DDBD1B}" srcOrd="0" destOrd="0" presId="urn:microsoft.com/office/officeart/2009/3/layout/HorizontalOrganizationChart#74"/>
    <dgm:cxn modelId="{0151AD55-F75A-4C90-8F5B-0CD39FE513C8}" type="presParOf" srcId="{B0B6DF49-E4D6-5E4F-A581-B52846DDBD1B}" destId="{85CF5292-3C5E-E04E-BA61-5DFB476F2430}" srcOrd="0" destOrd="0" presId="urn:microsoft.com/office/officeart/2009/3/layout/HorizontalOrganizationChart#74"/>
    <dgm:cxn modelId="{C752FBC4-B440-4979-839C-C45EE3364FF7}" type="presParOf" srcId="{B0B6DF49-E4D6-5E4F-A581-B52846DDBD1B}" destId="{68DBDFB5-ECF5-D241-8A1E-F8D7934188DF}" srcOrd="1" destOrd="0" presId="urn:microsoft.com/office/officeart/2009/3/layout/HorizontalOrganizationChart#74"/>
    <dgm:cxn modelId="{AA4A87D5-3A29-4F6F-BD69-C9CCA2189810}" type="presParOf" srcId="{92F29588-739F-6F4D-BD47-94061D0D327D}" destId="{CC5457AF-D16F-1E45-9345-898D553ACFC5}" srcOrd="1" destOrd="0" presId="urn:microsoft.com/office/officeart/2009/3/layout/HorizontalOrganizationChart#74"/>
    <dgm:cxn modelId="{79DC5C15-0D4D-4F4A-9422-40CBFFE62186}" type="presParOf" srcId="{92F29588-739F-6F4D-BD47-94061D0D327D}" destId="{72CE260D-6AFA-4B48-A2AD-0A106E63288C}" srcOrd="2" destOrd="0" presId="urn:microsoft.com/office/officeart/2009/3/layout/HorizontalOrganizationChart#74"/>
    <dgm:cxn modelId="{370F6B03-314B-401D-8852-847C74692C61}" type="presParOf" srcId="{25772527-AAC0-5F4D-9AED-44964AEF89D7}" destId="{E649D310-A9E2-694C-9768-1A427E4CFA54}" srcOrd="2" destOrd="0" presId="urn:microsoft.com/office/officeart/2009/3/layout/HorizontalOrganizationChart#74"/>
    <dgm:cxn modelId="{9FCA40E5-8C65-43B3-A04B-504F91E2CE2E}" type="presParOf" srcId="{25772527-AAC0-5F4D-9AED-44964AEF89D7}" destId="{E0234E3D-8593-5941-822F-9ACECE8CEA9B}" srcOrd="3" destOrd="0" presId="urn:microsoft.com/office/officeart/2009/3/layout/HorizontalOrganizationChart#74"/>
    <dgm:cxn modelId="{2953B7C9-B2FE-46E3-AE5B-B7ACC5AB8EC2}" type="presParOf" srcId="{E0234E3D-8593-5941-822F-9ACECE8CEA9B}" destId="{EFA129F3-E66B-BB44-81A2-5A0B8245B087}" srcOrd="0" destOrd="0" presId="urn:microsoft.com/office/officeart/2009/3/layout/HorizontalOrganizationChart#74"/>
    <dgm:cxn modelId="{F07C7D7C-A072-498F-99AB-725AC531D54C}" type="presParOf" srcId="{EFA129F3-E66B-BB44-81A2-5A0B8245B087}" destId="{CEF70C8A-AEE8-B940-9B8F-68EDF8CB8886}" srcOrd="0" destOrd="0" presId="urn:microsoft.com/office/officeart/2009/3/layout/HorizontalOrganizationChart#74"/>
    <dgm:cxn modelId="{612AA9E5-3C1C-4439-BBC9-DCAC2D5F8A4D}" type="presParOf" srcId="{EFA129F3-E66B-BB44-81A2-5A0B8245B087}" destId="{409921D5-4E61-5549-A81C-011F35D87E11}" srcOrd="1" destOrd="0" presId="urn:microsoft.com/office/officeart/2009/3/layout/HorizontalOrganizationChart#74"/>
    <dgm:cxn modelId="{1EF05BA1-D0BA-47F5-B986-952F5C308CEF}" type="presParOf" srcId="{E0234E3D-8593-5941-822F-9ACECE8CEA9B}" destId="{ADE95BF3-C04E-8642-B882-8F6A34E556E8}" srcOrd="1" destOrd="0" presId="urn:microsoft.com/office/officeart/2009/3/layout/HorizontalOrganizationChart#74"/>
    <dgm:cxn modelId="{BD07167D-1907-4B0A-9D0A-ED42C9476C6F}" type="presParOf" srcId="{E0234E3D-8593-5941-822F-9ACECE8CEA9B}" destId="{DA9AB18B-91D7-8045-9617-719A00F00262}" srcOrd="2" destOrd="0" presId="urn:microsoft.com/office/officeart/2009/3/layout/HorizontalOrganizationChart#74"/>
    <dgm:cxn modelId="{D1B7A960-3BF3-485C-9F4E-57F695B1EF43}" type="presParOf" srcId="{8DBF306A-8862-6D4F-94E8-15CA9ECF041D}" destId="{16E45902-9E8E-594C-AD0B-1CDCECB5893A}" srcOrd="2" destOrd="0" presId="urn:microsoft.com/office/officeart/2009/3/layout/HorizontalOrganizationChart#74"/>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34.xml><?xml version="1.0" encoding="utf-8"?>
<dgm:dataModel xmlns:dgm="http://schemas.openxmlformats.org/drawingml/2006/diagram" xmlns:a="http://schemas.openxmlformats.org/drawingml/2006/main">
  <dgm:ptLst>
    <dgm:pt modelId="{BF730569-401B-B943-909D-C216B49DE6BC}" type="doc">
      <dgm:prSet loTypeId="urn:microsoft.com/office/officeart/2009/3/layout/HorizontalOrganizationChart#414" loCatId="" qsTypeId="urn:microsoft.com/office/officeart/2005/8/quickstyle/simple1#443" qsCatId="simple" csTypeId="urn:microsoft.com/office/officeart/2005/8/colors/accent2_1#119" csCatId="accent2" phldr="1"/>
      <dgm:spPr/>
      <dgm:t>
        <a:bodyPr/>
        <a:lstStyle/>
        <a:p>
          <a:endParaRPr lang="zh-CN" altLang="en-US"/>
        </a:p>
      </dgm:t>
    </dgm:pt>
    <dgm:pt modelId="{F9BBBBF7-C76C-8A47-B5DC-32D72D42F33F}">
      <dgm:prSet phldrT="[文本]" custT="1"/>
      <dgm:spPr>
        <a:ln>
          <a:solidFill>
            <a:srgbClr val="C00000"/>
          </a:solidFill>
        </a:ln>
      </dgm:spPr>
      <dgm:t>
        <a:bodyPr/>
        <a:lstStyle/>
        <a:p>
          <a:r>
            <a:rPr lang="en-US" altLang="zh-CN" sz="32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3.</a:t>
          </a:r>
          <a:r>
            <a:rPr lang="zh-CN" altLang="en-US" sz="32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资本的流通过程和</a:t>
          </a:r>
        </a:p>
        <a:p>
          <a:r>
            <a:rPr lang="zh-CN" altLang="en-US" sz="32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剩余价值的分配</a:t>
          </a:r>
          <a:endParaRPr lang="zh-CN" altLang="en-US" sz="3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dgm:t>
    </dgm:pt>
    <dgm:pt modelId="{740BED71-150C-0F4C-B70C-3A1D7BDC8588}" cxnId="{0BC3D7EC-856E-7F41-A0AD-D0D362FEB36C}" type="parTrans">
      <dgm:prSet/>
      <dgm:spPr/>
      <dgm:t>
        <a:bodyPr/>
        <a:lstStyle/>
        <a:p>
          <a:endParaRPr lang="zh-CN" altLang="en-US"/>
        </a:p>
      </dgm:t>
    </dgm:pt>
    <dgm:pt modelId="{C3991321-D4AC-174C-BB65-5C757B14BB40}" cxnId="{0BC3D7EC-856E-7F41-A0AD-D0D362FEB36C}" type="sibTrans">
      <dgm:prSet/>
      <dgm:spPr/>
      <dgm:t>
        <a:bodyPr/>
        <a:lstStyle/>
        <a:p>
          <a:endParaRPr lang="zh-CN" altLang="en-US"/>
        </a:p>
      </dgm:t>
    </dgm:pt>
    <dgm:pt modelId="{15550365-6A2A-924F-A70A-8DD2701AB197}">
      <dgm:prSet custT="1"/>
      <dgm:spPr>
        <a:ln>
          <a:solidFill>
            <a:srgbClr val="C00000"/>
          </a:solidFill>
        </a:ln>
      </dgm:spPr>
      <dgm:t>
        <a:bodyPr/>
        <a:lstStyle/>
        <a:p>
          <a:r>
            <a:rPr lang="zh-CN" altLang="en-US" sz="32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流通过程</a:t>
          </a:r>
          <a:endParaRPr lang="zh-CN" altLang="en-US" sz="3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dgm:t>
    </dgm:pt>
    <dgm:pt modelId="{BA1493E6-9F29-7740-B423-F23382DA0882}" cxnId="{AEB70E64-266C-EF42-8627-B6804C4FBE36}" type="parTrans">
      <dgm:prSet/>
      <dgm:spPr>
        <a:ln>
          <a:solidFill>
            <a:srgbClr val="C00000"/>
          </a:solidFill>
        </a:ln>
      </dgm:spPr>
      <dgm:t>
        <a:bodyPr/>
        <a:lstStyle/>
        <a:p>
          <a:endParaRPr lang="zh-CN" altLang="en-US"/>
        </a:p>
      </dgm:t>
    </dgm:pt>
    <dgm:pt modelId="{0C3FEA94-264A-9340-99F0-2E0A0F79603E}" cxnId="{AEB70E64-266C-EF42-8627-B6804C4FBE36}" type="sibTrans">
      <dgm:prSet/>
      <dgm:spPr/>
      <dgm:t>
        <a:bodyPr/>
        <a:lstStyle/>
        <a:p>
          <a:endParaRPr lang="zh-CN" altLang="en-US"/>
        </a:p>
      </dgm:t>
    </dgm:pt>
    <dgm:pt modelId="{41187E0F-0725-7443-8D80-8B1792F4D67F}">
      <dgm:prSet custT="1"/>
      <dgm:spPr>
        <a:ln>
          <a:solidFill>
            <a:srgbClr val="C00000"/>
          </a:solidFill>
        </a:ln>
      </dgm:spPr>
      <dgm:t>
        <a:bodyPr/>
        <a:lstStyle/>
        <a:p>
          <a:r>
            <a:rPr lang="zh-CN" altLang="en-US" sz="32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剩余价值分配</a:t>
          </a:r>
          <a:endParaRPr lang="zh-CN" altLang="en-US" sz="3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dgm:t>
    </dgm:pt>
    <dgm:pt modelId="{7CDBC350-7FE4-FB43-90C2-9D8041EF22AC}" cxnId="{DF479F00-DE98-544B-B358-14A8F7B44273}" type="parTrans">
      <dgm:prSet/>
      <dgm:spPr>
        <a:ln>
          <a:solidFill>
            <a:srgbClr val="C00000"/>
          </a:solidFill>
        </a:ln>
      </dgm:spPr>
      <dgm:t>
        <a:bodyPr/>
        <a:lstStyle/>
        <a:p>
          <a:endParaRPr lang="zh-CN" altLang="en-US"/>
        </a:p>
      </dgm:t>
    </dgm:pt>
    <dgm:pt modelId="{0CE4D329-EAF2-1F43-A192-8E44606CA887}" cxnId="{DF479F00-DE98-544B-B358-14A8F7B44273}" type="sibTrans">
      <dgm:prSet/>
      <dgm:spPr/>
      <dgm:t>
        <a:bodyPr/>
        <a:lstStyle/>
        <a:p>
          <a:endParaRPr lang="zh-CN" altLang="en-US"/>
        </a:p>
      </dgm:t>
    </dgm:pt>
    <dgm:pt modelId="{0D12D789-ABDE-A449-B861-5396849376F3}">
      <dgm:prSet custT="1"/>
      <dgm:spPr>
        <a:ln>
          <a:solidFill>
            <a:srgbClr val="C00000"/>
          </a:solidFill>
        </a:ln>
      </dgm:spPr>
      <dgm:t>
        <a:bodyPr/>
        <a:lstStyle/>
        <a:p>
          <a:r>
            <a:rPr lang="zh-CN" altLang="en-US" sz="3200" dirty="0" smtClean="0"/>
            <a:t>单个资本</a:t>
          </a:r>
        </a:p>
      </dgm:t>
    </dgm:pt>
    <dgm:pt modelId="{1AE6B5A9-C5DA-624F-AD6D-BE709989E292}" cxnId="{6897577A-D87A-BD44-BC1B-42354111A727}" type="parTrans">
      <dgm:prSet/>
      <dgm:spPr>
        <a:ln>
          <a:solidFill>
            <a:srgbClr val="C00000"/>
          </a:solidFill>
        </a:ln>
      </dgm:spPr>
      <dgm:t>
        <a:bodyPr/>
        <a:lstStyle/>
        <a:p>
          <a:endParaRPr lang="zh-CN" altLang="en-US"/>
        </a:p>
      </dgm:t>
    </dgm:pt>
    <dgm:pt modelId="{989874A4-6790-1347-929B-6468D778FEBB}" cxnId="{6897577A-D87A-BD44-BC1B-42354111A727}" type="sibTrans">
      <dgm:prSet/>
      <dgm:spPr/>
      <dgm:t>
        <a:bodyPr/>
        <a:lstStyle/>
        <a:p>
          <a:endParaRPr lang="zh-CN" altLang="en-US"/>
        </a:p>
      </dgm:t>
    </dgm:pt>
    <dgm:pt modelId="{359A4AE3-56B6-3E41-B5D2-B8249A806D00}">
      <dgm:prSet custT="1"/>
      <dgm:spPr>
        <a:ln>
          <a:solidFill>
            <a:srgbClr val="C00000"/>
          </a:solidFill>
        </a:ln>
      </dgm:spPr>
      <dgm:t>
        <a:bodyPr/>
        <a:lstStyle/>
        <a:p>
          <a:r>
            <a:rPr lang="zh-CN" altLang="en-US" sz="3200" dirty="0" smtClean="0"/>
            <a:t>社会资本</a:t>
          </a:r>
          <a:endParaRPr lang="zh-CN" altLang="en-US" sz="3200" dirty="0"/>
        </a:p>
      </dgm:t>
    </dgm:pt>
    <dgm:pt modelId="{6DD64FF1-D337-D64D-A80F-B8020E41A56C}" cxnId="{B7763372-1946-ED40-9202-7DCCD481063A}" type="parTrans">
      <dgm:prSet/>
      <dgm:spPr>
        <a:ln>
          <a:solidFill>
            <a:srgbClr val="C00000"/>
          </a:solidFill>
        </a:ln>
      </dgm:spPr>
      <dgm:t>
        <a:bodyPr/>
        <a:lstStyle/>
        <a:p>
          <a:endParaRPr lang="zh-CN" altLang="en-US"/>
        </a:p>
      </dgm:t>
    </dgm:pt>
    <dgm:pt modelId="{E855BBE2-EF05-524F-BB48-1454486F9BC9}" cxnId="{B7763372-1946-ED40-9202-7DCCD481063A}" type="sibTrans">
      <dgm:prSet/>
      <dgm:spPr/>
      <dgm:t>
        <a:bodyPr/>
        <a:lstStyle/>
        <a:p>
          <a:endParaRPr lang="zh-CN" altLang="en-US"/>
        </a:p>
      </dgm:t>
    </dgm:pt>
    <dgm:pt modelId="{AFFB9DCE-E362-B544-9596-96DA311AFAD9}">
      <dgm:prSet custT="1"/>
      <dgm:spPr>
        <a:ln>
          <a:solidFill>
            <a:srgbClr val="C00000"/>
          </a:solidFill>
        </a:ln>
      </dgm:spPr>
      <dgm:t>
        <a:bodyPr/>
        <a:lstStyle/>
        <a:p>
          <a:r>
            <a:rPr lang="zh-CN" altLang="en-US" sz="3200" smtClean="0"/>
            <a:t>经济危机</a:t>
          </a:r>
          <a:endParaRPr lang="zh-CN" altLang="en-US" sz="3200"/>
        </a:p>
      </dgm:t>
    </dgm:pt>
    <dgm:pt modelId="{7F022906-9A1C-F641-B05F-62A185D276CC}" cxnId="{5E34CECC-1F2E-7F4C-88C2-83AADBC30E97}" type="parTrans">
      <dgm:prSet/>
      <dgm:spPr>
        <a:ln>
          <a:solidFill>
            <a:srgbClr val="C00000"/>
          </a:solidFill>
        </a:ln>
      </dgm:spPr>
      <dgm:t>
        <a:bodyPr/>
        <a:lstStyle/>
        <a:p>
          <a:endParaRPr lang="zh-CN" altLang="en-US"/>
        </a:p>
      </dgm:t>
    </dgm:pt>
    <dgm:pt modelId="{2E53A50A-A539-DC4E-A1D9-2B8B06EADCCF}" cxnId="{5E34CECC-1F2E-7F4C-88C2-83AADBC30E97}" type="sibTrans">
      <dgm:prSet/>
      <dgm:spPr/>
      <dgm:t>
        <a:bodyPr/>
        <a:lstStyle/>
        <a:p>
          <a:endParaRPr lang="zh-CN" altLang="en-US"/>
        </a:p>
      </dgm:t>
    </dgm:pt>
    <dgm:pt modelId="{7CB01AE5-DD92-4344-8F77-75DB56CFCB99}" type="pres">
      <dgm:prSet presAssocID="{BF730569-401B-B943-909D-C216B49DE6BC}" presName="hierChild1" presStyleCnt="0">
        <dgm:presLayoutVars>
          <dgm:orgChart val="1"/>
          <dgm:chPref val="1"/>
          <dgm:dir/>
          <dgm:animOne val="branch"/>
          <dgm:animLvl val="lvl"/>
          <dgm:resizeHandles/>
        </dgm:presLayoutVars>
      </dgm:prSet>
      <dgm:spPr/>
      <dgm:t>
        <a:bodyPr/>
        <a:lstStyle/>
        <a:p>
          <a:endParaRPr lang="zh-CN" altLang="en-US"/>
        </a:p>
      </dgm:t>
    </dgm:pt>
    <dgm:pt modelId="{8DBF306A-8862-6D4F-94E8-15CA9ECF041D}" type="pres">
      <dgm:prSet presAssocID="{F9BBBBF7-C76C-8A47-B5DC-32D72D42F33F}" presName="hierRoot1" presStyleCnt="0">
        <dgm:presLayoutVars>
          <dgm:hierBranch val="init"/>
        </dgm:presLayoutVars>
      </dgm:prSet>
      <dgm:spPr/>
    </dgm:pt>
    <dgm:pt modelId="{3F17A522-F267-0747-AEC9-1271264BB841}" type="pres">
      <dgm:prSet presAssocID="{F9BBBBF7-C76C-8A47-B5DC-32D72D42F33F}" presName="rootComposite1" presStyleCnt="0"/>
      <dgm:spPr/>
    </dgm:pt>
    <dgm:pt modelId="{7A152278-B98E-4445-839D-43497D0515F9}" type="pres">
      <dgm:prSet presAssocID="{F9BBBBF7-C76C-8A47-B5DC-32D72D42F33F}" presName="rootText1" presStyleLbl="node0" presStyleIdx="0" presStyleCnt="1" custScaleX="150521" custScaleY="184889">
        <dgm:presLayoutVars>
          <dgm:chPref val="3"/>
        </dgm:presLayoutVars>
      </dgm:prSet>
      <dgm:spPr/>
      <dgm:t>
        <a:bodyPr/>
        <a:lstStyle/>
        <a:p>
          <a:endParaRPr lang="zh-CN" altLang="en-US"/>
        </a:p>
      </dgm:t>
    </dgm:pt>
    <dgm:pt modelId="{247CFD50-C8B0-7844-9E85-1B91E0A377E6}" type="pres">
      <dgm:prSet presAssocID="{F9BBBBF7-C76C-8A47-B5DC-32D72D42F33F}" presName="rootConnector1" presStyleLbl="node1" presStyleIdx="0" presStyleCnt="0"/>
      <dgm:spPr/>
      <dgm:t>
        <a:bodyPr/>
        <a:lstStyle/>
        <a:p>
          <a:endParaRPr lang="zh-CN" altLang="en-US"/>
        </a:p>
      </dgm:t>
    </dgm:pt>
    <dgm:pt modelId="{25772527-AAC0-5F4D-9AED-44964AEF89D7}" type="pres">
      <dgm:prSet presAssocID="{F9BBBBF7-C76C-8A47-B5DC-32D72D42F33F}" presName="hierChild2" presStyleCnt="0"/>
      <dgm:spPr/>
    </dgm:pt>
    <dgm:pt modelId="{758274EA-8762-F844-8376-ED460773996A}" type="pres">
      <dgm:prSet presAssocID="{BA1493E6-9F29-7740-B423-F23382DA0882}" presName="Name64" presStyleLbl="parChTrans1D2" presStyleIdx="0" presStyleCnt="2"/>
      <dgm:spPr/>
      <dgm:t>
        <a:bodyPr/>
        <a:lstStyle/>
        <a:p>
          <a:endParaRPr lang="zh-CN" altLang="en-US"/>
        </a:p>
      </dgm:t>
    </dgm:pt>
    <dgm:pt modelId="{92F29588-739F-6F4D-BD47-94061D0D327D}" type="pres">
      <dgm:prSet presAssocID="{15550365-6A2A-924F-A70A-8DD2701AB197}" presName="hierRoot2" presStyleCnt="0">
        <dgm:presLayoutVars>
          <dgm:hierBranch val="init"/>
        </dgm:presLayoutVars>
      </dgm:prSet>
      <dgm:spPr/>
    </dgm:pt>
    <dgm:pt modelId="{B0B6DF49-E4D6-5E4F-A581-B52846DDBD1B}" type="pres">
      <dgm:prSet presAssocID="{15550365-6A2A-924F-A70A-8DD2701AB197}" presName="rootComposite" presStyleCnt="0"/>
      <dgm:spPr/>
    </dgm:pt>
    <dgm:pt modelId="{85CF5292-3C5E-E04E-BA61-5DFB476F2430}" type="pres">
      <dgm:prSet presAssocID="{15550365-6A2A-924F-A70A-8DD2701AB197}" presName="rootText" presStyleLbl="node2" presStyleIdx="0" presStyleCnt="2">
        <dgm:presLayoutVars>
          <dgm:chPref val="3"/>
        </dgm:presLayoutVars>
      </dgm:prSet>
      <dgm:spPr/>
      <dgm:t>
        <a:bodyPr/>
        <a:lstStyle/>
        <a:p>
          <a:endParaRPr lang="zh-CN" altLang="en-US"/>
        </a:p>
      </dgm:t>
    </dgm:pt>
    <dgm:pt modelId="{68DBDFB5-ECF5-D241-8A1E-F8D7934188DF}" type="pres">
      <dgm:prSet presAssocID="{15550365-6A2A-924F-A70A-8DD2701AB197}" presName="rootConnector" presStyleLbl="node2" presStyleIdx="0" presStyleCnt="2"/>
      <dgm:spPr/>
      <dgm:t>
        <a:bodyPr/>
        <a:lstStyle/>
        <a:p>
          <a:endParaRPr lang="zh-CN" altLang="en-US"/>
        </a:p>
      </dgm:t>
    </dgm:pt>
    <dgm:pt modelId="{CC5457AF-D16F-1E45-9345-898D553ACFC5}" type="pres">
      <dgm:prSet presAssocID="{15550365-6A2A-924F-A70A-8DD2701AB197}" presName="hierChild4" presStyleCnt="0"/>
      <dgm:spPr/>
    </dgm:pt>
    <dgm:pt modelId="{26B5F095-1ED4-9942-823F-6788718AACC4}" type="pres">
      <dgm:prSet presAssocID="{1AE6B5A9-C5DA-624F-AD6D-BE709989E292}" presName="Name64" presStyleLbl="parChTrans1D3" presStyleIdx="0" presStyleCnt="3"/>
      <dgm:spPr/>
      <dgm:t>
        <a:bodyPr/>
        <a:lstStyle/>
        <a:p>
          <a:endParaRPr lang="zh-CN" altLang="en-US"/>
        </a:p>
      </dgm:t>
    </dgm:pt>
    <dgm:pt modelId="{49EAF76A-7822-B04D-86A0-3B3C5CF50F2D}" type="pres">
      <dgm:prSet presAssocID="{0D12D789-ABDE-A449-B861-5396849376F3}" presName="hierRoot2" presStyleCnt="0">
        <dgm:presLayoutVars>
          <dgm:hierBranch val="init"/>
        </dgm:presLayoutVars>
      </dgm:prSet>
      <dgm:spPr/>
    </dgm:pt>
    <dgm:pt modelId="{D253ACFE-BC16-6342-990D-6539164C8ECC}" type="pres">
      <dgm:prSet presAssocID="{0D12D789-ABDE-A449-B861-5396849376F3}" presName="rootComposite" presStyleCnt="0"/>
      <dgm:spPr/>
    </dgm:pt>
    <dgm:pt modelId="{926CB78C-8858-514F-AAD9-41CD7496C480}" type="pres">
      <dgm:prSet presAssocID="{0D12D789-ABDE-A449-B861-5396849376F3}" presName="rootText" presStyleLbl="node3" presStyleIdx="0" presStyleCnt="3">
        <dgm:presLayoutVars>
          <dgm:chPref val="3"/>
        </dgm:presLayoutVars>
      </dgm:prSet>
      <dgm:spPr/>
      <dgm:t>
        <a:bodyPr/>
        <a:lstStyle/>
        <a:p>
          <a:endParaRPr lang="zh-CN" altLang="en-US"/>
        </a:p>
      </dgm:t>
    </dgm:pt>
    <dgm:pt modelId="{C7925C98-8FA3-AD49-B735-2780CB9A44C7}" type="pres">
      <dgm:prSet presAssocID="{0D12D789-ABDE-A449-B861-5396849376F3}" presName="rootConnector" presStyleLbl="node3" presStyleIdx="0" presStyleCnt="3"/>
      <dgm:spPr/>
      <dgm:t>
        <a:bodyPr/>
        <a:lstStyle/>
        <a:p>
          <a:endParaRPr lang="zh-CN" altLang="en-US"/>
        </a:p>
      </dgm:t>
    </dgm:pt>
    <dgm:pt modelId="{6879FFCB-8B54-884A-B854-48B545235EF5}" type="pres">
      <dgm:prSet presAssocID="{0D12D789-ABDE-A449-B861-5396849376F3}" presName="hierChild4" presStyleCnt="0"/>
      <dgm:spPr/>
    </dgm:pt>
    <dgm:pt modelId="{A61738D4-E82C-0E43-A6D8-B30C819BDED4}" type="pres">
      <dgm:prSet presAssocID="{0D12D789-ABDE-A449-B861-5396849376F3}" presName="hierChild5" presStyleCnt="0"/>
      <dgm:spPr/>
    </dgm:pt>
    <dgm:pt modelId="{400DC0AD-4267-0144-B019-5BF00146421D}" type="pres">
      <dgm:prSet presAssocID="{6DD64FF1-D337-D64D-A80F-B8020E41A56C}" presName="Name64" presStyleLbl="parChTrans1D3" presStyleIdx="1" presStyleCnt="3"/>
      <dgm:spPr/>
      <dgm:t>
        <a:bodyPr/>
        <a:lstStyle/>
        <a:p>
          <a:endParaRPr lang="zh-CN" altLang="en-US"/>
        </a:p>
      </dgm:t>
    </dgm:pt>
    <dgm:pt modelId="{7741C19C-2564-8643-A61E-9F6763CE717D}" type="pres">
      <dgm:prSet presAssocID="{359A4AE3-56B6-3E41-B5D2-B8249A806D00}" presName="hierRoot2" presStyleCnt="0">
        <dgm:presLayoutVars>
          <dgm:hierBranch val="init"/>
        </dgm:presLayoutVars>
      </dgm:prSet>
      <dgm:spPr/>
    </dgm:pt>
    <dgm:pt modelId="{BD18591A-0085-6C45-912D-B3A82D628377}" type="pres">
      <dgm:prSet presAssocID="{359A4AE3-56B6-3E41-B5D2-B8249A806D00}" presName="rootComposite" presStyleCnt="0"/>
      <dgm:spPr/>
    </dgm:pt>
    <dgm:pt modelId="{8D51A910-C9C9-DE4F-91F3-F4CF0660A776}" type="pres">
      <dgm:prSet presAssocID="{359A4AE3-56B6-3E41-B5D2-B8249A806D00}" presName="rootText" presStyleLbl="node3" presStyleIdx="1" presStyleCnt="3">
        <dgm:presLayoutVars>
          <dgm:chPref val="3"/>
        </dgm:presLayoutVars>
      </dgm:prSet>
      <dgm:spPr/>
      <dgm:t>
        <a:bodyPr/>
        <a:lstStyle/>
        <a:p>
          <a:endParaRPr lang="zh-CN" altLang="en-US"/>
        </a:p>
      </dgm:t>
    </dgm:pt>
    <dgm:pt modelId="{E0210CB9-0234-4441-BEC6-389097E781D1}" type="pres">
      <dgm:prSet presAssocID="{359A4AE3-56B6-3E41-B5D2-B8249A806D00}" presName="rootConnector" presStyleLbl="node3" presStyleIdx="1" presStyleCnt="3"/>
      <dgm:spPr/>
      <dgm:t>
        <a:bodyPr/>
        <a:lstStyle/>
        <a:p>
          <a:endParaRPr lang="zh-CN" altLang="en-US"/>
        </a:p>
      </dgm:t>
    </dgm:pt>
    <dgm:pt modelId="{E825A2DC-066D-1B42-9E22-D28892ED834F}" type="pres">
      <dgm:prSet presAssocID="{359A4AE3-56B6-3E41-B5D2-B8249A806D00}" presName="hierChild4" presStyleCnt="0"/>
      <dgm:spPr/>
    </dgm:pt>
    <dgm:pt modelId="{9A042FF8-6173-FD46-AE9B-C4435EB83BB2}" type="pres">
      <dgm:prSet presAssocID="{359A4AE3-56B6-3E41-B5D2-B8249A806D00}" presName="hierChild5" presStyleCnt="0"/>
      <dgm:spPr/>
    </dgm:pt>
    <dgm:pt modelId="{3B32A8AF-DC4D-0741-9022-834A3581C848}" type="pres">
      <dgm:prSet presAssocID="{7F022906-9A1C-F641-B05F-62A185D276CC}" presName="Name64" presStyleLbl="parChTrans1D3" presStyleIdx="2" presStyleCnt="3"/>
      <dgm:spPr/>
      <dgm:t>
        <a:bodyPr/>
        <a:lstStyle/>
        <a:p>
          <a:endParaRPr lang="zh-CN" altLang="en-US"/>
        </a:p>
      </dgm:t>
    </dgm:pt>
    <dgm:pt modelId="{1794E5DF-C271-E84C-A1C6-68EBA09C9534}" type="pres">
      <dgm:prSet presAssocID="{AFFB9DCE-E362-B544-9596-96DA311AFAD9}" presName="hierRoot2" presStyleCnt="0">
        <dgm:presLayoutVars>
          <dgm:hierBranch val="init"/>
        </dgm:presLayoutVars>
      </dgm:prSet>
      <dgm:spPr/>
    </dgm:pt>
    <dgm:pt modelId="{EB881032-C0BF-834F-9044-2A3E90991339}" type="pres">
      <dgm:prSet presAssocID="{AFFB9DCE-E362-B544-9596-96DA311AFAD9}" presName="rootComposite" presStyleCnt="0"/>
      <dgm:spPr/>
    </dgm:pt>
    <dgm:pt modelId="{D8099880-90BE-A84C-9C7A-67373CBD9932}" type="pres">
      <dgm:prSet presAssocID="{AFFB9DCE-E362-B544-9596-96DA311AFAD9}" presName="rootText" presStyleLbl="node3" presStyleIdx="2" presStyleCnt="3">
        <dgm:presLayoutVars>
          <dgm:chPref val="3"/>
        </dgm:presLayoutVars>
      </dgm:prSet>
      <dgm:spPr/>
      <dgm:t>
        <a:bodyPr/>
        <a:lstStyle/>
        <a:p>
          <a:endParaRPr lang="zh-CN" altLang="en-US"/>
        </a:p>
      </dgm:t>
    </dgm:pt>
    <dgm:pt modelId="{AAE3D441-114A-824C-82E5-ADE837E8A2F2}" type="pres">
      <dgm:prSet presAssocID="{AFFB9DCE-E362-B544-9596-96DA311AFAD9}" presName="rootConnector" presStyleLbl="node3" presStyleIdx="2" presStyleCnt="3"/>
      <dgm:spPr/>
      <dgm:t>
        <a:bodyPr/>
        <a:lstStyle/>
        <a:p>
          <a:endParaRPr lang="zh-CN" altLang="en-US"/>
        </a:p>
      </dgm:t>
    </dgm:pt>
    <dgm:pt modelId="{4BAD8CA3-A7B1-8B48-A5CA-C107AD6DFD08}" type="pres">
      <dgm:prSet presAssocID="{AFFB9DCE-E362-B544-9596-96DA311AFAD9}" presName="hierChild4" presStyleCnt="0"/>
      <dgm:spPr/>
    </dgm:pt>
    <dgm:pt modelId="{F131D20F-C3DA-7E4C-89B4-B69EA5D564FF}" type="pres">
      <dgm:prSet presAssocID="{AFFB9DCE-E362-B544-9596-96DA311AFAD9}" presName="hierChild5" presStyleCnt="0"/>
      <dgm:spPr/>
    </dgm:pt>
    <dgm:pt modelId="{72CE260D-6AFA-4B48-A2AD-0A106E63288C}" type="pres">
      <dgm:prSet presAssocID="{15550365-6A2A-924F-A70A-8DD2701AB197}" presName="hierChild5" presStyleCnt="0"/>
      <dgm:spPr/>
    </dgm:pt>
    <dgm:pt modelId="{E649D310-A9E2-694C-9768-1A427E4CFA54}" type="pres">
      <dgm:prSet presAssocID="{7CDBC350-7FE4-FB43-90C2-9D8041EF22AC}" presName="Name64" presStyleLbl="parChTrans1D2" presStyleIdx="1" presStyleCnt="2"/>
      <dgm:spPr/>
      <dgm:t>
        <a:bodyPr/>
        <a:lstStyle/>
        <a:p>
          <a:endParaRPr lang="zh-CN" altLang="en-US"/>
        </a:p>
      </dgm:t>
    </dgm:pt>
    <dgm:pt modelId="{E0234E3D-8593-5941-822F-9ACECE8CEA9B}" type="pres">
      <dgm:prSet presAssocID="{41187E0F-0725-7443-8D80-8B1792F4D67F}" presName="hierRoot2" presStyleCnt="0">
        <dgm:presLayoutVars>
          <dgm:hierBranch val="init"/>
        </dgm:presLayoutVars>
      </dgm:prSet>
      <dgm:spPr/>
    </dgm:pt>
    <dgm:pt modelId="{EFA129F3-E66B-BB44-81A2-5A0B8245B087}" type="pres">
      <dgm:prSet presAssocID="{41187E0F-0725-7443-8D80-8B1792F4D67F}" presName="rootComposite" presStyleCnt="0"/>
      <dgm:spPr/>
    </dgm:pt>
    <dgm:pt modelId="{CEF70C8A-AEE8-B940-9B8F-68EDF8CB8886}" type="pres">
      <dgm:prSet presAssocID="{41187E0F-0725-7443-8D80-8B1792F4D67F}" presName="rootText" presStyleLbl="node2" presStyleIdx="1" presStyleCnt="2" custScaleX="195416" custScaleY="102817">
        <dgm:presLayoutVars>
          <dgm:chPref val="3"/>
        </dgm:presLayoutVars>
      </dgm:prSet>
      <dgm:spPr/>
      <dgm:t>
        <a:bodyPr/>
        <a:lstStyle/>
        <a:p>
          <a:endParaRPr lang="zh-CN" altLang="en-US"/>
        </a:p>
      </dgm:t>
    </dgm:pt>
    <dgm:pt modelId="{409921D5-4E61-5549-A81C-011F35D87E11}" type="pres">
      <dgm:prSet presAssocID="{41187E0F-0725-7443-8D80-8B1792F4D67F}" presName="rootConnector" presStyleLbl="node2" presStyleIdx="1" presStyleCnt="2"/>
      <dgm:spPr/>
      <dgm:t>
        <a:bodyPr/>
        <a:lstStyle/>
        <a:p>
          <a:endParaRPr lang="zh-CN" altLang="en-US"/>
        </a:p>
      </dgm:t>
    </dgm:pt>
    <dgm:pt modelId="{ADE95BF3-C04E-8642-B882-8F6A34E556E8}" type="pres">
      <dgm:prSet presAssocID="{41187E0F-0725-7443-8D80-8B1792F4D67F}" presName="hierChild4" presStyleCnt="0"/>
      <dgm:spPr/>
    </dgm:pt>
    <dgm:pt modelId="{DA9AB18B-91D7-8045-9617-719A00F00262}" type="pres">
      <dgm:prSet presAssocID="{41187E0F-0725-7443-8D80-8B1792F4D67F}" presName="hierChild5" presStyleCnt="0"/>
      <dgm:spPr/>
    </dgm:pt>
    <dgm:pt modelId="{16E45902-9E8E-594C-AD0B-1CDCECB5893A}" type="pres">
      <dgm:prSet presAssocID="{F9BBBBF7-C76C-8A47-B5DC-32D72D42F33F}" presName="hierChild3" presStyleCnt="0"/>
      <dgm:spPr/>
    </dgm:pt>
  </dgm:ptLst>
  <dgm:cxnLst>
    <dgm:cxn modelId="{7224F1D9-3AF4-A740-9F43-04E9F8FB994E}" type="presOf" srcId="{AFFB9DCE-E362-B544-9596-96DA311AFAD9}" destId="{AAE3D441-114A-824C-82E5-ADE837E8A2F2}" srcOrd="1" destOrd="0" presId="urn:microsoft.com/office/officeart/2009/3/layout/HorizontalOrganizationChart#414"/>
    <dgm:cxn modelId="{D5EFE957-1F30-3849-B2BF-9B52E4F5252D}" type="presOf" srcId="{15550365-6A2A-924F-A70A-8DD2701AB197}" destId="{68DBDFB5-ECF5-D241-8A1E-F8D7934188DF}" srcOrd="1" destOrd="0" presId="urn:microsoft.com/office/officeart/2009/3/layout/HorizontalOrganizationChart#414"/>
    <dgm:cxn modelId="{F83507A5-C479-A44E-8B23-3FFBD01AA1D1}" type="presOf" srcId="{41187E0F-0725-7443-8D80-8B1792F4D67F}" destId="{409921D5-4E61-5549-A81C-011F35D87E11}" srcOrd="1" destOrd="0" presId="urn:microsoft.com/office/officeart/2009/3/layout/HorizontalOrganizationChart#414"/>
    <dgm:cxn modelId="{718C264A-FC56-7246-8C0C-50CFCEF6B96C}" type="presOf" srcId="{359A4AE3-56B6-3E41-B5D2-B8249A806D00}" destId="{E0210CB9-0234-4441-BEC6-389097E781D1}" srcOrd="1" destOrd="0" presId="urn:microsoft.com/office/officeart/2009/3/layout/HorizontalOrganizationChart#414"/>
    <dgm:cxn modelId="{7A3FEC51-2D5A-AA46-92C1-2FE7B6637476}" type="presOf" srcId="{359A4AE3-56B6-3E41-B5D2-B8249A806D00}" destId="{8D51A910-C9C9-DE4F-91F3-F4CF0660A776}" srcOrd="0" destOrd="0" presId="urn:microsoft.com/office/officeart/2009/3/layout/HorizontalOrganizationChart#414"/>
    <dgm:cxn modelId="{D0317F01-37B0-2746-A825-F4CB50FB0B5D}" type="presOf" srcId="{15550365-6A2A-924F-A70A-8DD2701AB197}" destId="{85CF5292-3C5E-E04E-BA61-5DFB476F2430}" srcOrd="0" destOrd="0" presId="urn:microsoft.com/office/officeart/2009/3/layout/HorizontalOrganizationChart#414"/>
    <dgm:cxn modelId="{D190A10B-1F49-BF4D-8A97-2DFCACBA841A}" type="presOf" srcId="{6DD64FF1-D337-D64D-A80F-B8020E41A56C}" destId="{400DC0AD-4267-0144-B019-5BF00146421D}" srcOrd="0" destOrd="0" presId="urn:microsoft.com/office/officeart/2009/3/layout/HorizontalOrganizationChart#414"/>
    <dgm:cxn modelId="{5B9E5764-34A0-1644-8CF3-C0B646201174}" type="presOf" srcId="{0D12D789-ABDE-A449-B861-5396849376F3}" destId="{C7925C98-8FA3-AD49-B735-2780CB9A44C7}" srcOrd="1" destOrd="0" presId="urn:microsoft.com/office/officeart/2009/3/layout/HorizontalOrganizationChart#414"/>
    <dgm:cxn modelId="{EE9529D3-EF7D-2440-AD3C-F6001E14C9A8}" type="presOf" srcId="{7F022906-9A1C-F641-B05F-62A185D276CC}" destId="{3B32A8AF-DC4D-0741-9022-834A3581C848}" srcOrd="0" destOrd="0" presId="urn:microsoft.com/office/officeart/2009/3/layout/HorizontalOrganizationChart#414"/>
    <dgm:cxn modelId="{B9F66361-9833-BC47-9A7B-BB47ECA7C66E}" type="presOf" srcId="{0D12D789-ABDE-A449-B861-5396849376F3}" destId="{926CB78C-8858-514F-AAD9-41CD7496C480}" srcOrd="0" destOrd="0" presId="urn:microsoft.com/office/officeart/2009/3/layout/HorizontalOrganizationChart#414"/>
    <dgm:cxn modelId="{6897577A-D87A-BD44-BC1B-42354111A727}" srcId="{15550365-6A2A-924F-A70A-8DD2701AB197}" destId="{0D12D789-ABDE-A449-B861-5396849376F3}" srcOrd="0" destOrd="0" parTransId="{1AE6B5A9-C5DA-624F-AD6D-BE709989E292}" sibTransId="{989874A4-6790-1347-929B-6468D778FEBB}"/>
    <dgm:cxn modelId="{F24C4FDB-4274-4D4E-9A8F-231DC627069A}" type="presOf" srcId="{BF730569-401B-B943-909D-C216B49DE6BC}" destId="{7CB01AE5-DD92-4344-8F77-75DB56CFCB99}" srcOrd="0" destOrd="0" presId="urn:microsoft.com/office/officeart/2009/3/layout/HorizontalOrganizationChart#414"/>
    <dgm:cxn modelId="{DDDF37B8-67EF-764B-A8CC-DD34591930DB}" type="presOf" srcId="{1AE6B5A9-C5DA-624F-AD6D-BE709989E292}" destId="{26B5F095-1ED4-9942-823F-6788718AACC4}" srcOrd="0" destOrd="0" presId="urn:microsoft.com/office/officeart/2009/3/layout/HorizontalOrganizationChart#414"/>
    <dgm:cxn modelId="{F4E5343D-81B6-8242-81CF-6844FDE103FA}" type="presOf" srcId="{BA1493E6-9F29-7740-B423-F23382DA0882}" destId="{758274EA-8762-F844-8376-ED460773996A}" srcOrd="0" destOrd="0" presId="urn:microsoft.com/office/officeart/2009/3/layout/HorizontalOrganizationChart#414"/>
    <dgm:cxn modelId="{DF479F00-DE98-544B-B358-14A8F7B44273}" srcId="{F9BBBBF7-C76C-8A47-B5DC-32D72D42F33F}" destId="{41187E0F-0725-7443-8D80-8B1792F4D67F}" srcOrd="1" destOrd="0" parTransId="{7CDBC350-7FE4-FB43-90C2-9D8041EF22AC}" sibTransId="{0CE4D329-EAF2-1F43-A192-8E44606CA887}"/>
    <dgm:cxn modelId="{B7763372-1946-ED40-9202-7DCCD481063A}" srcId="{15550365-6A2A-924F-A70A-8DD2701AB197}" destId="{359A4AE3-56B6-3E41-B5D2-B8249A806D00}" srcOrd="1" destOrd="0" parTransId="{6DD64FF1-D337-D64D-A80F-B8020E41A56C}" sibTransId="{E855BBE2-EF05-524F-BB48-1454486F9BC9}"/>
    <dgm:cxn modelId="{2DFBE2A0-2681-A742-80E4-ADCFC8334004}" type="presOf" srcId="{41187E0F-0725-7443-8D80-8B1792F4D67F}" destId="{CEF70C8A-AEE8-B940-9B8F-68EDF8CB8886}" srcOrd="0" destOrd="0" presId="urn:microsoft.com/office/officeart/2009/3/layout/HorizontalOrganizationChart#414"/>
    <dgm:cxn modelId="{5E34CECC-1F2E-7F4C-88C2-83AADBC30E97}" srcId="{15550365-6A2A-924F-A70A-8DD2701AB197}" destId="{AFFB9DCE-E362-B544-9596-96DA311AFAD9}" srcOrd="2" destOrd="0" parTransId="{7F022906-9A1C-F641-B05F-62A185D276CC}" sibTransId="{2E53A50A-A539-DC4E-A1D9-2B8B06EADCCF}"/>
    <dgm:cxn modelId="{69042F18-8DA4-394A-8276-E7163C445D1F}" type="presOf" srcId="{F9BBBBF7-C76C-8A47-B5DC-32D72D42F33F}" destId="{7A152278-B98E-4445-839D-43497D0515F9}" srcOrd="0" destOrd="0" presId="urn:microsoft.com/office/officeart/2009/3/layout/HorizontalOrganizationChart#414"/>
    <dgm:cxn modelId="{65FB8574-3E88-BC4A-BE7F-9C159CDDA552}" type="presOf" srcId="{7CDBC350-7FE4-FB43-90C2-9D8041EF22AC}" destId="{E649D310-A9E2-694C-9768-1A427E4CFA54}" srcOrd="0" destOrd="0" presId="urn:microsoft.com/office/officeart/2009/3/layout/HorizontalOrganizationChart#414"/>
    <dgm:cxn modelId="{0BC3D7EC-856E-7F41-A0AD-D0D362FEB36C}" srcId="{BF730569-401B-B943-909D-C216B49DE6BC}" destId="{F9BBBBF7-C76C-8A47-B5DC-32D72D42F33F}" srcOrd="0" destOrd="0" parTransId="{740BED71-150C-0F4C-B70C-3A1D7BDC8588}" sibTransId="{C3991321-D4AC-174C-BB65-5C757B14BB40}"/>
    <dgm:cxn modelId="{B7441F2E-DEC9-2540-A80D-3910E93B5A18}" type="presOf" srcId="{AFFB9DCE-E362-B544-9596-96DA311AFAD9}" destId="{D8099880-90BE-A84C-9C7A-67373CBD9932}" srcOrd="0" destOrd="0" presId="urn:microsoft.com/office/officeart/2009/3/layout/HorizontalOrganizationChart#414"/>
    <dgm:cxn modelId="{AEB70E64-266C-EF42-8627-B6804C4FBE36}" srcId="{F9BBBBF7-C76C-8A47-B5DC-32D72D42F33F}" destId="{15550365-6A2A-924F-A70A-8DD2701AB197}" srcOrd="0" destOrd="0" parTransId="{BA1493E6-9F29-7740-B423-F23382DA0882}" sibTransId="{0C3FEA94-264A-9340-99F0-2E0A0F79603E}"/>
    <dgm:cxn modelId="{92450B07-5E36-B743-8DAF-A8D76E34746E}" type="presOf" srcId="{F9BBBBF7-C76C-8A47-B5DC-32D72D42F33F}" destId="{247CFD50-C8B0-7844-9E85-1B91E0A377E6}" srcOrd="1" destOrd="0" presId="urn:microsoft.com/office/officeart/2009/3/layout/HorizontalOrganizationChart#414"/>
    <dgm:cxn modelId="{525475C9-763B-E549-9200-6FB1CDF4A688}" type="presParOf" srcId="{7CB01AE5-DD92-4344-8F77-75DB56CFCB99}" destId="{8DBF306A-8862-6D4F-94E8-15CA9ECF041D}" srcOrd="0" destOrd="0" presId="urn:microsoft.com/office/officeart/2009/3/layout/HorizontalOrganizationChart#414"/>
    <dgm:cxn modelId="{67922FAF-BE47-0E4E-8808-78A555B3E7E3}" type="presParOf" srcId="{8DBF306A-8862-6D4F-94E8-15CA9ECF041D}" destId="{3F17A522-F267-0747-AEC9-1271264BB841}" srcOrd="0" destOrd="0" presId="urn:microsoft.com/office/officeart/2009/3/layout/HorizontalOrganizationChart#414"/>
    <dgm:cxn modelId="{A3F4CABB-2530-DE44-A777-5CF3BE2BB568}" type="presParOf" srcId="{3F17A522-F267-0747-AEC9-1271264BB841}" destId="{7A152278-B98E-4445-839D-43497D0515F9}" srcOrd="0" destOrd="0" presId="urn:microsoft.com/office/officeart/2009/3/layout/HorizontalOrganizationChart#414"/>
    <dgm:cxn modelId="{B18F44D0-B796-684A-A1CB-D9FB9D57720C}" type="presParOf" srcId="{3F17A522-F267-0747-AEC9-1271264BB841}" destId="{247CFD50-C8B0-7844-9E85-1B91E0A377E6}" srcOrd="1" destOrd="0" presId="urn:microsoft.com/office/officeart/2009/3/layout/HorizontalOrganizationChart#414"/>
    <dgm:cxn modelId="{2F47EE4E-6A8E-0740-89F7-4C898AED5E85}" type="presParOf" srcId="{8DBF306A-8862-6D4F-94E8-15CA9ECF041D}" destId="{25772527-AAC0-5F4D-9AED-44964AEF89D7}" srcOrd="1" destOrd="0" presId="urn:microsoft.com/office/officeart/2009/3/layout/HorizontalOrganizationChart#414"/>
    <dgm:cxn modelId="{C6297925-D8FA-D74A-AD50-7376B05212F3}" type="presParOf" srcId="{25772527-AAC0-5F4D-9AED-44964AEF89D7}" destId="{758274EA-8762-F844-8376-ED460773996A}" srcOrd="0" destOrd="0" presId="urn:microsoft.com/office/officeart/2009/3/layout/HorizontalOrganizationChart#414"/>
    <dgm:cxn modelId="{ACD43485-77D2-BD4A-99AD-D819AA41EF2F}" type="presParOf" srcId="{25772527-AAC0-5F4D-9AED-44964AEF89D7}" destId="{92F29588-739F-6F4D-BD47-94061D0D327D}" srcOrd="1" destOrd="0" presId="urn:microsoft.com/office/officeart/2009/3/layout/HorizontalOrganizationChart#414"/>
    <dgm:cxn modelId="{325832E5-9F0B-3743-81A2-0D1D505F3217}" type="presParOf" srcId="{92F29588-739F-6F4D-BD47-94061D0D327D}" destId="{B0B6DF49-E4D6-5E4F-A581-B52846DDBD1B}" srcOrd="0" destOrd="0" presId="urn:microsoft.com/office/officeart/2009/3/layout/HorizontalOrganizationChart#414"/>
    <dgm:cxn modelId="{12705BE1-5ABC-B246-A5AB-B9DF0875C190}" type="presParOf" srcId="{B0B6DF49-E4D6-5E4F-A581-B52846DDBD1B}" destId="{85CF5292-3C5E-E04E-BA61-5DFB476F2430}" srcOrd="0" destOrd="0" presId="urn:microsoft.com/office/officeart/2009/3/layout/HorizontalOrganizationChart#414"/>
    <dgm:cxn modelId="{90826798-13D6-4D48-9CF5-B04A0D58719E}" type="presParOf" srcId="{B0B6DF49-E4D6-5E4F-A581-B52846DDBD1B}" destId="{68DBDFB5-ECF5-D241-8A1E-F8D7934188DF}" srcOrd="1" destOrd="0" presId="urn:microsoft.com/office/officeart/2009/3/layout/HorizontalOrganizationChart#414"/>
    <dgm:cxn modelId="{298217CB-FE20-3047-81B7-4AC54EEAEC14}" type="presParOf" srcId="{92F29588-739F-6F4D-BD47-94061D0D327D}" destId="{CC5457AF-D16F-1E45-9345-898D553ACFC5}" srcOrd="1" destOrd="0" presId="urn:microsoft.com/office/officeart/2009/3/layout/HorizontalOrganizationChart#414"/>
    <dgm:cxn modelId="{72D3D0B5-2BC0-6846-ADBD-16E6302C9C93}" type="presParOf" srcId="{CC5457AF-D16F-1E45-9345-898D553ACFC5}" destId="{26B5F095-1ED4-9942-823F-6788718AACC4}" srcOrd="0" destOrd="0" presId="urn:microsoft.com/office/officeart/2009/3/layout/HorizontalOrganizationChart#414"/>
    <dgm:cxn modelId="{F0F3228F-2AD7-F742-912A-DA0CBDFB1742}" type="presParOf" srcId="{CC5457AF-D16F-1E45-9345-898D553ACFC5}" destId="{49EAF76A-7822-B04D-86A0-3B3C5CF50F2D}" srcOrd="1" destOrd="0" presId="urn:microsoft.com/office/officeart/2009/3/layout/HorizontalOrganizationChart#414"/>
    <dgm:cxn modelId="{0EEF0D4D-CC0A-A744-BC2D-E5264B61AA7C}" type="presParOf" srcId="{49EAF76A-7822-B04D-86A0-3B3C5CF50F2D}" destId="{D253ACFE-BC16-6342-990D-6539164C8ECC}" srcOrd="0" destOrd="0" presId="urn:microsoft.com/office/officeart/2009/3/layout/HorizontalOrganizationChart#414"/>
    <dgm:cxn modelId="{D345318F-BF22-9141-932F-14838349D714}" type="presParOf" srcId="{D253ACFE-BC16-6342-990D-6539164C8ECC}" destId="{926CB78C-8858-514F-AAD9-41CD7496C480}" srcOrd="0" destOrd="0" presId="urn:microsoft.com/office/officeart/2009/3/layout/HorizontalOrganizationChart#414"/>
    <dgm:cxn modelId="{34FAE830-0F8D-864C-88E4-D4E2940B2759}" type="presParOf" srcId="{D253ACFE-BC16-6342-990D-6539164C8ECC}" destId="{C7925C98-8FA3-AD49-B735-2780CB9A44C7}" srcOrd="1" destOrd="0" presId="urn:microsoft.com/office/officeart/2009/3/layout/HorizontalOrganizationChart#414"/>
    <dgm:cxn modelId="{E8013B2E-FE43-A842-A1D8-360921D1C22E}" type="presParOf" srcId="{49EAF76A-7822-B04D-86A0-3B3C5CF50F2D}" destId="{6879FFCB-8B54-884A-B854-48B545235EF5}" srcOrd="1" destOrd="0" presId="urn:microsoft.com/office/officeart/2009/3/layout/HorizontalOrganizationChart#414"/>
    <dgm:cxn modelId="{5833F5BF-D8B3-894F-B659-2233A2E74906}" type="presParOf" srcId="{49EAF76A-7822-B04D-86A0-3B3C5CF50F2D}" destId="{A61738D4-E82C-0E43-A6D8-B30C819BDED4}" srcOrd="2" destOrd="0" presId="urn:microsoft.com/office/officeart/2009/3/layout/HorizontalOrganizationChart#414"/>
    <dgm:cxn modelId="{0FE1DE8C-06CB-734B-9BC5-054D228FB6AB}" type="presParOf" srcId="{CC5457AF-D16F-1E45-9345-898D553ACFC5}" destId="{400DC0AD-4267-0144-B019-5BF00146421D}" srcOrd="2" destOrd="0" presId="urn:microsoft.com/office/officeart/2009/3/layout/HorizontalOrganizationChart#414"/>
    <dgm:cxn modelId="{ED43EC2D-A2F4-F24B-A6EF-EF0233E1E440}" type="presParOf" srcId="{CC5457AF-D16F-1E45-9345-898D553ACFC5}" destId="{7741C19C-2564-8643-A61E-9F6763CE717D}" srcOrd="3" destOrd="0" presId="urn:microsoft.com/office/officeart/2009/3/layout/HorizontalOrganizationChart#414"/>
    <dgm:cxn modelId="{B762A74F-97EB-BC4C-9DCE-645043E2F345}" type="presParOf" srcId="{7741C19C-2564-8643-A61E-9F6763CE717D}" destId="{BD18591A-0085-6C45-912D-B3A82D628377}" srcOrd="0" destOrd="0" presId="urn:microsoft.com/office/officeart/2009/3/layout/HorizontalOrganizationChart#414"/>
    <dgm:cxn modelId="{837BD5F6-7684-DB41-BC54-6D3811375340}" type="presParOf" srcId="{BD18591A-0085-6C45-912D-B3A82D628377}" destId="{8D51A910-C9C9-DE4F-91F3-F4CF0660A776}" srcOrd="0" destOrd="0" presId="urn:microsoft.com/office/officeart/2009/3/layout/HorizontalOrganizationChart#414"/>
    <dgm:cxn modelId="{85B94F26-955A-3243-BB85-B296075909C5}" type="presParOf" srcId="{BD18591A-0085-6C45-912D-B3A82D628377}" destId="{E0210CB9-0234-4441-BEC6-389097E781D1}" srcOrd="1" destOrd="0" presId="urn:microsoft.com/office/officeart/2009/3/layout/HorizontalOrganizationChart#414"/>
    <dgm:cxn modelId="{EF006903-3C8B-AD49-BFF7-B72BDA197664}" type="presParOf" srcId="{7741C19C-2564-8643-A61E-9F6763CE717D}" destId="{E825A2DC-066D-1B42-9E22-D28892ED834F}" srcOrd="1" destOrd="0" presId="urn:microsoft.com/office/officeart/2009/3/layout/HorizontalOrganizationChart#414"/>
    <dgm:cxn modelId="{7CA5F784-C5E5-324D-8607-BC99AD9E720B}" type="presParOf" srcId="{7741C19C-2564-8643-A61E-9F6763CE717D}" destId="{9A042FF8-6173-FD46-AE9B-C4435EB83BB2}" srcOrd="2" destOrd="0" presId="urn:microsoft.com/office/officeart/2009/3/layout/HorizontalOrganizationChart#414"/>
    <dgm:cxn modelId="{CC8C433F-52C4-AF44-801F-3A346148B5FB}" type="presParOf" srcId="{CC5457AF-D16F-1E45-9345-898D553ACFC5}" destId="{3B32A8AF-DC4D-0741-9022-834A3581C848}" srcOrd="4" destOrd="0" presId="urn:microsoft.com/office/officeart/2009/3/layout/HorizontalOrganizationChart#414"/>
    <dgm:cxn modelId="{A2CB5DC2-D60D-FD48-BDCC-BBA436AE1D35}" type="presParOf" srcId="{CC5457AF-D16F-1E45-9345-898D553ACFC5}" destId="{1794E5DF-C271-E84C-A1C6-68EBA09C9534}" srcOrd="5" destOrd="0" presId="urn:microsoft.com/office/officeart/2009/3/layout/HorizontalOrganizationChart#414"/>
    <dgm:cxn modelId="{445CF8B4-F47E-4B4C-93FA-7D5131232054}" type="presParOf" srcId="{1794E5DF-C271-E84C-A1C6-68EBA09C9534}" destId="{EB881032-C0BF-834F-9044-2A3E90991339}" srcOrd="0" destOrd="0" presId="urn:microsoft.com/office/officeart/2009/3/layout/HorizontalOrganizationChart#414"/>
    <dgm:cxn modelId="{A6B78862-B15E-A542-BBA6-2F4DE22AD708}" type="presParOf" srcId="{EB881032-C0BF-834F-9044-2A3E90991339}" destId="{D8099880-90BE-A84C-9C7A-67373CBD9932}" srcOrd="0" destOrd="0" presId="urn:microsoft.com/office/officeart/2009/3/layout/HorizontalOrganizationChart#414"/>
    <dgm:cxn modelId="{C7568012-6DAE-D24E-80DB-3EE540D2C017}" type="presParOf" srcId="{EB881032-C0BF-834F-9044-2A3E90991339}" destId="{AAE3D441-114A-824C-82E5-ADE837E8A2F2}" srcOrd="1" destOrd="0" presId="urn:microsoft.com/office/officeart/2009/3/layout/HorizontalOrganizationChart#414"/>
    <dgm:cxn modelId="{F8EE0FE3-6E66-3B4B-BBCC-557122A30135}" type="presParOf" srcId="{1794E5DF-C271-E84C-A1C6-68EBA09C9534}" destId="{4BAD8CA3-A7B1-8B48-A5CA-C107AD6DFD08}" srcOrd="1" destOrd="0" presId="urn:microsoft.com/office/officeart/2009/3/layout/HorizontalOrganizationChart#414"/>
    <dgm:cxn modelId="{EBA3AE02-6074-8A47-AA3B-3276378D2964}" type="presParOf" srcId="{1794E5DF-C271-E84C-A1C6-68EBA09C9534}" destId="{F131D20F-C3DA-7E4C-89B4-B69EA5D564FF}" srcOrd="2" destOrd="0" presId="urn:microsoft.com/office/officeart/2009/3/layout/HorizontalOrganizationChart#414"/>
    <dgm:cxn modelId="{ADB923AD-2343-7A45-A976-75905E7288D0}" type="presParOf" srcId="{92F29588-739F-6F4D-BD47-94061D0D327D}" destId="{72CE260D-6AFA-4B48-A2AD-0A106E63288C}" srcOrd="2" destOrd="0" presId="urn:microsoft.com/office/officeart/2009/3/layout/HorizontalOrganizationChart#414"/>
    <dgm:cxn modelId="{076E8AB9-B841-984F-8AD4-C0BFD4D15C2B}" type="presParOf" srcId="{25772527-AAC0-5F4D-9AED-44964AEF89D7}" destId="{E649D310-A9E2-694C-9768-1A427E4CFA54}" srcOrd="2" destOrd="0" presId="urn:microsoft.com/office/officeart/2009/3/layout/HorizontalOrganizationChart#414"/>
    <dgm:cxn modelId="{8AD4E045-2DBE-E547-A189-7FD350146B62}" type="presParOf" srcId="{25772527-AAC0-5F4D-9AED-44964AEF89D7}" destId="{E0234E3D-8593-5941-822F-9ACECE8CEA9B}" srcOrd="3" destOrd="0" presId="urn:microsoft.com/office/officeart/2009/3/layout/HorizontalOrganizationChart#414"/>
    <dgm:cxn modelId="{9761739A-FE54-8743-9065-4372032E4DCC}" type="presParOf" srcId="{E0234E3D-8593-5941-822F-9ACECE8CEA9B}" destId="{EFA129F3-E66B-BB44-81A2-5A0B8245B087}" srcOrd="0" destOrd="0" presId="urn:microsoft.com/office/officeart/2009/3/layout/HorizontalOrganizationChart#414"/>
    <dgm:cxn modelId="{F5692353-3E9A-9945-B810-A89B2D626E1E}" type="presParOf" srcId="{EFA129F3-E66B-BB44-81A2-5A0B8245B087}" destId="{CEF70C8A-AEE8-B940-9B8F-68EDF8CB8886}" srcOrd="0" destOrd="0" presId="urn:microsoft.com/office/officeart/2009/3/layout/HorizontalOrganizationChart#414"/>
    <dgm:cxn modelId="{78C03D02-3E77-E140-B42D-CFD427A8976B}" type="presParOf" srcId="{EFA129F3-E66B-BB44-81A2-5A0B8245B087}" destId="{409921D5-4E61-5549-A81C-011F35D87E11}" srcOrd="1" destOrd="0" presId="urn:microsoft.com/office/officeart/2009/3/layout/HorizontalOrganizationChart#414"/>
    <dgm:cxn modelId="{8AEE9A5A-7BA0-774F-8FE2-6FABC68F6C87}" type="presParOf" srcId="{E0234E3D-8593-5941-822F-9ACECE8CEA9B}" destId="{ADE95BF3-C04E-8642-B882-8F6A34E556E8}" srcOrd="1" destOrd="0" presId="urn:microsoft.com/office/officeart/2009/3/layout/HorizontalOrganizationChart#414"/>
    <dgm:cxn modelId="{0A40F765-B457-2947-9045-8DF5ABE4559F}" type="presParOf" srcId="{E0234E3D-8593-5941-822F-9ACECE8CEA9B}" destId="{DA9AB18B-91D7-8045-9617-719A00F00262}" srcOrd="2" destOrd="0" presId="urn:microsoft.com/office/officeart/2009/3/layout/HorizontalOrganizationChart#414"/>
    <dgm:cxn modelId="{69F26CFA-10B5-3245-B0C5-3334BB09B459}" type="presParOf" srcId="{8DBF306A-8862-6D4F-94E8-15CA9ECF041D}" destId="{16E45902-9E8E-594C-AD0B-1CDCECB5893A}" srcOrd="2" destOrd="0" presId="urn:microsoft.com/office/officeart/2009/3/layout/HorizontalOrganizationChart#414"/>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35.xml><?xml version="1.0" encoding="utf-8"?>
<dgm:dataModel xmlns:dgm="http://schemas.openxmlformats.org/drawingml/2006/diagram" xmlns:a="http://schemas.openxmlformats.org/drawingml/2006/main">
  <dgm:ptLst>
    <dgm:pt modelId="{960B5FFC-C883-E542-8CDB-9FF1AA81B813}" type="doc">
      <dgm:prSet loTypeId="urn:microsoft.com/office/officeart/2009/3/layout/HorizontalOrganizationChart#415" loCatId="" qsTypeId="urn:microsoft.com/office/officeart/2005/8/quickstyle/simple1#444" qsCatId="simple" csTypeId="urn:microsoft.com/office/officeart/2005/8/colors/accent2_1#120" csCatId="accent2" phldr="1"/>
      <dgm:spPr/>
      <dgm:t>
        <a:bodyPr/>
        <a:lstStyle/>
        <a:p>
          <a:endParaRPr lang="zh-CN" altLang="en-US"/>
        </a:p>
      </dgm:t>
    </dgm:pt>
    <dgm:pt modelId="{2E7A79DF-37F9-E04C-A420-5B8BA7EA211B}">
      <dgm:prSet phldrT="[文本]" custT="1"/>
      <dgm:spPr>
        <a:ln>
          <a:solidFill>
            <a:srgbClr val="C00000"/>
          </a:solidFill>
        </a:ln>
      </dgm:spPr>
      <dgm:t>
        <a:bodyPr/>
        <a:lstStyle/>
        <a:p>
          <a:r>
            <a:rPr lang="en-US" altLang="zh-CN" sz="2000" dirty="0" smtClean="0">
              <a:latin typeface="微软雅黑" panose="020B0503020204020204" pitchFamily="34" charset="-122"/>
              <a:ea typeface="微软雅黑" panose="020B0503020204020204" pitchFamily="34" charset="-122"/>
              <a:cs typeface="微软雅黑" panose="020B0503020204020204" pitchFamily="34" charset="-122"/>
            </a:rPr>
            <a:t>4.</a:t>
          </a:r>
          <a:r>
            <a:rPr lang="zh-CN" altLang="en-US" sz="2000" dirty="0" smtClean="0">
              <a:latin typeface="微软雅黑" panose="020B0503020204020204" pitchFamily="34" charset="-122"/>
              <a:ea typeface="微软雅黑" panose="020B0503020204020204" pitchFamily="34" charset="-122"/>
              <a:cs typeface="微软雅黑" panose="020B0503020204020204" pitchFamily="34" charset="-122"/>
            </a:rPr>
            <a:t>资本主义的政治制度和意识形态</a:t>
          </a:r>
          <a:endParaRPr lang="zh-CN" altLang="en-US" sz="2000" dirty="0">
            <a:latin typeface="微软雅黑" panose="020B0503020204020204" pitchFamily="34" charset="-122"/>
            <a:ea typeface="微软雅黑" panose="020B0503020204020204" pitchFamily="34" charset="-122"/>
            <a:cs typeface="微软雅黑" panose="020B0503020204020204" pitchFamily="34" charset="-122"/>
          </a:endParaRPr>
        </a:p>
      </dgm:t>
    </dgm:pt>
    <dgm:pt modelId="{A21CB7C1-35BD-7A48-92A5-52189C15160A}" cxnId="{DB010AD3-9B2C-C349-A2A9-40ECBF8CEF01}" type="parTrans">
      <dgm:prSet/>
      <dgm:spPr/>
      <dgm:t>
        <a:bodyPr/>
        <a:lstStyle/>
        <a:p>
          <a:endParaRPr lang="zh-CN" altLang="en-US"/>
        </a:p>
      </dgm:t>
    </dgm:pt>
    <dgm:pt modelId="{D2335F9B-9160-4145-81FA-5058E705AFBA}" cxnId="{DB010AD3-9B2C-C349-A2A9-40ECBF8CEF01}" type="sibTrans">
      <dgm:prSet/>
      <dgm:spPr/>
      <dgm:t>
        <a:bodyPr/>
        <a:lstStyle/>
        <a:p>
          <a:endParaRPr lang="zh-CN" altLang="en-US"/>
        </a:p>
      </dgm:t>
    </dgm:pt>
    <dgm:pt modelId="{D495FE70-D414-B848-BE82-679738F95DEA}">
      <dgm:prSet phldrT="[文本]" custT="1"/>
      <dgm:spPr>
        <a:ln>
          <a:solidFill>
            <a:srgbClr val="C00000"/>
          </a:solidFill>
        </a:ln>
      </dgm:spPr>
      <dgm:t>
        <a:bodyPr/>
        <a:lstStyle/>
        <a:p>
          <a:r>
            <a:rPr lang="zh-CN" altLang="en-US" sz="2000" dirty="0" smtClean="0">
              <a:latin typeface="微软雅黑" panose="020B0503020204020204" pitchFamily="34" charset="-122"/>
              <a:ea typeface="微软雅黑" panose="020B0503020204020204" pitchFamily="34" charset="-122"/>
              <a:cs typeface="微软雅黑" panose="020B0503020204020204" pitchFamily="34" charset="-122"/>
            </a:rPr>
            <a:t>政治制度</a:t>
          </a:r>
          <a:endParaRPr lang="zh-CN" altLang="en-US" sz="2000" dirty="0">
            <a:latin typeface="微软雅黑" panose="020B0503020204020204" pitchFamily="34" charset="-122"/>
            <a:ea typeface="微软雅黑" panose="020B0503020204020204" pitchFamily="34" charset="-122"/>
            <a:cs typeface="微软雅黑" panose="020B0503020204020204" pitchFamily="34" charset="-122"/>
          </a:endParaRPr>
        </a:p>
      </dgm:t>
    </dgm:pt>
    <dgm:pt modelId="{82A45ED3-2CE2-CD45-9383-B5A66D71A518}" cxnId="{B21ECDDF-946E-8F4B-ABBA-D7C3CFFE8A94}" type="parTrans">
      <dgm:prSet/>
      <dgm:spPr>
        <a:ln>
          <a:solidFill>
            <a:srgbClr val="C00000"/>
          </a:solidFill>
        </a:ln>
      </dgm:spPr>
      <dgm:t>
        <a:bodyPr/>
        <a:lstStyle/>
        <a:p>
          <a:endParaRPr lang="zh-CN" altLang="en-US"/>
        </a:p>
      </dgm:t>
    </dgm:pt>
    <dgm:pt modelId="{31473893-47A1-D248-B029-DB2252E88001}" cxnId="{B21ECDDF-946E-8F4B-ABBA-D7C3CFFE8A94}" type="sibTrans">
      <dgm:prSet/>
      <dgm:spPr/>
      <dgm:t>
        <a:bodyPr/>
        <a:lstStyle/>
        <a:p>
          <a:endParaRPr lang="zh-CN" altLang="en-US"/>
        </a:p>
      </dgm:t>
    </dgm:pt>
    <dgm:pt modelId="{4449040D-6680-BE48-BF9C-213BB014AAF1}">
      <dgm:prSet phldrT="[文本]" custT="1"/>
      <dgm:spPr>
        <a:ln>
          <a:solidFill>
            <a:srgbClr val="C00000"/>
          </a:solidFill>
        </a:ln>
      </dgm:spPr>
      <dgm:t>
        <a:bodyPr/>
        <a:lstStyle/>
        <a:p>
          <a:r>
            <a:rPr lang="zh-CN" altLang="en-US" sz="2000" dirty="0" smtClean="0">
              <a:latin typeface="微软雅黑" panose="020B0503020204020204" pitchFamily="34" charset="-122"/>
              <a:ea typeface="微软雅黑" panose="020B0503020204020204" pitchFamily="34" charset="-122"/>
              <a:cs typeface="微软雅黑" panose="020B0503020204020204" pitchFamily="34" charset="-122"/>
            </a:rPr>
            <a:t>意识形态</a:t>
          </a:r>
          <a:endParaRPr lang="zh-CN" altLang="en-US" sz="2000" dirty="0">
            <a:latin typeface="微软雅黑" panose="020B0503020204020204" pitchFamily="34" charset="-122"/>
            <a:ea typeface="微软雅黑" panose="020B0503020204020204" pitchFamily="34" charset="-122"/>
            <a:cs typeface="微软雅黑" panose="020B0503020204020204" pitchFamily="34" charset="-122"/>
          </a:endParaRPr>
        </a:p>
      </dgm:t>
    </dgm:pt>
    <dgm:pt modelId="{03CA20F5-181F-C642-812B-09EAD05291CB}" cxnId="{DBBFE34C-E971-5145-9CAD-B4E04A33CCDB}" type="parTrans">
      <dgm:prSet/>
      <dgm:spPr>
        <a:ln>
          <a:solidFill>
            <a:srgbClr val="C00000"/>
          </a:solidFill>
        </a:ln>
      </dgm:spPr>
      <dgm:t>
        <a:bodyPr/>
        <a:lstStyle/>
        <a:p>
          <a:endParaRPr lang="zh-CN" altLang="en-US"/>
        </a:p>
      </dgm:t>
    </dgm:pt>
    <dgm:pt modelId="{CDBE4338-7B69-AF47-BEEA-488582924C0B}" cxnId="{DBBFE34C-E971-5145-9CAD-B4E04A33CCDB}" type="sibTrans">
      <dgm:prSet/>
      <dgm:spPr/>
      <dgm:t>
        <a:bodyPr/>
        <a:lstStyle/>
        <a:p>
          <a:endParaRPr lang="zh-CN" altLang="en-US"/>
        </a:p>
      </dgm:t>
    </dgm:pt>
    <dgm:pt modelId="{D9DBA87B-8086-BE4F-96B4-84FE80B96E6C}">
      <dgm:prSet custT="1"/>
      <dgm:spPr>
        <a:ln>
          <a:solidFill>
            <a:srgbClr val="C00000"/>
          </a:solidFill>
        </a:ln>
      </dgm:spPr>
      <dgm:t>
        <a:bodyPr/>
        <a:lstStyle/>
        <a:p>
          <a:r>
            <a:rPr lang="zh-CN" altLang="en-US" sz="2000" dirty="0" smtClean="0">
              <a:latin typeface="微软雅黑" panose="020B0503020204020204" pitchFamily="34" charset="-122"/>
              <a:ea typeface="微软雅黑" panose="020B0503020204020204" pitchFamily="34" charset="-122"/>
              <a:cs typeface="微软雅黑" panose="020B0503020204020204" pitchFamily="34" charset="-122"/>
            </a:rPr>
            <a:t>国家制度（核心）</a:t>
          </a:r>
          <a:endParaRPr lang="zh-CN" altLang="en-US" sz="2000" dirty="0">
            <a:latin typeface="微软雅黑" panose="020B0503020204020204" pitchFamily="34" charset="-122"/>
            <a:ea typeface="微软雅黑" panose="020B0503020204020204" pitchFamily="34" charset="-122"/>
            <a:cs typeface="微软雅黑" panose="020B0503020204020204" pitchFamily="34" charset="-122"/>
          </a:endParaRPr>
        </a:p>
      </dgm:t>
    </dgm:pt>
    <dgm:pt modelId="{541D626A-F7E7-864A-9D4D-CE137958931B}" cxnId="{076715ED-0F73-8245-B4C1-BC42FC7F3913}" type="parTrans">
      <dgm:prSet/>
      <dgm:spPr>
        <a:ln>
          <a:solidFill>
            <a:srgbClr val="C00000"/>
          </a:solidFill>
        </a:ln>
      </dgm:spPr>
      <dgm:t>
        <a:bodyPr/>
        <a:lstStyle/>
        <a:p>
          <a:endParaRPr lang="zh-CN" altLang="en-US"/>
        </a:p>
      </dgm:t>
    </dgm:pt>
    <dgm:pt modelId="{A3416AD1-B9E5-BB42-89A8-426FA47AFC5F}" cxnId="{076715ED-0F73-8245-B4C1-BC42FC7F3913}" type="sibTrans">
      <dgm:prSet/>
      <dgm:spPr/>
      <dgm:t>
        <a:bodyPr/>
        <a:lstStyle/>
        <a:p>
          <a:endParaRPr lang="zh-CN" altLang="en-US"/>
        </a:p>
      </dgm:t>
    </dgm:pt>
    <dgm:pt modelId="{C0E7F50A-D3C5-5645-B64D-DE3D68B42652}">
      <dgm:prSet custT="1"/>
      <dgm:spPr>
        <a:ln>
          <a:solidFill>
            <a:srgbClr val="C00000"/>
          </a:solidFill>
        </a:ln>
      </dgm:spPr>
      <dgm:t>
        <a:bodyPr/>
        <a:lstStyle/>
        <a:p>
          <a:r>
            <a:rPr lang="zh-CN" altLang="en-US" sz="2000" dirty="0" smtClean="0">
              <a:latin typeface="微软雅黑" panose="020B0503020204020204" pitchFamily="34" charset="-122"/>
              <a:ea typeface="微软雅黑" panose="020B0503020204020204" pitchFamily="34" charset="-122"/>
              <a:cs typeface="微软雅黑" panose="020B0503020204020204" pitchFamily="34" charset="-122"/>
            </a:rPr>
            <a:t>政党制度</a:t>
          </a:r>
          <a:endParaRPr lang="zh-CN" altLang="en-US" sz="2000" dirty="0">
            <a:latin typeface="微软雅黑" panose="020B0503020204020204" pitchFamily="34" charset="-122"/>
            <a:ea typeface="微软雅黑" panose="020B0503020204020204" pitchFamily="34" charset="-122"/>
            <a:cs typeface="微软雅黑" panose="020B0503020204020204" pitchFamily="34" charset="-122"/>
          </a:endParaRPr>
        </a:p>
      </dgm:t>
    </dgm:pt>
    <dgm:pt modelId="{3470BC3C-0E12-9A44-8C0F-439CBFB6D4F3}" cxnId="{012A5CC8-9B0E-D047-8090-1E4C4E9B6A5B}" type="parTrans">
      <dgm:prSet/>
      <dgm:spPr>
        <a:ln>
          <a:solidFill>
            <a:srgbClr val="C00000"/>
          </a:solidFill>
        </a:ln>
      </dgm:spPr>
      <dgm:t>
        <a:bodyPr/>
        <a:lstStyle/>
        <a:p>
          <a:endParaRPr lang="zh-CN" altLang="en-US"/>
        </a:p>
      </dgm:t>
    </dgm:pt>
    <dgm:pt modelId="{816C2B61-8703-A34F-AD26-8AB79EBAA392}" cxnId="{012A5CC8-9B0E-D047-8090-1E4C4E9B6A5B}" type="sibTrans">
      <dgm:prSet/>
      <dgm:spPr/>
      <dgm:t>
        <a:bodyPr/>
        <a:lstStyle/>
        <a:p>
          <a:endParaRPr lang="zh-CN" altLang="en-US"/>
        </a:p>
      </dgm:t>
    </dgm:pt>
    <dgm:pt modelId="{2D7C18AD-EBE4-9B4C-90E6-A8141738E7B9}">
      <dgm:prSet custT="1"/>
      <dgm:spPr>
        <a:ln>
          <a:solidFill>
            <a:srgbClr val="C00000"/>
          </a:solidFill>
        </a:ln>
      </dgm:spPr>
      <dgm:t>
        <a:bodyPr/>
        <a:lstStyle/>
        <a:p>
          <a:r>
            <a:rPr lang="zh-CN" altLang="en-US" sz="2000" dirty="0" smtClean="0">
              <a:latin typeface="微软雅黑" panose="020B0503020204020204" pitchFamily="34" charset="-122"/>
              <a:ea typeface="微软雅黑" panose="020B0503020204020204" pitchFamily="34" charset="-122"/>
              <a:cs typeface="微软雅黑" panose="020B0503020204020204" pitchFamily="34" charset="-122"/>
            </a:rPr>
            <a:t>三权分立</a:t>
          </a:r>
          <a:endParaRPr lang="zh-CN" altLang="en-US" sz="2000" dirty="0">
            <a:latin typeface="微软雅黑" panose="020B0503020204020204" pitchFamily="34" charset="-122"/>
            <a:ea typeface="微软雅黑" panose="020B0503020204020204" pitchFamily="34" charset="-122"/>
            <a:cs typeface="微软雅黑" panose="020B0503020204020204" pitchFamily="34" charset="-122"/>
          </a:endParaRPr>
        </a:p>
      </dgm:t>
    </dgm:pt>
    <dgm:pt modelId="{E5569C54-7D19-964B-B250-54E0BD200610}" cxnId="{27EE7492-FFBC-D844-B7E2-91B92699F266}" type="parTrans">
      <dgm:prSet/>
      <dgm:spPr>
        <a:ln>
          <a:solidFill>
            <a:srgbClr val="C00000"/>
          </a:solidFill>
        </a:ln>
      </dgm:spPr>
      <dgm:t>
        <a:bodyPr/>
        <a:lstStyle/>
        <a:p>
          <a:endParaRPr lang="zh-CN" altLang="en-US"/>
        </a:p>
      </dgm:t>
    </dgm:pt>
    <dgm:pt modelId="{6976DB48-F4DE-904D-A8A6-44B3BEACF2CB}" cxnId="{27EE7492-FFBC-D844-B7E2-91B92699F266}" type="sibTrans">
      <dgm:prSet/>
      <dgm:spPr/>
      <dgm:t>
        <a:bodyPr/>
        <a:lstStyle/>
        <a:p>
          <a:endParaRPr lang="zh-CN" altLang="en-US"/>
        </a:p>
      </dgm:t>
    </dgm:pt>
    <dgm:pt modelId="{EFD36705-40E0-0547-8BC6-A0BE04FB39E9}">
      <dgm:prSet custT="1"/>
      <dgm:spPr>
        <a:ln>
          <a:solidFill>
            <a:srgbClr val="C00000"/>
          </a:solidFill>
        </a:ln>
      </dgm:spPr>
      <dgm:t>
        <a:bodyPr/>
        <a:lstStyle/>
        <a:p>
          <a:r>
            <a:rPr lang="zh-CN" altLang="en-US" sz="2000" dirty="0" smtClean="0">
              <a:latin typeface="微软雅黑" panose="020B0503020204020204" pitchFamily="34" charset="-122"/>
              <a:ea typeface="微软雅黑" panose="020B0503020204020204" pitchFamily="34" charset="-122"/>
              <a:cs typeface="微软雅黑" panose="020B0503020204020204" pitchFamily="34" charset="-122"/>
            </a:rPr>
            <a:t>核心</a:t>
          </a:r>
          <a:endParaRPr lang="zh-CN" altLang="en-US" sz="2000" dirty="0">
            <a:latin typeface="微软雅黑" panose="020B0503020204020204" pitchFamily="34" charset="-122"/>
            <a:ea typeface="微软雅黑" panose="020B0503020204020204" pitchFamily="34" charset="-122"/>
            <a:cs typeface="微软雅黑" panose="020B0503020204020204" pitchFamily="34" charset="-122"/>
          </a:endParaRPr>
        </a:p>
      </dgm:t>
    </dgm:pt>
    <dgm:pt modelId="{4CE9467F-9A0B-1743-B31D-B6C0B46B1F88}" cxnId="{84EA3494-8ED0-9941-9D61-0675CA42B305}" type="parTrans">
      <dgm:prSet/>
      <dgm:spPr>
        <a:ln>
          <a:solidFill>
            <a:srgbClr val="C00000"/>
          </a:solidFill>
        </a:ln>
      </dgm:spPr>
      <dgm:t>
        <a:bodyPr/>
        <a:lstStyle/>
        <a:p>
          <a:endParaRPr lang="zh-CN" altLang="en-US"/>
        </a:p>
      </dgm:t>
    </dgm:pt>
    <dgm:pt modelId="{82F6B89E-BAFC-724C-864F-9CB3D5F648FC}" cxnId="{84EA3494-8ED0-9941-9D61-0675CA42B305}" type="sibTrans">
      <dgm:prSet/>
      <dgm:spPr/>
      <dgm:t>
        <a:bodyPr/>
        <a:lstStyle/>
        <a:p>
          <a:endParaRPr lang="zh-CN" altLang="en-US"/>
        </a:p>
      </dgm:t>
    </dgm:pt>
    <dgm:pt modelId="{6B99D566-0018-4B4B-8A23-EF3A76D26224}">
      <dgm:prSet custT="1"/>
      <dgm:spPr>
        <a:ln>
          <a:solidFill>
            <a:srgbClr val="C00000"/>
          </a:solidFill>
        </a:ln>
      </dgm:spPr>
      <dgm:t>
        <a:bodyPr/>
        <a:lstStyle/>
        <a:p>
          <a:r>
            <a:rPr lang="zh-CN" altLang="en-US" sz="2000" dirty="0" smtClean="0">
              <a:latin typeface="微软雅黑" panose="020B0503020204020204" pitchFamily="34" charset="-122"/>
              <a:ea typeface="微软雅黑" panose="020B0503020204020204" pitchFamily="34" charset="-122"/>
              <a:cs typeface="微软雅黑" panose="020B0503020204020204" pitchFamily="34" charset="-122"/>
            </a:rPr>
            <a:t>特点</a:t>
          </a:r>
          <a:endParaRPr lang="zh-CN" altLang="en-US" sz="2000" dirty="0">
            <a:latin typeface="微软雅黑" panose="020B0503020204020204" pitchFamily="34" charset="-122"/>
            <a:ea typeface="微软雅黑" panose="020B0503020204020204" pitchFamily="34" charset="-122"/>
            <a:cs typeface="微软雅黑" panose="020B0503020204020204" pitchFamily="34" charset="-122"/>
          </a:endParaRPr>
        </a:p>
      </dgm:t>
    </dgm:pt>
    <dgm:pt modelId="{4D78F3A1-E2CC-0A40-B819-9481A2E86131}" cxnId="{81095E65-D57C-2242-A312-5E2150991BC2}" type="parTrans">
      <dgm:prSet/>
      <dgm:spPr>
        <a:ln>
          <a:solidFill>
            <a:srgbClr val="C00000"/>
          </a:solidFill>
        </a:ln>
      </dgm:spPr>
      <dgm:t>
        <a:bodyPr/>
        <a:lstStyle/>
        <a:p>
          <a:endParaRPr lang="zh-CN" altLang="en-US"/>
        </a:p>
      </dgm:t>
    </dgm:pt>
    <dgm:pt modelId="{2936DA92-8DF2-134E-8DC5-6CBC91130E98}" cxnId="{81095E65-D57C-2242-A312-5E2150991BC2}" type="sibTrans">
      <dgm:prSet/>
      <dgm:spPr/>
      <dgm:t>
        <a:bodyPr/>
        <a:lstStyle/>
        <a:p>
          <a:endParaRPr lang="zh-CN" altLang="en-US"/>
        </a:p>
      </dgm:t>
    </dgm:pt>
    <dgm:pt modelId="{1A2DD3D7-97C3-BC4E-BBD9-C0615C2E671B}">
      <dgm:prSet custT="1"/>
      <dgm:spPr>
        <a:ln>
          <a:solidFill>
            <a:srgbClr val="C00000"/>
          </a:solidFill>
        </a:ln>
      </dgm:spPr>
      <dgm:t>
        <a:bodyPr/>
        <a:lstStyle/>
        <a:p>
          <a:r>
            <a:rPr lang="zh-CN" altLang="en-US" sz="2000" dirty="0" smtClean="0">
              <a:latin typeface="微软雅黑" panose="020B0503020204020204" pitchFamily="34" charset="-122"/>
              <a:ea typeface="微软雅黑" panose="020B0503020204020204" pitchFamily="34" charset="-122"/>
              <a:cs typeface="微软雅黑" panose="020B0503020204020204" pitchFamily="34" charset="-122"/>
            </a:rPr>
            <a:t>民主制度</a:t>
          </a:r>
          <a:endParaRPr lang="zh-CN" altLang="en-US" sz="2000" dirty="0">
            <a:latin typeface="微软雅黑" panose="020B0503020204020204" pitchFamily="34" charset="-122"/>
            <a:ea typeface="微软雅黑" panose="020B0503020204020204" pitchFamily="34" charset="-122"/>
            <a:cs typeface="微软雅黑" panose="020B0503020204020204" pitchFamily="34" charset="-122"/>
          </a:endParaRPr>
        </a:p>
      </dgm:t>
    </dgm:pt>
    <dgm:pt modelId="{96DE8AB0-B18B-F043-9688-8CC6F0B54677}" cxnId="{113257B9-F62E-E841-A08D-E846ABF015EE}" type="parTrans">
      <dgm:prSet/>
      <dgm:spPr>
        <a:ln>
          <a:solidFill>
            <a:srgbClr val="C00000"/>
          </a:solidFill>
        </a:ln>
      </dgm:spPr>
      <dgm:t>
        <a:bodyPr/>
        <a:lstStyle/>
        <a:p>
          <a:endParaRPr lang="zh-CN" altLang="en-US"/>
        </a:p>
      </dgm:t>
    </dgm:pt>
    <dgm:pt modelId="{9BA19A67-7962-5846-B2B4-B036DA950BAF}" cxnId="{113257B9-F62E-E841-A08D-E846ABF015EE}" type="sibTrans">
      <dgm:prSet/>
      <dgm:spPr/>
      <dgm:t>
        <a:bodyPr/>
        <a:lstStyle/>
        <a:p>
          <a:endParaRPr lang="zh-CN" altLang="en-US"/>
        </a:p>
      </dgm:t>
    </dgm:pt>
    <dgm:pt modelId="{8A5C8651-A0F4-A444-A315-4EE5D40000B9}" type="pres">
      <dgm:prSet presAssocID="{960B5FFC-C883-E542-8CDB-9FF1AA81B813}" presName="hierChild1" presStyleCnt="0">
        <dgm:presLayoutVars>
          <dgm:orgChart val="1"/>
          <dgm:chPref val="1"/>
          <dgm:dir/>
          <dgm:animOne val="branch"/>
          <dgm:animLvl val="lvl"/>
          <dgm:resizeHandles/>
        </dgm:presLayoutVars>
      </dgm:prSet>
      <dgm:spPr/>
      <dgm:t>
        <a:bodyPr/>
        <a:lstStyle/>
        <a:p>
          <a:endParaRPr lang="zh-CN" altLang="en-US"/>
        </a:p>
      </dgm:t>
    </dgm:pt>
    <dgm:pt modelId="{ACCE5953-75EF-A646-8901-438202253147}" type="pres">
      <dgm:prSet presAssocID="{2E7A79DF-37F9-E04C-A420-5B8BA7EA211B}" presName="hierRoot1" presStyleCnt="0">
        <dgm:presLayoutVars>
          <dgm:hierBranch val="init"/>
        </dgm:presLayoutVars>
      </dgm:prSet>
      <dgm:spPr/>
    </dgm:pt>
    <dgm:pt modelId="{1C0925D7-268E-4541-B7C2-F03386CA1563}" type="pres">
      <dgm:prSet presAssocID="{2E7A79DF-37F9-E04C-A420-5B8BA7EA211B}" presName="rootComposite1" presStyleCnt="0"/>
      <dgm:spPr/>
    </dgm:pt>
    <dgm:pt modelId="{24BF3843-CEF8-5541-B6ED-A3C26E575F84}" type="pres">
      <dgm:prSet presAssocID="{2E7A79DF-37F9-E04C-A420-5B8BA7EA211B}" presName="rootText1" presStyleLbl="node0" presStyleIdx="0" presStyleCnt="1">
        <dgm:presLayoutVars>
          <dgm:chPref val="3"/>
        </dgm:presLayoutVars>
      </dgm:prSet>
      <dgm:spPr/>
      <dgm:t>
        <a:bodyPr/>
        <a:lstStyle/>
        <a:p>
          <a:endParaRPr lang="zh-CN" altLang="en-US"/>
        </a:p>
      </dgm:t>
    </dgm:pt>
    <dgm:pt modelId="{DB17412D-52CC-9F48-B38B-B3FB04365095}" type="pres">
      <dgm:prSet presAssocID="{2E7A79DF-37F9-E04C-A420-5B8BA7EA211B}" presName="rootConnector1" presStyleLbl="node1" presStyleIdx="0" presStyleCnt="0"/>
      <dgm:spPr/>
      <dgm:t>
        <a:bodyPr/>
        <a:lstStyle/>
        <a:p>
          <a:endParaRPr lang="zh-CN" altLang="en-US"/>
        </a:p>
      </dgm:t>
    </dgm:pt>
    <dgm:pt modelId="{183C6BF8-69DB-0A4B-9B5F-5AB643B021AE}" type="pres">
      <dgm:prSet presAssocID="{2E7A79DF-37F9-E04C-A420-5B8BA7EA211B}" presName="hierChild2" presStyleCnt="0"/>
      <dgm:spPr/>
    </dgm:pt>
    <dgm:pt modelId="{FF679F8A-3C75-2A40-A7BE-C8DCA62D047D}" type="pres">
      <dgm:prSet presAssocID="{82A45ED3-2CE2-CD45-9383-B5A66D71A518}" presName="Name64" presStyleLbl="parChTrans1D2" presStyleIdx="0" presStyleCnt="2"/>
      <dgm:spPr/>
      <dgm:t>
        <a:bodyPr/>
        <a:lstStyle/>
        <a:p>
          <a:endParaRPr lang="zh-CN" altLang="en-US"/>
        </a:p>
      </dgm:t>
    </dgm:pt>
    <dgm:pt modelId="{EC3DF666-0C34-F646-907B-DDA4F6D1A162}" type="pres">
      <dgm:prSet presAssocID="{D495FE70-D414-B848-BE82-679738F95DEA}" presName="hierRoot2" presStyleCnt="0">
        <dgm:presLayoutVars>
          <dgm:hierBranch val="init"/>
        </dgm:presLayoutVars>
      </dgm:prSet>
      <dgm:spPr/>
    </dgm:pt>
    <dgm:pt modelId="{59C6230E-9D09-9B42-B32F-2E1E625515C8}" type="pres">
      <dgm:prSet presAssocID="{D495FE70-D414-B848-BE82-679738F95DEA}" presName="rootComposite" presStyleCnt="0"/>
      <dgm:spPr/>
    </dgm:pt>
    <dgm:pt modelId="{C19AF8B7-68AC-BA42-A6A1-5D0E6410B28A}" type="pres">
      <dgm:prSet presAssocID="{D495FE70-D414-B848-BE82-679738F95DEA}" presName="rootText" presStyleLbl="node2" presStyleIdx="0" presStyleCnt="2">
        <dgm:presLayoutVars>
          <dgm:chPref val="3"/>
        </dgm:presLayoutVars>
      </dgm:prSet>
      <dgm:spPr/>
      <dgm:t>
        <a:bodyPr/>
        <a:lstStyle/>
        <a:p>
          <a:endParaRPr lang="zh-CN" altLang="en-US"/>
        </a:p>
      </dgm:t>
    </dgm:pt>
    <dgm:pt modelId="{E29D5727-716A-624D-AD17-881242102759}" type="pres">
      <dgm:prSet presAssocID="{D495FE70-D414-B848-BE82-679738F95DEA}" presName="rootConnector" presStyleLbl="node2" presStyleIdx="0" presStyleCnt="2"/>
      <dgm:spPr/>
      <dgm:t>
        <a:bodyPr/>
        <a:lstStyle/>
        <a:p>
          <a:endParaRPr lang="zh-CN" altLang="en-US"/>
        </a:p>
      </dgm:t>
    </dgm:pt>
    <dgm:pt modelId="{FC746512-FE87-F54A-82E7-44AEBEAEC0DC}" type="pres">
      <dgm:prSet presAssocID="{D495FE70-D414-B848-BE82-679738F95DEA}" presName="hierChild4" presStyleCnt="0"/>
      <dgm:spPr/>
    </dgm:pt>
    <dgm:pt modelId="{8A1F9D91-A83B-1644-AAE3-EDBD452C4B9A}" type="pres">
      <dgm:prSet presAssocID="{541D626A-F7E7-864A-9D4D-CE137958931B}" presName="Name64" presStyleLbl="parChTrans1D3" presStyleIdx="0" presStyleCnt="6"/>
      <dgm:spPr/>
      <dgm:t>
        <a:bodyPr/>
        <a:lstStyle/>
        <a:p>
          <a:endParaRPr lang="zh-CN" altLang="en-US"/>
        </a:p>
      </dgm:t>
    </dgm:pt>
    <dgm:pt modelId="{64E1218E-5287-5047-ADB5-986856F2E2C6}" type="pres">
      <dgm:prSet presAssocID="{D9DBA87B-8086-BE4F-96B4-84FE80B96E6C}" presName="hierRoot2" presStyleCnt="0">
        <dgm:presLayoutVars>
          <dgm:hierBranch val="init"/>
        </dgm:presLayoutVars>
      </dgm:prSet>
      <dgm:spPr/>
    </dgm:pt>
    <dgm:pt modelId="{023B3BD2-9B7F-EE4D-BA46-DA7D58242EFE}" type="pres">
      <dgm:prSet presAssocID="{D9DBA87B-8086-BE4F-96B4-84FE80B96E6C}" presName="rootComposite" presStyleCnt="0"/>
      <dgm:spPr/>
    </dgm:pt>
    <dgm:pt modelId="{6849F3ED-6E08-C14D-9E33-E76A1F92CBC8}" type="pres">
      <dgm:prSet presAssocID="{D9DBA87B-8086-BE4F-96B4-84FE80B96E6C}" presName="rootText" presStyleLbl="node3" presStyleIdx="0" presStyleCnt="6">
        <dgm:presLayoutVars>
          <dgm:chPref val="3"/>
        </dgm:presLayoutVars>
      </dgm:prSet>
      <dgm:spPr/>
      <dgm:t>
        <a:bodyPr/>
        <a:lstStyle/>
        <a:p>
          <a:endParaRPr lang="zh-CN" altLang="en-US"/>
        </a:p>
      </dgm:t>
    </dgm:pt>
    <dgm:pt modelId="{7BE47EBC-4448-4341-9080-A00D34CB9806}" type="pres">
      <dgm:prSet presAssocID="{D9DBA87B-8086-BE4F-96B4-84FE80B96E6C}" presName="rootConnector" presStyleLbl="node3" presStyleIdx="0" presStyleCnt="6"/>
      <dgm:spPr/>
      <dgm:t>
        <a:bodyPr/>
        <a:lstStyle/>
        <a:p>
          <a:endParaRPr lang="zh-CN" altLang="en-US"/>
        </a:p>
      </dgm:t>
    </dgm:pt>
    <dgm:pt modelId="{81EB7F63-CD53-ED43-962C-BE9BDE04563C}" type="pres">
      <dgm:prSet presAssocID="{D9DBA87B-8086-BE4F-96B4-84FE80B96E6C}" presName="hierChild4" presStyleCnt="0"/>
      <dgm:spPr/>
    </dgm:pt>
    <dgm:pt modelId="{CDA4475D-0FF7-9742-805B-ED636D63D63E}" type="pres">
      <dgm:prSet presAssocID="{D9DBA87B-8086-BE4F-96B4-84FE80B96E6C}" presName="hierChild5" presStyleCnt="0"/>
      <dgm:spPr/>
    </dgm:pt>
    <dgm:pt modelId="{5F373564-5D24-9F44-A9CC-9F4A04F89C11}" type="pres">
      <dgm:prSet presAssocID="{3470BC3C-0E12-9A44-8C0F-439CBFB6D4F3}" presName="Name64" presStyleLbl="parChTrans1D3" presStyleIdx="1" presStyleCnt="6"/>
      <dgm:spPr/>
      <dgm:t>
        <a:bodyPr/>
        <a:lstStyle/>
        <a:p>
          <a:endParaRPr lang="zh-CN" altLang="en-US"/>
        </a:p>
      </dgm:t>
    </dgm:pt>
    <dgm:pt modelId="{7A31255B-4458-614B-95A9-EF474EAA1C7C}" type="pres">
      <dgm:prSet presAssocID="{C0E7F50A-D3C5-5645-B64D-DE3D68B42652}" presName="hierRoot2" presStyleCnt="0">
        <dgm:presLayoutVars>
          <dgm:hierBranch val="init"/>
        </dgm:presLayoutVars>
      </dgm:prSet>
      <dgm:spPr/>
    </dgm:pt>
    <dgm:pt modelId="{6B653076-A3ED-2E48-A7E2-A98A2B4E2393}" type="pres">
      <dgm:prSet presAssocID="{C0E7F50A-D3C5-5645-B64D-DE3D68B42652}" presName="rootComposite" presStyleCnt="0"/>
      <dgm:spPr/>
    </dgm:pt>
    <dgm:pt modelId="{5766AE3B-2027-034D-B10C-C38B529B5F87}" type="pres">
      <dgm:prSet presAssocID="{C0E7F50A-D3C5-5645-B64D-DE3D68B42652}" presName="rootText" presStyleLbl="node3" presStyleIdx="1" presStyleCnt="6">
        <dgm:presLayoutVars>
          <dgm:chPref val="3"/>
        </dgm:presLayoutVars>
      </dgm:prSet>
      <dgm:spPr/>
      <dgm:t>
        <a:bodyPr/>
        <a:lstStyle/>
        <a:p>
          <a:endParaRPr lang="zh-CN" altLang="en-US"/>
        </a:p>
      </dgm:t>
    </dgm:pt>
    <dgm:pt modelId="{291EA68E-F50B-FC40-8651-51AEC484433A}" type="pres">
      <dgm:prSet presAssocID="{C0E7F50A-D3C5-5645-B64D-DE3D68B42652}" presName="rootConnector" presStyleLbl="node3" presStyleIdx="1" presStyleCnt="6"/>
      <dgm:spPr/>
      <dgm:t>
        <a:bodyPr/>
        <a:lstStyle/>
        <a:p>
          <a:endParaRPr lang="zh-CN" altLang="en-US"/>
        </a:p>
      </dgm:t>
    </dgm:pt>
    <dgm:pt modelId="{3EEAA523-5911-5445-9EE8-F0845CCEA990}" type="pres">
      <dgm:prSet presAssocID="{C0E7F50A-D3C5-5645-B64D-DE3D68B42652}" presName="hierChild4" presStyleCnt="0"/>
      <dgm:spPr/>
    </dgm:pt>
    <dgm:pt modelId="{AC543B99-4A50-8C40-8686-564F73C32BD8}" type="pres">
      <dgm:prSet presAssocID="{C0E7F50A-D3C5-5645-B64D-DE3D68B42652}" presName="hierChild5" presStyleCnt="0"/>
      <dgm:spPr/>
    </dgm:pt>
    <dgm:pt modelId="{8EAA0473-855B-4040-9F75-A7D15474EDB6}" type="pres">
      <dgm:prSet presAssocID="{E5569C54-7D19-964B-B250-54E0BD200610}" presName="Name64" presStyleLbl="parChTrans1D3" presStyleIdx="2" presStyleCnt="6"/>
      <dgm:spPr/>
      <dgm:t>
        <a:bodyPr/>
        <a:lstStyle/>
        <a:p>
          <a:endParaRPr lang="zh-CN" altLang="en-US"/>
        </a:p>
      </dgm:t>
    </dgm:pt>
    <dgm:pt modelId="{45C53AD1-6043-DE4E-AFF7-F769B9E4C6B2}" type="pres">
      <dgm:prSet presAssocID="{2D7C18AD-EBE4-9B4C-90E6-A8141738E7B9}" presName="hierRoot2" presStyleCnt="0">
        <dgm:presLayoutVars>
          <dgm:hierBranch val="init"/>
        </dgm:presLayoutVars>
      </dgm:prSet>
      <dgm:spPr/>
    </dgm:pt>
    <dgm:pt modelId="{1311BED4-BB88-D143-86D3-5A4466218076}" type="pres">
      <dgm:prSet presAssocID="{2D7C18AD-EBE4-9B4C-90E6-A8141738E7B9}" presName="rootComposite" presStyleCnt="0"/>
      <dgm:spPr/>
    </dgm:pt>
    <dgm:pt modelId="{0F145AD6-F8B2-974E-BF77-3DC2D16A65AB}" type="pres">
      <dgm:prSet presAssocID="{2D7C18AD-EBE4-9B4C-90E6-A8141738E7B9}" presName="rootText" presStyleLbl="node3" presStyleIdx="2" presStyleCnt="6">
        <dgm:presLayoutVars>
          <dgm:chPref val="3"/>
        </dgm:presLayoutVars>
      </dgm:prSet>
      <dgm:spPr/>
      <dgm:t>
        <a:bodyPr/>
        <a:lstStyle/>
        <a:p>
          <a:endParaRPr lang="zh-CN" altLang="en-US"/>
        </a:p>
      </dgm:t>
    </dgm:pt>
    <dgm:pt modelId="{36CD0CF7-E00C-5041-B8FC-77D8A1DB10F4}" type="pres">
      <dgm:prSet presAssocID="{2D7C18AD-EBE4-9B4C-90E6-A8141738E7B9}" presName="rootConnector" presStyleLbl="node3" presStyleIdx="2" presStyleCnt="6"/>
      <dgm:spPr/>
      <dgm:t>
        <a:bodyPr/>
        <a:lstStyle/>
        <a:p>
          <a:endParaRPr lang="zh-CN" altLang="en-US"/>
        </a:p>
      </dgm:t>
    </dgm:pt>
    <dgm:pt modelId="{AFEC4058-4E69-2648-AF53-E88970D101F4}" type="pres">
      <dgm:prSet presAssocID="{2D7C18AD-EBE4-9B4C-90E6-A8141738E7B9}" presName="hierChild4" presStyleCnt="0"/>
      <dgm:spPr/>
    </dgm:pt>
    <dgm:pt modelId="{A8106967-4EC0-4A41-9DD8-B6849B1858F6}" type="pres">
      <dgm:prSet presAssocID="{2D7C18AD-EBE4-9B4C-90E6-A8141738E7B9}" presName="hierChild5" presStyleCnt="0"/>
      <dgm:spPr/>
    </dgm:pt>
    <dgm:pt modelId="{B769971F-33CE-D344-98C1-AE160ADB3694}" type="pres">
      <dgm:prSet presAssocID="{96DE8AB0-B18B-F043-9688-8CC6F0B54677}" presName="Name64" presStyleLbl="parChTrans1D3" presStyleIdx="3" presStyleCnt="6"/>
      <dgm:spPr/>
      <dgm:t>
        <a:bodyPr/>
        <a:lstStyle/>
        <a:p>
          <a:endParaRPr lang="zh-CN" altLang="en-US"/>
        </a:p>
      </dgm:t>
    </dgm:pt>
    <dgm:pt modelId="{5D64AAC7-F948-EF44-8F6A-BEA1DF48C540}" type="pres">
      <dgm:prSet presAssocID="{1A2DD3D7-97C3-BC4E-BBD9-C0615C2E671B}" presName="hierRoot2" presStyleCnt="0">
        <dgm:presLayoutVars>
          <dgm:hierBranch val="init"/>
        </dgm:presLayoutVars>
      </dgm:prSet>
      <dgm:spPr/>
    </dgm:pt>
    <dgm:pt modelId="{1C2EA5CE-0CDD-5A43-95C6-53D3B63E3516}" type="pres">
      <dgm:prSet presAssocID="{1A2DD3D7-97C3-BC4E-BBD9-C0615C2E671B}" presName="rootComposite" presStyleCnt="0"/>
      <dgm:spPr/>
    </dgm:pt>
    <dgm:pt modelId="{8C01FEA2-2644-4A47-993B-CB1075867EAA}" type="pres">
      <dgm:prSet presAssocID="{1A2DD3D7-97C3-BC4E-BBD9-C0615C2E671B}" presName="rootText" presStyleLbl="node3" presStyleIdx="3" presStyleCnt="6">
        <dgm:presLayoutVars>
          <dgm:chPref val="3"/>
        </dgm:presLayoutVars>
      </dgm:prSet>
      <dgm:spPr/>
      <dgm:t>
        <a:bodyPr/>
        <a:lstStyle/>
        <a:p>
          <a:endParaRPr lang="zh-CN" altLang="en-US"/>
        </a:p>
      </dgm:t>
    </dgm:pt>
    <dgm:pt modelId="{63F99E30-45CC-1547-B425-FCA631079D57}" type="pres">
      <dgm:prSet presAssocID="{1A2DD3D7-97C3-BC4E-BBD9-C0615C2E671B}" presName="rootConnector" presStyleLbl="node3" presStyleIdx="3" presStyleCnt="6"/>
      <dgm:spPr/>
      <dgm:t>
        <a:bodyPr/>
        <a:lstStyle/>
        <a:p>
          <a:endParaRPr lang="zh-CN" altLang="en-US"/>
        </a:p>
      </dgm:t>
    </dgm:pt>
    <dgm:pt modelId="{A44CB684-4A00-5640-A2DB-98B9D94785A8}" type="pres">
      <dgm:prSet presAssocID="{1A2DD3D7-97C3-BC4E-BBD9-C0615C2E671B}" presName="hierChild4" presStyleCnt="0"/>
      <dgm:spPr/>
    </dgm:pt>
    <dgm:pt modelId="{ACE4895C-2D50-2D49-9137-0459521DB5B9}" type="pres">
      <dgm:prSet presAssocID="{1A2DD3D7-97C3-BC4E-BBD9-C0615C2E671B}" presName="hierChild5" presStyleCnt="0"/>
      <dgm:spPr/>
    </dgm:pt>
    <dgm:pt modelId="{C4EB0C64-C1DE-5840-AA1A-6B64027B24FA}" type="pres">
      <dgm:prSet presAssocID="{D495FE70-D414-B848-BE82-679738F95DEA}" presName="hierChild5" presStyleCnt="0"/>
      <dgm:spPr/>
    </dgm:pt>
    <dgm:pt modelId="{CE6B7AA4-4E74-9345-8C39-D9A57978A5FC}" type="pres">
      <dgm:prSet presAssocID="{03CA20F5-181F-C642-812B-09EAD05291CB}" presName="Name64" presStyleLbl="parChTrans1D2" presStyleIdx="1" presStyleCnt="2"/>
      <dgm:spPr/>
      <dgm:t>
        <a:bodyPr/>
        <a:lstStyle/>
        <a:p>
          <a:endParaRPr lang="zh-CN" altLang="en-US"/>
        </a:p>
      </dgm:t>
    </dgm:pt>
    <dgm:pt modelId="{DA75A5C3-0E23-9F4B-B268-C0F6D0436456}" type="pres">
      <dgm:prSet presAssocID="{4449040D-6680-BE48-BF9C-213BB014AAF1}" presName="hierRoot2" presStyleCnt="0">
        <dgm:presLayoutVars>
          <dgm:hierBranch val="init"/>
        </dgm:presLayoutVars>
      </dgm:prSet>
      <dgm:spPr/>
    </dgm:pt>
    <dgm:pt modelId="{0A6BD554-DC1E-BC44-817C-787908D9BAAA}" type="pres">
      <dgm:prSet presAssocID="{4449040D-6680-BE48-BF9C-213BB014AAF1}" presName="rootComposite" presStyleCnt="0"/>
      <dgm:spPr/>
    </dgm:pt>
    <dgm:pt modelId="{E4773532-36CE-404B-9B4D-845BBEB0919F}" type="pres">
      <dgm:prSet presAssocID="{4449040D-6680-BE48-BF9C-213BB014AAF1}" presName="rootText" presStyleLbl="node2" presStyleIdx="1" presStyleCnt="2">
        <dgm:presLayoutVars>
          <dgm:chPref val="3"/>
        </dgm:presLayoutVars>
      </dgm:prSet>
      <dgm:spPr/>
      <dgm:t>
        <a:bodyPr/>
        <a:lstStyle/>
        <a:p>
          <a:endParaRPr lang="zh-CN" altLang="en-US"/>
        </a:p>
      </dgm:t>
    </dgm:pt>
    <dgm:pt modelId="{EE966D2E-676A-794E-9BD2-272ACEDE2E9C}" type="pres">
      <dgm:prSet presAssocID="{4449040D-6680-BE48-BF9C-213BB014AAF1}" presName="rootConnector" presStyleLbl="node2" presStyleIdx="1" presStyleCnt="2"/>
      <dgm:spPr/>
      <dgm:t>
        <a:bodyPr/>
        <a:lstStyle/>
        <a:p>
          <a:endParaRPr lang="zh-CN" altLang="en-US"/>
        </a:p>
      </dgm:t>
    </dgm:pt>
    <dgm:pt modelId="{F1CBA60B-A5B4-F14C-90C5-5594A2CBCFAB}" type="pres">
      <dgm:prSet presAssocID="{4449040D-6680-BE48-BF9C-213BB014AAF1}" presName="hierChild4" presStyleCnt="0"/>
      <dgm:spPr/>
    </dgm:pt>
    <dgm:pt modelId="{DC3F82E3-9810-194A-ADE8-9646EFBE4FF0}" type="pres">
      <dgm:prSet presAssocID="{4D78F3A1-E2CC-0A40-B819-9481A2E86131}" presName="Name64" presStyleLbl="parChTrans1D3" presStyleIdx="4" presStyleCnt="6"/>
      <dgm:spPr/>
      <dgm:t>
        <a:bodyPr/>
        <a:lstStyle/>
        <a:p>
          <a:endParaRPr lang="zh-CN" altLang="en-US"/>
        </a:p>
      </dgm:t>
    </dgm:pt>
    <dgm:pt modelId="{56FE6F3B-AF49-5F45-988E-67ED662B7AEC}" type="pres">
      <dgm:prSet presAssocID="{6B99D566-0018-4B4B-8A23-EF3A76D26224}" presName="hierRoot2" presStyleCnt="0">
        <dgm:presLayoutVars>
          <dgm:hierBranch val="init"/>
        </dgm:presLayoutVars>
      </dgm:prSet>
      <dgm:spPr/>
    </dgm:pt>
    <dgm:pt modelId="{B8427FC3-4F60-4040-B504-86B20AA35F31}" type="pres">
      <dgm:prSet presAssocID="{6B99D566-0018-4B4B-8A23-EF3A76D26224}" presName="rootComposite" presStyleCnt="0"/>
      <dgm:spPr/>
    </dgm:pt>
    <dgm:pt modelId="{B479759E-6657-C34D-A951-F202F2E8A5FB}" type="pres">
      <dgm:prSet presAssocID="{6B99D566-0018-4B4B-8A23-EF3A76D26224}" presName="rootText" presStyleLbl="node3" presStyleIdx="4" presStyleCnt="6">
        <dgm:presLayoutVars>
          <dgm:chPref val="3"/>
        </dgm:presLayoutVars>
      </dgm:prSet>
      <dgm:spPr/>
      <dgm:t>
        <a:bodyPr/>
        <a:lstStyle/>
        <a:p>
          <a:endParaRPr lang="zh-CN" altLang="en-US"/>
        </a:p>
      </dgm:t>
    </dgm:pt>
    <dgm:pt modelId="{62838AC4-0A8F-6241-A51D-3ACC43527C7A}" type="pres">
      <dgm:prSet presAssocID="{6B99D566-0018-4B4B-8A23-EF3A76D26224}" presName="rootConnector" presStyleLbl="node3" presStyleIdx="4" presStyleCnt="6"/>
      <dgm:spPr/>
      <dgm:t>
        <a:bodyPr/>
        <a:lstStyle/>
        <a:p>
          <a:endParaRPr lang="zh-CN" altLang="en-US"/>
        </a:p>
      </dgm:t>
    </dgm:pt>
    <dgm:pt modelId="{11A798D4-E606-F94B-BDD7-21C999E2D984}" type="pres">
      <dgm:prSet presAssocID="{6B99D566-0018-4B4B-8A23-EF3A76D26224}" presName="hierChild4" presStyleCnt="0"/>
      <dgm:spPr/>
    </dgm:pt>
    <dgm:pt modelId="{645FA375-0B69-F444-B5D3-18FCF0516494}" type="pres">
      <dgm:prSet presAssocID="{6B99D566-0018-4B4B-8A23-EF3A76D26224}" presName="hierChild5" presStyleCnt="0"/>
      <dgm:spPr/>
    </dgm:pt>
    <dgm:pt modelId="{4C49089E-8EFB-1C4C-B0F2-89B23A4D5A42}" type="pres">
      <dgm:prSet presAssocID="{4CE9467F-9A0B-1743-B31D-B6C0B46B1F88}" presName="Name64" presStyleLbl="parChTrans1D3" presStyleIdx="5" presStyleCnt="6"/>
      <dgm:spPr/>
      <dgm:t>
        <a:bodyPr/>
        <a:lstStyle/>
        <a:p>
          <a:endParaRPr lang="zh-CN" altLang="en-US"/>
        </a:p>
      </dgm:t>
    </dgm:pt>
    <dgm:pt modelId="{E69F2855-FAB5-4640-951C-CAB214FF8C31}" type="pres">
      <dgm:prSet presAssocID="{EFD36705-40E0-0547-8BC6-A0BE04FB39E9}" presName="hierRoot2" presStyleCnt="0">
        <dgm:presLayoutVars>
          <dgm:hierBranch val="init"/>
        </dgm:presLayoutVars>
      </dgm:prSet>
      <dgm:spPr/>
    </dgm:pt>
    <dgm:pt modelId="{A199CAA9-6612-A642-8953-350FF60EC153}" type="pres">
      <dgm:prSet presAssocID="{EFD36705-40E0-0547-8BC6-A0BE04FB39E9}" presName="rootComposite" presStyleCnt="0"/>
      <dgm:spPr/>
    </dgm:pt>
    <dgm:pt modelId="{1A9D6B0E-4334-4F48-B6DA-B479D48DCAA7}" type="pres">
      <dgm:prSet presAssocID="{EFD36705-40E0-0547-8BC6-A0BE04FB39E9}" presName="rootText" presStyleLbl="node3" presStyleIdx="5" presStyleCnt="6">
        <dgm:presLayoutVars>
          <dgm:chPref val="3"/>
        </dgm:presLayoutVars>
      </dgm:prSet>
      <dgm:spPr/>
      <dgm:t>
        <a:bodyPr/>
        <a:lstStyle/>
        <a:p>
          <a:endParaRPr lang="zh-CN" altLang="en-US"/>
        </a:p>
      </dgm:t>
    </dgm:pt>
    <dgm:pt modelId="{76D74071-3F88-3F49-9E89-E0589B39753C}" type="pres">
      <dgm:prSet presAssocID="{EFD36705-40E0-0547-8BC6-A0BE04FB39E9}" presName="rootConnector" presStyleLbl="node3" presStyleIdx="5" presStyleCnt="6"/>
      <dgm:spPr/>
      <dgm:t>
        <a:bodyPr/>
        <a:lstStyle/>
        <a:p>
          <a:endParaRPr lang="zh-CN" altLang="en-US"/>
        </a:p>
      </dgm:t>
    </dgm:pt>
    <dgm:pt modelId="{6E6891B4-6C12-9147-BEBC-37CD75ABF401}" type="pres">
      <dgm:prSet presAssocID="{EFD36705-40E0-0547-8BC6-A0BE04FB39E9}" presName="hierChild4" presStyleCnt="0"/>
      <dgm:spPr/>
    </dgm:pt>
    <dgm:pt modelId="{F432F14E-CCB7-E642-8BEC-C5625E62D434}" type="pres">
      <dgm:prSet presAssocID="{EFD36705-40E0-0547-8BC6-A0BE04FB39E9}" presName="hierChild5" presStyleCnt="0"/>
      <dgm:spPr/>
    </dgm:pt>
    <dgm:pt modelId="{DB7C4775-5021-C049-85B9-67BAD7871118}" type="pres">
      <dgm:prSet presAssocID="{4449040D-6680-BE48-BF9C-213BB014AAF1}" presName="hierChild5" presStyleCnt="0"/>
      <dgm:spPr/>
    </dgm:pt>
    <dgm:pt modelId="{46428B91-7BFB-B542-BB26-300E1EECCD66}" type="pres">
      <dgm:prSet presAssocID="{2E7A79DF-37F9-E04C-A420-5B8BA7EA211B}" presName="hierChild3" presStyleCnt="0"/>
      <dgm:spPr/>
    </dgm:pt>
  </dgm:ptLst>
  <dgm:cxnLst>
    <dgm:cxn modelId="{1E472907-F3F0-9841-A664-5A0EDD078C0C}" type="presOf" srcId="{2D7C18AD-EBE4-9B4C-90E6-A8141738E7B9}" destId="{0F145AD6-F8B2-974E-BF77-3DC2D16A65AB}" srcOrd="0" destOrd="0" presId="urn:microsoft.com/office/officeart/2009/3/layout/HorizontalOrganizationChart#415"/>
    <dgm:cxn modelId="{45EA1BFB-B1BA-6649-8FC0-900E15ED9304}" type="presOf" srcId="{D495FE70-D414-B848-BE82-679738F95DEA}" destId="{C19AF8B7-68AC-BA42-A6A1-5D0E6410B28A}" srcOrd="0" destOrd="0" presId="urn:microsoft.com/office/officeart/2009/3/layout/HorizontalOrganizationChart#415"/>
    <dgm:cxn modelId="{C810231F-1FAA-0C41-890B-C296A188D8A5}" type="presOf" srcId="{82A45ED3-2CE2-CD45-9383-B5A66D71A518}" destId="{FF679F8A-3C75-2A40-A7BE-C8DCA62D047D}" srcOrd="0" destOrd="0" presId="urn:microsoft.com/office/officeart/2009/3/layout/HorizontalOrganizationChart#415"/>
    <dgm:cxn modelId="{E843358D-7310-CC4A-8C5C-ABE2DC30A8A4}" type="presOf" srcId="{E5569C54-7D19-964B-B250-54E0BD200610}" destId="{8EAA0473-855B-4040-9F75-A7D15474EDB6}" srcOrd="0" destOrd="0" presId="urn:microsoft.com/office/officeart/2009/3/layout/HorizontalOrganizationChart#415"/>
    <dgm:cxn modelId="{6C350A03-4BB5-6448-BA80-D62034EED984}" type="presOf" srcId="{C0E7F50A-D3C5-5645-B64D-DE3D68B42652}" destId="{5766AE3B-2027-034D-B10C-C38B529B5F87}" srcOrd="0" destOrd="0" presId="urn:microsoft.com/office/officeart/2009/3/layout/HorizontalOrganizationChart#415"/>
    <dgm:cxn modelId="{B4822A9C-B7BB-9549-97E3-1A5FE864C1D0}" type="presOf" srcId="{3470BC3C-0E12-9A44-8C0F-439CBFB6D4F3}" destId="{5F373564-5D24-9F44-A9CC-9F4A04F89C11}" srcOrd="0" destOrd="0" presId="urn:microsoft.com/office/officeart/2009/3/layout/HorizontalOrganizationChart#415"/>
    <dgm:cxn modelId="{F08417F5-17FC-214A-A78E-8F9DAC1E495E}" type="presOf" srcId="{2D7C18AD-EBE4-9B4C-90E6-A8141738E7B9}" destId="{36CD0CF7-E00C-5041-B8FC-77D8A1DB10F4}" srcOrd="1" destOrd="0" presId="urn:microsoft.com/office/officeart/2009/3/layout/HorizontalOrganizationChart#415"/>
    <dgm:cxn modelId="{113257B9-F62E-E841-A08D-E846ABF015EE}" srcId="{D495FE70-D414-B848-BE82-679738F95DEA}" destId="{1A2DD3D7-97C3-BC4E-BBD9-C0615C2E671B}" srcOrd="3" destOrd="0" parTransId="{96DE8AB0-B18B-F043-9688-8CC6F0B54677}" sibTransId="{9BA19A67-7962-5846-B2B4-B036DA950BAF}"/>
    <dgm:cxn modelId="{4E1C05A8-4A17-5B4B-93CB-3E3F38539B4C}" type="presOf" srcId="{C0E7F50A-D3C5-5645-B64D-DE3D68B42652}" destId="{291EA68E-F50B-FC40-8651-51AEC484433A}" srcOrd="1" destOrd="0" presId="urn:microsoft.com/office/officeart/2009/3/layout/HorizontalOrganizationChart#415"/>
    <dgm:cxn modelId="{DE47220C-6A64-DB4F-A14F-A99972A3F358}" type="presOf" srcId="{EFD36705-40E0-0547-8BC6-A0BE04FB39E9}" destId="{1A9D6B0E-4334-4F48-B6DA-B479D48DCAA7}" srcOrd="0" destOrd="0" presId="urn:microsoft.com/office/officeart/2009/3/layout/HorizontalOrganizationChart#415"/>
    <dgm:cxn modelId="{81095E65-D57C-2242-A312-5E2150991BC2}" srcId="{4449040D-6680-BE48-BF9C-213BB014AAF1}" destId="{6B99D566-0018-4B4B-8A23-EF3A76D26224}" srcOrd="0" destOrd="0" parTransId="{4D78F3A1-E2CC-0A40-B819-9481A2E86131}" sibTransId="{2936DA92-8DF2-134E-8DC5-6CBC91130E98}"/>
    <dgm:cxn modelId="{A4A6105F-3518-F44A-9AF3-91E530E1B40C}" type="presOf" srcId="{6B99D566-0018-4B4B-8A23-EF3A76D26224}" destId="{62838AC4-0A8F-6241-A51D-3ACC43527C7A}" srcOrd="1" destOrd="0" presId="urn:microsoft.com/office/officeart/2009/3/layout/HorizontalOrganizationChart#415"/>
    <dgm:cxn modelId="{A1D33911-E17A-7941-9000-797B45963199}" type="presOf" srcId="{D9DBA87B-8086-BE4F-96B4-84FE80B96E6C}" destId="{7BE47EBC-4448-4341-9080-A00D34CB9806}" srcOrd="1" destOrd="0" presId="urn:microsoft.com/office/officeart/2009/3/layout/HorizontalOrganizationChart#415"/>
    <dgm:cxn modelId="{74D6BD96-F1DB-AB40-98DF-9EC1CB622E25}" type="presOf" srcId="{03CA20F5-181F-C642-812B-09EAD05291CB}" destId="{CE6B7AA4-4E74-9345-8C39-D9A57978A5FC}" srcOrd="0" destOrd="0" presId="urn:microsoft.com/office/officeart/2009/3/layout/HorizontalOrganizationChart#415"/>
    <dgm:cxn modelId="{8C8C37E0-41D9-4C49-AB53-18821B5A687A}" type="presOf" srcId="{2E7A79DF-37F9-E04C-A420-5B8BA7EA211B}" destId="{DB17412D-52CC-9F48-B38B-B3FB04365095}" srcOrd="1" destOrd="0" presId="urn:microsoft.com/office/officeart/2009/3/layout/HorizontalOrganizationChart#415"/>
    <dgm:cxn modelId="{B21ECDDF-946E-8F4B-ABBA-D7C3CFFE8A94}" srcId="{2E7A79DF-37F9-E04C-A420-5B8BA7EA211B}" destId="{D495FE70-D414-B848-BE82-679738F95DEA}" srcOrd="0" destOrd="0" parTransId="{82A45ED3-2CE2-CD45-9383-B5A66D71A518}" sibTransId="{31473893-47A1-D248-B029-DB2252E88001}"/>
    <dgm:cxn modelId="{F97D3595-90FD-D341-AF53-E1474ED7FF54}" type="presOf" srcId="{4449040D-6680-BE48-BF9C-213BB014AAF1}" destId="{E4773532-36CE-404B-9B4D-845BBEB0919F}" srcOrd="0" destOrd="0" presId="urn:microsoft.com/office/officeart/2009/3/layout/HorizontalOrganizationChart#415"/>
    <dgm:cxn modelId="{076715ED-0F73-8245-B4C1-BC42FC7F3913}" srcId="{D495FE70-D414-B848-BE82-679738F95DEA}" destId="{D9DBA87B-8086-BE4F-96B4-84FE80B96E6C}" srcOrd="0" destOrd="0" parTransId="{541D626A-F7E7-864A-9D4D-CE137958931B}" sibTransId="{A3416AD1-B9E5-BB42-89A8-426FA47AFC5F}"/>
    <dgm:cxn modelId="{19C2D6C4-34F1-C444-ADFF-DAE015ACA82F}" type="presOf" srcId="{D9DBA87B-8086-BE4F-96B4-84FE80B96E6C}" destId="{6849F3ED-6E08-C14D-9E33-E76A1F92CBC8}" srcOrd="0" destOrd="0" presId="urn:microsoft.com/office/officeart/2009/3/layout/HorizontalOrganizationChart#415"/>
    <dgm:cxn modelId="{2D2EC297-D73C-F24A-9A8B-ED9AED318CF3}" type="presOf" srcId="{1A2DD3D7-97C3-BC4E-BBD9-C0615C2E671B}" destId="{8C01FEA2-2644-4A47-993B-CB1075867EAA}" srcOrd="0" destOrd="0" presId="urn:microsoft.com/office/officeart/2009/3/layout/HorizontalOrganizationChart#415"/>
    <dgm:cxn modelId="{DB010AD3-9B2C-C349-A2A9-40ECBF8CEF01}" srcId="{960B5FFC-C883-E542-8CDB-9FF1AA81B813}" destId="{2E7A79DF-37F9-E04C-A420-5B8BA7EA211B}" srcOrd="0" destOrd="0" parTransId="{A21CB7C1-35BD-7A48-92A5-52189C15160A}" sibTransId="{D2335F9B-9160-4145-81FA-5058E705AFBA}"/>
    <dgm:cxn modelId="{C5EE10A3-F457-5F42-98A0-16841BB15F06}" type="presOf" srcId="{4CE9467F-9A0B-1743-B31D-B6C0B46B1F88}" destId="{4C49089E-8EFB-1C4C-B0F2-89B23A4D5A42}" srcOrd="0" destOrd="0" presId="urn:microsoft.com/office/officeart/2009/3/layout/HorizontalOrganizationChart#415"/>
    <dgm:cxn modelId="{E1594E7C-8E9F-A741-82EF-5527D8AE7293}" type="presOf" srcId="{96DE8AB0-B18B-F043-9688-8CC6F0B54677}" destId="{B769971F-33CE-D344-98C1-AE160ADB3694}" srcOrd="0" destOrd="0" presId="urn:microsoft.com/office/officeart/2009/3/layout/HorizontalOrganizationChart#415"/>
    <dgm:cxn modelId="{FB48EFA9-6EA9-6740-B172-057840C80974}" type="presOf" srcId="{541D626A-F7E7-864A-9D4D-CE137958931B}" destId="{8A1F9D91-A83B-1644-AAE3-EDBD452C4B9A}" srcOrd="0" destOrd="0" presId="urn:microsoft.com/office/officeart/2009/3/layout/HorizontalOrganizationChart#415"/>
    <dgm:cxn modelId="{27EE7492-FFBC-D844-B7E2-91B92699F266}" srcId="{D495FE70-D414-B848-BE82-679738F95DEA}" destId="{2D7C18AD-EBE4-9B4C-90E6-A8141738E7B9}" srcOrd="2" destOrd="0" parTransId="{E5569C54-7D19-964B-B250-54E0BD200610}" sibTransId="{6976DB48-F4DE-904D-A8A6-44B3BEACF2CB}"/>
    <dgm:cxn modelId="{DBBFE34C-E971-5145-9CAD-B4E04A33CCDB}" srcId="{2E7A79DF-37F9-E04C-A420-5B8BA7EA211B}" destId="{4449040D-6680-BE48-BF9C-213BB014AAF1}" srcOrd="1" destOrd="0" parTransId="{03CA20F5-181F-C642-812B-09EAD05291CB}" sibTransId="{CDBE4338-7B69-AF47-BEEA-488582924C0B}"/>
    <dgm:cxn modelId="{34DA7531-0F93-4C4F-9690-46A676BBC7D1}" type="presOf" srcId="{1A2DD3D7-97C3-BC4E-BBD9-C0615C2E671B}" destId="{63F99E30-45CC-1547-B425-FCA631079D57}" srcOrd="1" destOrd="0" presId="urn:microsoft.com/office/officeart/2009/3/layout/HorizontalOrganizationChart#415"/>
    <dgm:cxn modelId="{49968FB3-27B1-0E4A-A871-88FE1A6847F1}" type="presOf" srcId="{EFD36705-40E0-0547-8BC6-A0BE04FB39E9}" destId="{76D74071-3F88-3F49-9E89-E0589B39753C}" srcOrd="1" destOrd="0" presId="urn:microsoft.com/office/officeart/2009/3/layout/HorizontalOrganizationChart#415"/>
    <dgm:cxn modelId="{53B1ECD2-AA37-1649-B185-8455777AED11}" type="presOf" srcId="{2E7A79DF-37F9-E04C-A420-5B8BA7EA211B}" destId="{24BF3843-CEF8-5541-B6ED-A3C26E575F84}" srcOrd="0" destOrd="0" presId="urn:microsoft.com/office/officeart/2009/3/layout/HorizontalOrganizationChart#415"/>
    <dgm:cxn modelId="{B97FFC70-4936-B34D-9786-19C8018E63E4}" type="presOf" srcId="{4D78F3A1-E2CC-0A40-B819-9481A2E86131}" destId="{DC3F82E3-9810-194A-ADE8-9646EFBE4FF0}" srcOrd="0" destOrd="0" presId="urn:microsoft.com/office/officeart/2009/3/layout/HorizontalOrganizationChart#415"/>
    <dgm:cxn modelId="{84EA3494-8ED0-9941-9D61-0675CA42B305}" srcId="{4449040D-6680-BE48-BF9C-213BB014AAF1}" destId="{EFD36705-40E0-0547-8BC6-A0BE04FB39E9}" srcOrd="1" destOrd="0" parTransId="{4CE9467F-9A0B-1743-B31D-B6C0B46B1F88}" sibTransId="{82F6B89E-BAFC-724C-864F-9CB3D5F648FC}"/>
    <dgm:cxn modelId="{012A5CC8-9B0E-D047-8090-1E4C4E9B6A5B}" srcId="{D495FE70-D414-B848-BE82-679738F95DEA}" destId="{C0E7F50A-D3C5-5645-B64D-DE3D68B42652}" srcOrd="1" destOrd="0" parTransId="{3470BC3C-0E12-9A44-8C0F-439CBFB6D4F3}" sibTransId="{816C2B61-8703-A34F-AD26-8AB79EBAA392}"/>
    <dgm:cxn modelId="{4B16FB52-0551-674C-8B0C-01AF8311B1BC}" type="presOf" srcId="{960B5FFC-C883-E542-8CDB-9FF1AA81B813}" destId="{8A5C8651-A0F4-A444-A315-4EE5D40000B9}" srcOrd="0" destOrd="0" presId="urn:microsoft.com/office/officeart/2009/3/layout/HorizontalOrganizationChart#415"/>
    <dgm:cxn modelId="{37F14938-3D4E-104A-A08E-6A67817CD8EB}" type="presOf" srcId="{4449040D-6680-BE48-BF9C-213BB014AAF1}" destId="{EE966D2E-676A-794E-9BD2-272ACEDE2E9C}" srcOrd="1" destOrd="0" presId="urn:microsoft.com/office/officeart/2009/3/layout/HorizontalOrganizationChart#415"/>
    <dgm:cxn modelId="{49A7C9C5-63EF-404E-A94E-0509CA9BCF9E}" type="presOf" srcId="{6B99D566-0018-4B4B-8A23-EF3A76D26224}" destId="{B479759E-6657-C34D-A951-F202F2E8A5FB}" srcOrd="0" destOrd="0" presId="urn:microsoft.com/office/officeart/2009/3/layout/HorizontalOrganizationChart#415"/>
    <dgm:cxn modelId="{4F975690-66AF-0C45-A4B4-519898D7DA71}" type="presOf" srcId="{D495FE70-D414-B848-BE82-679738F95DEA}" destId="{E29D5727-716A-624D-AD17-881242102759}" srcOrd="1" destOrd="0" presId="urn:microsoft.com/office/officeart/2009/3/layout/HorizontalOrganizationChart#415"/>
    <dgm:cxn modelId="{9BE1C3CF-1BDD-CD43-8C9D-A39266CF079C}" type="presParOf" srcId="{8A5C8651-A0F4-A444-A315-4EE5D40000B9}" destId="{ACCE5953-75EF-A646-8901-438202253147}" srcOrd="0" destOrd="0" presId="urn:microsoft.com/office/officeart/2009/3/layout/HorizontalOrganizationChart#415"/>
    <dgm:cxn modelId="{F86A3D84-83FA-5641-A4A5-0A1E934833FD}" type="presParOf" srcId="{ACCE5953-75EF-A646-8901-438202253147}" destId="{1C0925D7-268E-4541-B7C2-F03386CA1563}" srcOrd="0" destOrd="0" presId="urn:microsoft.com/office/officeart/2009/3/layout/HorizontalOrganizationChart#415"/>
    <dgm:cxn modelId="{B087EDCA-B4B4-9F43-9C61-775A5121CD4A}" type="presParOf" srcId="{1C0925D7-268E-4541-B7C2-F03386CA1563}" destId="{24BF3843-CEF8-5541-B6ED-A3C26E575F84}" srcOrd="0" destOrd="0" presId="urn:microsoft.com/office/officeart/2009/3/layout/HorizontalOrganizationChart#415"/>
    <dgm:cxn modelId="{0F054FF6-37A2-F44D-B6ED-C125C3E52DD6}" type="presParOf" srcId="{1C0925D7-268E-4541-B7C2-F03386CA1563}" destId="{DB17412D-52CC-9F48-B38B-B3FB04365095}" srcOrd="1" destOrd="0" presId="urn:microsoft.com/office/officeart/2009/3/layout/HorizontalOrganizationChart#415"/>
    <dgm:cxn modelId="{3A92E5E4-73CC-9E49-A0BD-644156A454EE}" type="presParOf" srcId="{ACCE5953-75EF-A646-8901-438202253147}" destId="{183C6BF8-69DB-0A4B-9B5F-5AB643B021AE}" srcOrd="1" destOrd="0" presId="urn:microsoft.com/office/officeart/2009/3/layout/HorizontalOrganizationChart#415"/>
    <dgm:cxn modelId="{59239A55-62B4-D44D-A8DC-FB19D9B3CE3F}" type="presParOf" srcId="{183C6BF8-69DB-0A4B-9B5F-5AB643B021AE}" destId="{FF679F8A-3C75-2A40-A7BE-C8DCA62D047D}" srcOrd="0" destOrd="0" presId="urn:microsoft.com/office/officeart/2009/3/layout/HorizontalOrganizationChart#415"/>
    <dgm:cxn modelId="{CA7B3BE6-DB13-D544-9099-86F3EDA2C07B}" type="presParOf" srcId="{183C6BF8-69DB-0A4B-9B5F-5AB643B021AE}" destId="{EC3DF666-0C34-F646-907B-DDA4F6D1A162}" srcOrd="1" destOrd="0" presId="urn:microsoft.com/office/officeart/2009/3/layout/HorizontalOrganizationChart#415"/>
    <dgm:cxn modelId="{93891867-3DB9-A041-BEEF-8D87A9775926}" type="presParOf" srcId="{EC3DF666-0C34-F646-907B-DDA4F6D1A162}" destId="{59C6230E-9D09-9B42-B32F-2E1E625515C8}" srcOrd="0" destOrd="0" presId="urn:microsoft.com/office/officeart/2009/3/layout/HorizontalOrganizationChart#415"/>
    <dgm:cxn modelId="{D3AE312E-8E91-F141-BDC0-1BCE874703FB}" type="presParOf" srcId="{59C6230E-9D09-9B42-B32F-2E1E625515C8}" destId="{C19AF8B7-68AC-BA42-A6A1-5D0E6410B28A}" srcOrd="0" destOrd="0" presId="urn:microsoft.com/office/officeart/2009/3/layout/HorizontalOrganizationChart#415"/>
    <dgm:cxn modelId="{750BB589-DDCC-B44E-873C-C4B02AAA49BE}" type="presParOf" srcId="{59C6230E-9D09-9B42-B32F-2E1E625515C8}" destId="{E29D5727-716A-624D-AD17-881242102759}" srcOrd="1" destOrd="0" presId="urn:microsoft.com/office/officeart/2009/3/layout/HorizontalOrganizationChart#415"/>
    <dgm:cxn modelId="{E2EE323F-A841-324E-B250-1E1A4A08C236}" type="presParOf" srcId="{EC3DF666-0C34-F646-907B-DDA4F6D1A162}" destId="{FC746512-FE87-F54A-82E7-44AEBEAEC0DC}" srcOrd="1" destOrd="0" presId="urn:microsoft.com/office/officeart/2009/3/layout/HorizontalOrganizationChart#415"/>
    <dgm:cxn modelId="{AA8561A9-12EE-E243-A1E2-2E5211D071C3}" type="presParOf" srcId="{FC746512-FE87-F54A-82E7-44AEBEAEC0DC}" destId="{8A1F9D91-A83B-1644-AAE3-EDBD452C4B9A}" srcOrd="0" destOrd="0" presId="urn:microsoft.com/office/officeart/2009/3/layout/HorizontalOrganizationChart#415"/>
    <dgm:cxn modelId="{9BE1A993-6FD4-D946-BAC9-13DF79C4679E}" type="presParOf" srcId="{FC746512-FE87-F54A-82E7-44AEBEAEC0DC}" destId="{64E1218E-5287-5047-ADB5-986856F2E2C6}" srcOrd="1" destOrd="0" presId="urn:microsoft.com/office/officeart/2009/3/layout/HorizontalOrganizationChart#415"/>
    <dgm:cxn modelId="{BFAADFC4-F6B7-6D44-BEED-8047E1B804AE}" type="presParOf" srcId="{64E1218E-5287-5047-ADB5-986856F2E2C6}" destId="{023B3BD2-9B7F-EE4D-BA46-DA7D58242EFE}" srcOrd="0" destOrd="0" presId="urn:microsoft.com/office/officeart/2009/3/layout/HorizontalOrganizationChart#415"/>
    <dgm:cxn modelId="{32E86564-8D3B-3942-B8B9-37C09A204650}" type="presParOf" srcId="{023B3BD2-9B7F-EE4D-BA46-DA7D58242EFE}" destId="{6849F3ED-6E08-C14D-9E33-E76A1F92CBC8}" srcOrd="0" destOrd="0" presId="urn:microsoft.com/office/officeart/2009/3/layout/HorizontalOrganizationChart#415"/>
    <dgm:cxn modelId="{0AD8ED55-9F48-B443-A0E6-864E715EE616}" type="presParOf" srcId="{023B3BD2-9B7F-EE4D-BA46-DA7D58242EFE}" destId="{7BE47EBC-4448-4341-9080-A00D34CB9806}" srcOrd="1" destOrd="0" presId="urn:microsoft.com/office/officeart/2009/3/layout/HorizontalOrganizationChart#415"/>
    <dgm:cxn modelId="{C1B154E2-B754-FA40-AD67-468BCD5D58B9}" type="presParOf" srcId="{64E1218E-5287-5047-ADB5-986856F2E2C6}" destId="{81EB7F63-CD53-ED43-962C-BE9BDE04563C}" srcOrd="1" destOrd="0" presId="urn:microsoft.com/office/officeart/2009/3/layout/HorizontalOrganizationChart#415"/>
    <dgm:cxn modelId="{C903BD5C-FF7A-A04F-9350-4BA33C69BFB1}" type="presParOf" srcId="{64E1218E-5287-5047-ADB5-986856F2E2C6}" destId="{CDA4475D-0FF7-9742-805B-ED636D63D63E}" srcOrd="2" destOrd="0" presId="urn:microsoft.com/office/officeart/2009/3/layout/HorizontalOrganizationChart#415"/>
    <dgm:cxn modelId="{F939C085-AF82-1F48-8CB5-D935F27EBAE7}" type="presParOf" srcId="{FC746512-FE87-F54A-82E7-44AEBEAEC0DC}" destId="{5F373564-5D24-9F44-A9CC-9F4A04F89C11}" srcOrd="2" destOrd="0" presId="urn:microsoft.com/office/officeart/2009/3/layout/HorizontalOrganizationChart#415"/>
    <dgm:cxn modelId="{CA0AFD89-D499-564D-A947-070F4CDF8553}" type="presParOf" srcId="{FC746512-FE87-F54A-82E7-44AEBEAEC0DC}" destId="{7A31255B-4458-614B-95A9-EF474EAA1C7C}" srcOrd="3" destOrd="0" presId="urn:microsoft.com/office/officeart/2009/3/layout/HorizontalOrganizationChart#415"/>
    <dgm:cxn modelId="{5CB99DAF-443D-2244-80D7-60171DFC5913}" type="presParOf" srcId="{7A31255B-4458-614B-95A9-EF474EAA1C7C}" destId="{6B653076-A3ED-2E48-A7E2-A98A2B4E2393}" srcOrd="0" destOrd="0" presId="urn:microsoft.com/office/officeart/2009/3/layout/HorizontalOrganizationChart#415"/>
    <dgm:cxn modelId="{56937E50-9ACE-D348-AB62-907AEAEB03A9}" type="presParOf" srcId="{6B653076-A3ED-2E48-A7E2-A98A2B4E2393}" destId="{5766AE3B-2027-034D-B10C-C38B529B5F87}" srcOrd="0" destOrd="0" presId="urn:microsoft.com/office/officeart/2009/3/layout/HorizontalOrganizationChart#415"/>
    <dgm:cxn modelId="{9EABA53C-8A4E-D846-99E7-067F7DCD3905}" type="presParOf" srcId="{6B653076-A3ED-2E48-A7E2-A98A2B4E2393}" destId="{291EA68E-F50B-FC40-8651-51AEC484433A}" srcOrd="1" destOrd="0" presId="urn:microsoft.com/office/officeart/2009/3/layout/HorizontalOrganizationChart#415"/>
    <dgm:cxn modelId="{5639FCD4-52B0-C54C-B071-229B1DDAC936}" type="presParOf" srcId="{7A31255B-4458-614B-95A9-EF474EAA1C7C}" destId="{3EEAA523-5911-5445-9EE8-F0845CCEA990}" srcOrd="1" destOrd="0" presId="urn:microsoft.com/office/officeart/2009/3/layout/HorizontalOrganizationChart#415"/>
    <dgm:cxn modelId="{CEDAB0C6-901F-6649-A94D-9F22F6693EBB}" type="presParOf" srcId="{7A31255B-4458-614B-95A9-EF474EAA1C7C}" destId="{AC543B99-4A50-8C40-8686-564F73C32BD8}" srcOrd="2" destOrd="0" presId="urn:microsoft.com/office/officeart/2009/3/layout/HorizontalOrganizationChart#415"/>
    <dgm:cxn modelId="{479A5CA6-8E93-6F48-B1FE-8F97D81F335C}" type="presParOf" srcId="{FC746512-FE87-F54A-82E7-44AEBEAEC0DC}" destId="{8EAA0473-855B-4040-9F75-A7D15474EDB6}" srcOrd="4" destOrd="0" presId="urn:microsoft.com/office/officeart/2009/3/layout/HorizontalOrganizationChart#415"/>
    <dgm:cxn modelId="{FE4FB66C-EEC6-924F-97BE-23907C323A02}" type="presParOf" srcId="{FC746512-FE87-F54A-82E7-44AEBEAEC0DC}" destId="{45C53AD1-6043-DE4E-AFF7-F769B9E4C6B2}" srcOrd="5" destOrd="0" presId="urn:microsoft.com/office/officeart/2009/3/layout/HorizontalOrganizationChart#415"/>
    <dgm:cxn modelId="{DB617CEC-440C-624B-BF53-4DBBCD0C7C65}" type="presParOf" srcId="{45C53AD1-6043-DE4E-AFF7-F769B9E4C6B2}" destId="{1311BED4-BB88-D143-86D3-5A4466218076}" srcOrd="0" destOrd="0" presId="urn:microsoft.com/office/officeart/2009/3/layout/HorizontalOrganizationChart#415"/>
    <dgm:cxn modelId="{0E9E2D8B-9759-C244-BDC1-FD3CA426133A}" type="presParOf" srcId="{1311BED4-BB88-D143-86D3-5A4466218076}" destId="{0F145AD6-F8B2-974E-BF77-3DC2D16A65AB}" srcOrd="0" destOrd="0" presId="urn:microsoft.com/office/officeart/2009/3/layout/HorizontalOrganizationChart#415"/>
    <dgm:cxn modelId="{B74161A4-29CE-4542-9197-30F952C3D8A1}" type="presParOf" srcId="{1311BED4-BB88-D143-86D3-5A4466218076}" destId="{36CD0CF7-E00C-5041-B8FC-77D8A1DB10F4}" srcOrd="1" destOrd="0" presId="urn:microsoft.com/office/officeart/2009/3/layout/HorizontalOrganizationChart#415"/>
    <dgm:cxn modelId="{2089B5B1-8A98-0D4F-8977-7CEEE0050EBA}" type="presParOf" srcId="{45C53AD1-6043-DE4E-AFF7-F769B9E4C6B2}" destId="{AFEC4058-4E69-2648-AF53-E88970D101F4}" srcOrd="1" destOrd="0" presId="urn:microsoft.com/office/officeart/2009/3/layout/HorizontalOrganizationChart#415"/>
    <dgm:cxn modelId="{E80C5EFC-BAA0-974E-BE37-5455B2849107}" type="presParOf" srcId="{45C53AD1-6043-DE4E-AFF7-F769B9E4C6B2}" destId="{A8106967-4EC0-4A41-9DD8-B6849B1858F6}" srcOrd="2" destOrd="0" presId="urn:microsoft.com/office/officeart/2009/3/layout/HorizontalOrganizationChart#415"/>
    <dgm:cxn modelId="{0FA2E76A-9D98-B941-A4B5-568D5E461DA9}" type="presParOf" srcId="{FC746512-FE87-F54A-82E7-44AEBEAEC0DC}" destId="{B769971F-33CE-D344-98C1-AE160ADB3694}" srcOrd="6" destOrd="0" presId="urn:microsoft.com/office/officeart/2009/3/layout/HorizontalOrganizationChart#415"/>
    <dgm:cxn modelId="{08611E92-72BD-B648-B104-09B854119B78}" type="presParOf" srcId="{FC746512-FE87-F54A-82E7-44AEBEAEC0DC}" destId="{5D64AAC7-F948-EF44-8F6A-BEA1DF48C540}" srcOrd="7" destOrd="0" presId="urn:microsoft.com/office/officeart/2009/3/layout/HorizontalOrganizationChart#415"/>
    <dgm:cxn modelId="{5607788B-A0CC-9E45-A5B6-5CA4F62E776D}" type="presParOf" srcId="{5D64AAC7-F948-EF44-8F6A-BEA1DF48C540}" destId="{1C2EA5CE-0CDD-5A43-95C6-53D3B63E3516}" srcOrd="0" destOrd="0" presId="urn:microsoft.com/office/officeart/2009/3/layout/HorizontalOrganizationChart#415"/>
    <dgm:cxn modelId="{4CB2B34D-91F1-6146-97FA-9BD130C29A03}" type="presParOf" srcId="{1C2EA5CE-0CDD-5A43-95C6-53D3B63E3516}" destId="{8C01FEA2-2644-4A47-993B-CB1075867EAA}" srcOrd="0" destOrd="0" presId="urn:microsoft.com/office/officeart/2009/3/layout/HorizontalOrganizationChart#415"/>
    <dgm:cxn modelId="{1253C8A8-C49B-FA45-B804-0A5F8F0C50B4}" type="presParOf" srcId="{1C2EA5CE-0CDD-5A43-95C6-53D3B63E3516}" destId="{63F99E30-45CC-1547-B425-FCA631079D57}" srcOrd="1" destOrd="0" presId="urn:microsoft.com/office/officeart/2009/3/layout/HorizontalOrganizationChart#415"/>
    <dgm:cxn modelId="{31BA3735-AEC9-414C-914E-B1B4CD26C0C5}" type="presParOf" srcId="{5D64AAC7-F948-EF44-8F6A-BEA1DF48C540}" destId="{A44CB684-4A00-5640-A2DB-98B9D94785A8}" srcOrd="1" destOrd="0" presId="urn:microsoft.com/office/officeart/2009/3/layout/HorizontalOrganizationChart#415"/>
    <dgm:cxn modelId="{AFB117D9-6ED8-1746-9DD3-D1A95C934A86}" type="presParOf" srcId="{5D64AAC7-F948-EF44-8F6A-BEA1DF48C540}" destId="{ACE4895C-2D50-2D49-9137-0459521DB5B9}" srcOrd="2" destOrd="0" presId="urn:microsoft.com/office/officeart/2009/3/layout/HorizontalOrganizationChart#415"/>
    <dgm:cxn modelId="{6C48CE3F-0A57-D54C-87F5-2380DA45ACE9}" type="presParOf" srcId="{EC3DF666-0C34-F646-907B-DDA4F6D1A162}" destId="{C4EB0C64-C1DE-5840-AA1A-6B64027B24FA}" srcOrd="2" destOrd="0" presId="urn:microsoft.com/office/officeart/2009/3/layout/HorizontalOrganizationChart#415"/>
    <dgm:cxn modelId="{C0034084-AF00-3F4F-9072-0B5F1A00BB32}" type="presParOf" srcId="{183C6BF8-69DB-0A4B-9B5F-5AB643B021AE}" destId="{CE6B7AA4-4E74-9345-8C39-D9A57978A5FC}" srcOrd="2" destOrd="0" presId="urn:microsoft.com/office/officeart/2009/3/layout/HorizontalOrganizationChart#415"/>
    <dgm:cxn modelId="{F7CE6CEC-294F-DF41-AF2C-6C95CC23D543}" type="presParOf" srcId="{183C6BF8-69DB-0A4B-9B5F-5AB643B021AE}" destId="{DA75A5C3-0E23-9F4B-B268-C0F6D0436456}" srcOrd="3" destOrd="0" presId="urn:microsoft.com/office/officeart/2009/3/layout/HorizontalOrganizationChart#415"/>
    <dgm:cxn modelId="{3CCDFB5E-961A-A74B-B8A9-F90DDC9402EE}" type="presParOf" srcId="{DA75A5C3-0E23-9F4B-B268-C0F6D0436456}" destId="{0A6BD554-DC1E-BC44-817C-787908D9BAAA}" srcOrd="0" destOrd="0" presId="urn:microsoft.com/office/officeart/2009/3/layout/HorizontalOrganizationChart#415"/>
    <dgm:cxn modelId="{BD7E8771-C8B3-1F44-9721-1F9788364F5E}" type="presParOf" srcId="{0A6BD554-DC1E-BC44-817C-787908D9BAAA}" destId="{E4773532-36CE-404B-9B4D-845BBEB0919F}" srcOrd="0" destOrd="0" presId="urn:microsoft.com/office/officeart/2009/3/layout/HorizontalOrganizationChart#415"/>
    <dgm:cxn modelId="{AC186A89-C088-054A-98CE-0E696C939A27}" type="presParOf" srcId="{0A6BD554-DC1E-BC44-817C-787908D9BAAA}" destId="{EE966D2E-676A-794E-9BD2-272ACEDE2E9C}" srcOrd="1" destOrd="0" presId="urn:microsoft.com/office/officeart/2009/3/layout/HorizontalOrganizationChart#415"/>
    <dgm:cxn modelId="{118FE3DB-80B0-9443-B9D7-EF599709CC84}" type="presParOf" srcId="{DA75A5C3-0E23-9F4B-B268-C0F6D0436456}" destId="{F1CBA60B-A5B4-F14C-90C5-5594A2CBCFAB}" srcOrd="1" destOrd="0" presId="urn:microsoft.com/office/officeart/2009/3/layout/HorizontalOrganizationChart#415"/>
    <dgm:cxn modelId="{D2F1D709-4449-7240-9A1E-A5B4F270AE62}" type="presParOf" srcId="{F1CBA60B-A5B4-F14C-90C5-5594A2CBCFAB}" destId="{DC3F82E3-9810-194A-ADE8-9646EFBE4FF0}" srcOrd="0" destOrd="0" presId="urn:microsoft.com/office/officeart/2009/3/layout/HorizontalOrganizationChart#415"/>
    <dgm:cxn modelId="{03D8DF0C-22F0-B64D-B21A-A656BBCB7AC3}" type="presParOf" srcId="{F1CBA60B-A5B4-F14C-90C5-5594A2CBCFAB}" destId="{56FE6F3B-AF49-5F45-988E-67ED662B7AEC}" srcOrd="1" destOrd="0" presId="urn:microsoft.com/office/officeart/2009/3/layout/HorizontalOrganizationChart#415"/>
    <dgm:cxn modelId="{0E4E085A-26F9-8C40-AF35-89E145F60BD3}" type="presParOf" srcId="{56FE6F3B-AF49-5F45-988E-67ED662B7AEC}" destId="{B8427FC3-4F60-4040-B504-86B20AA35F31}" srcOrd="0" destOrd="0" presId="urn:microsoft.com/office/officeart/2009/3/layout/HorizontalOrganizationChart#415"/>
    <dgm:cxn modelId="{A213772F-0C01-3547-9801-6399FD525CA9}" type="presParOf" srcId="{B8427FC3-4F60-4040-B504-86B20AA35F31}" destId="{B479759E-6657-C34D-A951-F202F2E8A5FB}" srcOrd="0" destOrd="0" presId="urn:microsoft.com/office/officeart/2009/3/layout/HorizontalOrganizationChart#415"/>
    <dgm:cxn modelId="{B484658D-5920-4241-8152-88EFA17CCD93}" type="presParOf" srcId="{B8427FC3-4F60-4040-B504-86B20AA35F31}" destId="{62838AC4-0A8F-6241-A51D-3ACC43527C7A}" srcOrd="1" destOrd="0" presId="urn:microsoft.com/office/officeart/2009/3/layout/HorizontalOrganizationChart#415"/>
    <dgm:cxn modelId="{E9DEEA7C-CDA3-974A-94F5-A09FDE514FEA}" type="presParOf" srcId="{56FE6F3B-AF49-5F45-988E-67ED662B7AEC}" destId="{11A798D4-E606-F94B-BDD7-21C999E2D984}" srcOrd="1" destOrd="0" presId="urn:microsoft.com/office/officeart/2009/3/layout/HorizontalOrganizationChart#415"/>
    <dgm:cxn modelId="{C371D9F1-F49F-B045-8CFF-5E1F87887227}" type="presParOf" srcId="{56FE6F3B-AF49-5F45-988E-67ED662B7AEC}" destId="{645FA375-0B69-F444-B5D3-18FCF0516494}" srcOrd="2" destOrd="0" presId="urn:microsoft.com/office/officeart/2009/3/layout/HorizontalOrganizationChart#415"/>
    <dgm:cxn modelId="{E8652118-F2B5-3743-A7CE-9C6B3C24238B}" type="presParOf" srcId="{F1CBA60B-A5B4-F14C-90C5-5594A2CBCFAB}" destId="{4C49089E-8EFB-1C4C-B0F2-89B23A4D5A42}" srcOrd="2" destOrd="0" presId="urn:microsoft.com/office/officeart/2009/3/layout/HorizontalOrganizationChart#415"/>
    <dgm:cxn modelId="{8FAAA755-8B30-4E46-BC8D-D5AC84C2A720}" type="presParOf" srcId="{F1CBA60B-A5B4-F14C-90C5-5594A2CBCFAB}" destId="{E69F2855-FAB5-4640-951C-CAB214FF8C31}" srcOrd="3" destOrd="0" presId="urn:microsoft.com/office/officeart/2009/3/layout/HorizontalOrganizationChart#415"/>
    <dgm:cxn modelId="{AC96080C-3AB8-8044-A5A2-2111447B881D}" type="presParOf" srcId="{E69F2855-FAB5-4640-951C-CAB214FF8C31}" destId="{A199CAA9-6612-A642-8953-350FF60EC153}" srcOrd="0" destOrd="0" presId="urn:microsoft.com/office/officeart/2009/3/layout/HorizontalOrganizationChart#415"/>
    <dgm:cxn modelId="{9B04AD64-583A-944C-A128-91D4CEFACD77}" type="presParOf" srcId="{A199CAA9-6612-A642-8953-350FF60EC153}" destId="{1A9D6B0E-4334-4F48-B6DA-B479D48DCAA7}" srcOrd="0" destOrd="0" presId="urn:microsoft.com/office/officeart/2009/3/layout/HorizontalOrganizationChart#415"/>
    <dgm:cxn modelId="{208B7987-DDBE-FF4A-9F07-43EB0860A6D6}" type="presParOf" srcId="{A199CAA9-6612-A642-8953-350FF60EC153}" destId="{76D74071-3F88-3F49-9E89-E0589B39753C}" srcOrd="1" destOrd="0" presId="urn:microsoft.com/office/officeart/2009/3/layout/HorizontalOrganizationChart#415"/>
    <dgm:cxn modelId="{6F5568DC-597B-C144-8186-E33C7CB3859D}" type="presParOf" srcId="{E69F2855-FAB5-4640-951C-CAB214FF8C31}" destId="{6E6891B4-6C12-9147-BEBC-37CD75ABF401}" srcOrd="1" destOrd="0" presId="urn:microsoft.com/office/officeart/2009/3/layout/HorizontalOrganizationChart#415"/>
    <dgm:cxn modelId="{CE730CF1-8657-8644-94FF-D12FF53DA810}" type="presParOf" srcId="{E69F2855-FAB5-4640-951C-CAB214FF8C31}" destId="{F432F14E-CCB7-E642-8BEC-C5625E62D434}" srcOrd="2" destOrd="0" presId="urn:microsoft.com/office/officeart/2009/3/layout/HorizontalOrganizationChart#415"/>
    <dgm:cxn modelId="{FD1E83DE-D93B-704D-B94D-510C14577D48}" type="presParOf" srcId="{DA75A5C3-0E23-9F4B-B268-C0F6D0436456}" destId="{DB7C4775-5021-C049-85B9-67BAD7871118}" srcOrd="2" destOrd="0" presId="urn:microsoft.com/office/officeart/2009/3/layout/HorizontalOrganizationChart#415"/>
    <dgm:cxn modelId="{E0FD1C7B-3918-0448-A184-A879155470F4}" type="presParOf" srcId="{ACCE5953-75EF-A646-8901-438202253147}" destId="{46428B91-7BFB-B542-BB26-300E1EECCD66}" srcOrd="2" destOrd="0" presId="urn:microsoft.com/office/officeart/2009/3/layout/HorizontalOrganizationChart#415"/>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36.xml><?xml version="1.0" encoding="utf-8"?>
<dgm:dataModel xmlns:dgm="http://schemas.openxmlformats.org/drawingml/2006/diagram" xmlns:a="http://schemas.openxmlformats.org/drawingml/2006/main">
  <dgm:ptLst>
    <dgm:pt modelId="{960B5FFC-C883-E542-8CDB-9FF1AA81B813}" type="doc">
      <dgm:prSet loTypeId="urn:microsoft.com/office/officeart/2009/3/layout/HorizontalOrganizationChart#416" loCatId="" qsTypeId="urn:microsoft.com/office/officeart/2005/8/quickstyle/simple1#445" qsCatId="simple" csTypeId="urn:microsoft.com/office/officeart/2005/8/colors/accent2_1#121" csCatId="accent2" phldr="1"/>
      <dgm:spPr/>
      <dgm:t>
        <a:bodyPr/>
        <a:lstStyle/>
        <a:p>
          <a:endParaRPr lang="zh-CN" altLang="en-US"/>
        </a:p>
      </dgm:t>
    </dgm:pt>
    <dgm:pt modelId="{2E7A79DF-37F9-E04C-A420-5B8BA7EA211B}">
      <dgm:prSet phldrT="[文本]" custT="1"/>
      <dgm:spPr/>
      <dgm:t>
        <a:bodyPr/>
        <a:lstStyle/>
        <a:p>
          <a:r>
            <a:rPr lang="en-US" altLang="zh-CN" sz="1400" dirty="0" smtClean="0">
              <a:latin typeface="微软雅黑" panose="020B0503020204020204" pitchFamily="34" charset="-122"/>
              <a:ea typeface="微软雅黑" panose="020B0503020204020204" pitchFamily="34" charset="-122"/>
              <a:cs typeface="微软雅黑" panose="020B0503020204020204" pitchFamily="34" charset="-122"/>
            </a:rPr>
            <a:t>4.</a:t>
          </a:r>
          <a:r>
            <a:rPr lang="zh-CN" altLang="en-US" sz="1400" dirty="0" smtClean="0">
              <a:latin typeface="微软雅黑" panose="020B0503020204020204" pitchFamily="34" charset="-122"/>
              <a:ea typeface="微软雅黑" panose="020B0503020204020204" pitchFamily="34" charset="-122"/>
              <a:cs typeface="微软雅黑" panose="020B0503020204020204" pitchFamily="34" charset="-122"/>
            </a:rPr>
            <a:t>资本主义的政治制度和意识形态</a:t>
          </a:r>
          <a:endParaRPr lang="zh-CN" altLang="en-US" sz="1400" dirty="0">
            <a:latin typeface="微软雅黑" panose="020B0503020204020204" pitchFamily="34" charset="-122"/>
            <a:ea typeface="微软雅黑" panose="020B0503020204020204" pitchFamily="34" charset="-122"/>
            <a:cs typeface="微软雅黑" panose="020B0503020204020204" pitchFamily="34" charset="-122"/>
          </a:endParaRPr>
        </a:p>
      </dgm:t>
    </dgm:pt>
    <dgm:pt modelId="{A21CB7C1-35BD-7A48-92A5-52189C15160A}" cxnId="{DB010AD3-9B2C-C349-A2A9-40ECBF8CEF01}" type="parTrans">
      <dgm:prSet/>
      <dgm:spPr/>
      <dgm:t>
        <a:bodyPr/>
        <a:lstStyle/>
        <a:p>
          <a:endParaRPr lang="zh-CN" altLang="en-US"/>
        </a:p>
      </dgm:t>
    </dgm:pt>
    <dgm:pt modelId="{D2335F9B-9160-4145-81FA-5058E705AFBA}" cxnId="{DB010AD3-9B2C-C349-A2A9-40ECBF8CEF01}" type="sibTrans">
      <dgm:prSet/>
      <dgm:spPr/>
      <dgm:t>
        <a:bodyPr/>
        <a:lstStyle/>
        <a:p>
          <a:endParaRPr lang="zh-CN" altLang="en-US"/>
        </a:p>
      </dgm:t>
    </dgm:pt>
    <dgm:pt modelId="{D495FE70-D414-B848-BE82-679738F95DEA}">
      <dgm:prSet phldrT="[文本]" custT="1"/>
      <dgm:spPr>
        <a:solidFill>
          <a:srgbClr val="C00000"/>
        </a:solidFill>
      </dgm:spPr>
      <dgm:t>
        <a:bodyPr/>
        <a:lstStyle/>
        <a:p>
          <a:r>
            <a:rPr lang="zh-CN" altLang="en-US" sz="1600" dirty="0" smtClean="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政治制度</a:t>
          </a:r>
          <a:endParaRPr lang="zh-CN" altLang="en-US" sz="16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dgm:t>
    </dgm:pt>
    <dgm:pt modelId="{82A45ED3-2CE2-CD45-9383-B5A66D71A518}" cxnId="{B21ECDDF-946E-8F4B-ABBA-D7C3CFFE8A94}" type="parTrans">
      <dgm:prSet/>
      <dgm:spPr/>
      <dgm:t>
        <a:bodyPr/>
        <a:lstStyle/>
        <a:p>
          <a:endParaRPr lang="zh-CN" altLang="en-US"/>
        </a:p>
      </dgm:t>
    </dgm:pt>
    <dgm:pt modelId="{31473893-47A1-D248-B029-DB2252E88001}" cxnId="{B21ECDDF-946E-8F4B-ABBA-D7C3CFFE8A94}" type="sibTrans">
      <dgm:prSet/>
      <dgm:spPr/>
      <dgm:t>
        <a:bodyPr/>
        <a:lstStyle/>
        <a:p>
          <a:endParaRPr lang="zh-CN" altLang="en-US"/>
        </a:p>
      </dgm:t>
    </dgm:pt>
    <dgm:pt modelId="{4449040D-6680-BE48-BF9C-213BB014AAF1}">
      <dgm:prSet phldrT="[文本]" custT="1"/>
      <dgm:spPr/>
      <dgm:t>
        <a:bodyPr/>
        <a:lstStyle/>
        <a:p>
          <a:r>
            <a:rPr lang="zh-CN" altLang="en-US" sz="1400" dirty="0" smtClean="0">
              <a:latin typeface="微软雅黑" panose="020B0503020204020204" pitchFamily="34" charset="-122"/>
              <a:ea typeface="微软雅黑" panose="020B0503020204020204" pitchFamily="34" charset="-122"/>
              <a:cs typeface="微软雅黑" panose="020B0503020204020204" pitchFamily="34" charset="-122"/>
            </a:rPr>
            <a:t>意识形态</a:t>
          </a:r>
          <a:endParaRPr lang="zh-CN" altLang="en-US" sz="1400" dirty="0">
            <a:latin typeface="微软雅黑" panose="020B0503020204020204" pitchFamily="34" charset="-122"/>
            <a:ea typeface="微软雅黑" panose="020B0503020204020204" pitchFamily="34" charset="-122"/>
            <a:cs typeface="微软雅黑" panose="020B0503020204020204" pitchFamily="34" charset="-122"/>
          </a:endParaRPr>
        </a:p>
      </dgm:t>
    </dgm:pt>
    <dgm:pt modelId="{03CA20F5-181F-C642-812B-09EAD05291CB}" cxnId="{DBBFE34C-E971-5145-9CAD-B4E04A33CCDB}" type="parTrans">
      <dgm:prSet/>
      <dgm:spPr/>
      <dgm:t>
        <a:bodyPr/>
        <a:lstStyle/>
        <a:p>
          <a:endParaRPr lang="zh-CN" altLang="en-US"/>
        </a:p>
      </dgm:t>
    </dgm:pt>
    <dgm:pt modelId="{CDBE4338-7B69-AF47-BEEA-488582924C0B}" cxnId="{DBBFE34C-E971-5145-9CAD-B4E04A33CCDB}" type="sibTrans">
      <dgm:prSet/>
      <dgm:spPr/>
      <dgm:t>
        <a:bodyPr/>
        <a:lstStyle/>
        <a:p>
          <a:endParaRPr lang="zh-CN" altLang="en-US"/>
        </a:p>
      </dgm:t>
    </dgm:pt>
    <dgm:pt modelId="{D9DBA87B-8086-BE4F-96B4-84FE80B96E6C}">
      <dgm:prSet custT="1"/>
      <dgm:spPr>
        <a:solidFill>
          <a:srgbClr val="C00000"/>
        </a:solidFill>
      </dgm:spPr>
      <dgm:t>
        <a:bodyPr/>
        <a:lstStyle/>
        <a:p>
          <a:r>
            <a:rPr lang="zh-CN" altLang="en-US" sz="1600" dirty="0" smtClean="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国家制度（核心）</a:t>
          </a:r>
          <a:endParaRPr lang="zh-CN" altLang="en-US" sz="16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dgm:t>
    </dgm:pt>
    <dgm:pt modelId="{541D626A-F7E7-864A-9D4D-CE137958931B}" cxnId="{076715ED-0F73-8245-B4C1-BC42FC7F3913}" type="parTrans">
      <dgm:prSet/>
      <dgm:spPr/>
      <dgm:t>
        <a:bodyPr/>
        <a:lstStyle/>
        <a:p>
          <a:endParaRPr lang="zh-CN" altLang="en-US"/>
        </a:p>
      </dgm:t>
    </dgm:pt>
    <dgm:pt modelId="{A3416AD1-B9E5-BB42-89A8-426FA47AFC5F}" cxnId="{076715ED-0F73-8245-B4C1-BC42FC7F3913}" type="sibTrans">
      <dgm:prSet/>
      <dgm:spPr/>
      <dgm:t>
        <a:bodyPr/>
        <a:lstStyle/>
        <a:p>
          <a:endParaRPr lang="zh-CN" altLang="en-US"/>
        </a:p>
      </dgm:t>
    </dgm:pt>
    <dgm:pt modelId="{C0E7F50A-D3C5-5645-B64D-DE3D68B42652}">
      <dgm:prSet custT="1"/>
      <dgm:spPr/>
      <dgm:t>
        <a:bodyPr/>
        <a:lstStyle/>
        <a:p>
          <a:r>
            <a:rPr lang="zh-CN" altLang="en-US" sz="1400" dirty="0" smtClean="0">
              <a:latin typeface="微软雅黑" panose="020B0503020204020204" pitchFamily="34" charset="-122"/>
              <a:ea typeface="微软雅黑" panose="020B0503020204020204" pitchFamily="34" charset="-122"/>
              <a:cs typeface="微软雅黑" panose="020B0503020204020204" pitchFamily="34" charset="-122"/>
            </a:rPr>
            <a:t>政党制度</a:t>
          </a:r>
          <a:endParaRPr lang="zh-CN" altLang="en-US" sz="1400" dirty="0">
            <a:latin typeface="微软雅黑" panose="020B0503020204020204" pitchFamily="34" charset="-122"/>
            <a:ea typeface="微软雅黑" panose="020B0503020204020204" pitchFamily="34" charset="-122"/>
            <a:cs typeface="微软雅黑" panose="020B0503020204020204" pitchFamily="34" charset="-122"/>
          </a:endParaRPr>
        </a:p>
      </dgm:t>
    </dgm:pt>
    <dgm:pt modelId="{3470BC3C-0E12-9A44-8C0F-439CBFB6D4F3}" cxnId="{012A5CC8-9B0E-D047-8090-1E4C4E9B6A5B}" type="parTrans">
      <dgm:prSet/>
      <dgm:spPr/>
      <dgm:t>
        <a:bodyPr/>
        <a:lstStyle/>
        <a:p>
          <a:endParaRPr lang="zh-CN" altLang="en-US"/>
        </a:p>
      </dgm:t>
    </dgm:pt>
    <dgm:pt modelId="{816C2B61-8703-A34F-AD26-8AB79EBAA392}" cxnId="{012A5CC8-9B0E-D047-8090-1E4C4E9B6A5B}" type="sibTrans">
      <dgm:prSet/>
      <dgm:spPr/>
      <dgm:t>
        <a:bodyPr/>
        <a:lstStyle/>
        <a:p>
          <a:endParaRPr lang="zh-CN" altLang="en-US"/>
        </a:p>
      </dgm:t>
    </dgm:pt>
    <dgm:pt modelId="{2D7C18AD-EBE4-9B4C-90E6-A8141738E7B9}">
      <dgm:prSet custT="1"/>
      <dgm:spPr/>
      <dgm:t>
        <a:bodyPr/>
        <a:lstStyle/>
        <a:p>
          <a:r>
            <a:rPr lang="zh-CN" altLang="en-US" sz="1400" dirty="0" smtClean="0">
              <a:latin typeface="微软雅黑" panose="020B0503020204020204" pitchFamily="34" charset="-122"/>
              <a:ea typeface="微软雅黑" panose="020B0503020204020204" pitchFamily="34" charset="-122"/>
              <a:cs typeface="微软雅黑" panose="020B0503020204020204" pitchFamily="34" charset="-122"/>
            </a:rPr>
            <a:t>三权分立</a:t>
          </a:r>
          <a:endParaRPr lang="zh-CN" altLang="en-US" sz="1400" dirty="0">
            <a:latin typeface="微软雅黑" panose="020B0503020204020204" pitchFamily="34" charset="-122"/>
            <a:ea typeface="微软雅黑" panose="020B0503020204020204" pitchFamily="34" charset="-122"/>
            <a:cs typeface="微软雅黑" panose="020B0503020204020204" pitchFamily="34" charset="-122"/>
          </a:endParaRPr>
        </a:p>
      </dgm:t>
    </dgm:pt>
    <dgm:pt modelId="{E5569C54-7D19-964B-B250-54E0BD200610}" cxnId="{27EE7492-FFBC-D844-B7E2-91B92699F266}" type="parTrans">
      <dgm:prSet/>
      <dgm:spPr/>
      <dgm:t>
        <a:bodyPr/>
        <a:lstStyle/>
        <a:p>
          <a:endParaRPr lang="zh-CN" altLang="en-US"/>
        </a:p>
      </dgm:t>
    </dgm:pt>
    <dgm:pt modelId="{6976DB48-F4DE-904D-A8A6-44B3BEACF2CB}" cxnId="{27EE7492-FFBC-D844-B7E2-91B92699F266}" type="sibTrans">
      <dgm:prSet/>
      <dgm:spPr/>
      <dgm:t>
        <a:bodyPr/>
        <a:lstStyle/>
        <a:p>
          <a:endParaRPr lang="zh-CN" altLang="en-US"/>
        </a:p>
      </dgm:t>
    </dgm:pt>
    <dgm:pt modelId="{97C6063E-42DC-3040-9195-91FC3B49C750}">
      <dgm:prSet custT="1"/>
      <dgm:spPr/>
      <dgm:t>
        <a:bodyPr/>
        <a:lstStyle/>
        <a:p>
          <a:r>
            <a:rPr lang="zh-CN" altLang="en-US" sz="1400" dirty="0" smtClean="0">
              <a:latin typeface="微软雅黑" panose="020B0503020204020204" pitchFamily="34" charset="-122"/>
              <a:ea typeface="微软雅黑" panose="020B0503020204020204" pitchFamily="34" charset="-122"/>
              <a:cs typeface="微软雅黑" panose="020B0503020204020204" pitchFamily="34" charset="-122"/>
            </a:rPr>
            <a:t>民主制度</a:t>
          </a:r>
          <a:endParaRPr lang="zh-CN" altLang="en-US" sz="1400" dirty="0">
            <a:latin typeface="微软雅黑" panose="020B0503020204020204" pitchFamily="34" charset="-122"/>
            <a:ea typeface="微软雅黑" panose="020B0503020204020204" pitchFamily="34" charset="-122"/>
            <a:cs typeface="微软雅黑" panose="020B0503020204020204" pitchFamily="34" charset="-122"/>
          </a:endParaRPr>
        </a:p>
      </dgm:t>
    </dgm:pt>
    <dgm:pt modelId="{9CC031A7-61A2-BE4D-A6B9-03225EC72BE8}" cxnId="{D2436690-9073-F649-BBBE-18A0B08568C3}" type="parTrans">
      <dgm:prSet/>
      <dgm:spPr/>
      <dgm:t>
        <a:bodyPr/>
        <a:lstStyle/>
        <a:p>
          <a:endParaRPr lang="zh-CN" altLang="en-US"/>
        </a:p>
      </dgm:t>
    </dgm:pt>
    <dgm:pt modelId="{F4A5941A-3FBF-9F45-A54B-D9506D5C8CAC}" cxnId="{D2436690-9073-F649-BBBE-18A0B08568C3}" type="sibTrans">
      <dgm:prSet/>
      <dgm:spPr/>
      <dgm:t>
        <a:bodyPr/>
        <a:lstStyle/>
        <a:p>
          <a:endParaRPr lang="zh-CN" altLang="en-US"/>
        </a:p>
      </dgm:t>
    </dgm:pt>
    <dgm:pt modelId="{8A5C8651-A0F4-A444-A315-4EE5D40000B9}" type="pres">
      <dgm:prSet presAssocID="{960B5FFC-C883-E542-8CDB-9FF1AA81B813}" presName="hierChild1" presStyleCnt="0">
        <dgm:presLayoutVars>
          <dgm:orgChart val="1"/>
          <dgm:chPref val="1"/>
          <dgm:dir/>
          <dgm:animOne val="branch"/>
          <dgm:animLvl val="lvl"/>
          <dgm:resizeHandles/>
        </dgm:presLayoutVars>
      </dgm:prSet>
      <dgm:spPr/>
      <dgm:t>
        <a:bodyPr/>
        <a:lstStyle/>
        <a:p>
          <a:endParaRPr lang="zh-CN" altLang="en-US"/>
        </a:p>
      </dgm:t>
    </dgm:pt>
    <dgm:pt modelId="{ACCE5953-75EF-A646-8901-438202253147}" type="pres">
      <dgm:prSet presAssocID="{2E7A79DF-37F9-E04C-A420-5B8BA7EA211B}" presName="hierRoot1" presStyleCnt="0">
        <dgm:presLayoutVars>
          <dgm:hierBranch val="init"/>
        </dgm:presLayoutVars>
      </dgm:prSet>
      <dgm:spPr/>
    </dgm:pt>
    <dgm:pt modelId="{1C0925D7-268E-4541-B7C2-F03386CA1563}" type="pres">
      <dgm:prSet presAssocID="{2E7A79DF-37F9-E04C-A420-5B8BA7EA211B}" presName="rootComposite1" presStyleCnt="0"/>
      <dgm:spPr/>
    </dgm:pt>
    <dgm:pt modelId="{24BF3843-CEF8-5541-B6ED-A3C26E575F84}" type="pres">
      <dgm:prSet presAssocID="{2E7A79DF-37F9-E04C-A420-5B8BA7EA211B}" presName="rootText1" presStyleLbl="node0" presStyleIdx="0" presStyleCnt="1" custScaleY="271445">
        <dgm:presLayoutVars>
          <dgm:chPref val="3"/>
        </dgm:presLayoutVars>
      </dgm:prSet>
      <dgm:spPr/>
      <dgm:t>
        <a:bodyPr/>
        <a:lstStyle/>
        <a:p>
          <a:endParaRPr lang="zh-CN" altLang="en-US"/>
        </a:p>
      </dgm:t>
    </dgm:pt>
    <dgm:pt modelId="{DB17412D-52CC-9F48-B38B-B3FB04365095}" type="pres">
      <dgm:prSet presAssocID="{2E7A79DF-37F9-E04C-A420-5B8BA7EA211B}" presName="rootConnector1" presStyleLbl="node1" presStyleIdx="0" presStyleCnt="0"/>
      <dgm:spPr/>
      <dgm:t>
        <a:bodyPr/>
        <a:lstStyle/>
        <a:p>
          <a:endParaRPr lang="zh-CN" altLang="en-US"/>
        </a:p>
      </dgm:t>
    </dgm:pt>
    <dgm:pt modelId="{183C6BF8-69DB-0A4B-9B5F-5AB643B021AE}" type="pres">
      <dgm:prSet presAssocID="{2E7A79DF-37F9-E04C-A420-5B8BA7EA211B}" presName="hierChild2" presStyleCnt="0"/>
      <dgm:spPr/>
    </dgm:pt>
    <dgm:pt modelId="{FF679F8A-3C75-2A40-A7BE-C8DCA62D047D}" type="pres">
      <dgm:prSet presAssocID="{82A45ED3-2CE2-CD45-9383-B5A66D71A518}" presName="Name64" presStyleLbl="parChTrans1D2" presStyleIdx="0" presStyleCnt="2"/>
      <dgm:spPr/>
      <dgm:t>
        <a:bodyPr/>
        <a:lstStyle/>
        <a:p>
          <a:endParaRPr lang="zh-CN" altLang="en-US"/>
        </a:p>
      </dgm:t>
    </dgm:pt>
    <dgm:pt modelId="{EC3DF666-0C34-F646-907B-DDA4F6D1A162}" type="pres">
      <dgm:prSet presAssocID="{D495FE70-D414-B848-BE82-679738F95DEA}" presName="hierRoot2" presStyleCnt="0">
        <dgm:presLayoutVars>
          <dgm:hierBranch val="init"/>
        </dgm:presLayoutVars>
      </dgm:prSet>
      <dgm:spPr/>
    </dgm:pt>
    <dgm:pt modelId="{59C6230E-9D09-9B42-B32F-2E1E625515C8}" type="pres">
      <dgm:prSet presAssocID="{D495FE70-D414-B848-BE82-679738F95DEA}" presName="rootComposite" presStyleCnt="0"/>
      <dgm:spPr/>
    </dgm:pt>
    <dgm:pt modelId="{C19AF8B7-68AC-BA42-A6A1-5D0E6410B28A}" type="pres">
      <dgm:prSet presAssocID="{D495FE70-D414-B848-BE82-679738F95DEA}" presName="rootText" presStyleLbl="node2" presStyleIdx="0" presStyleCnt="2">
        <dgm:presLayoutVars>
          <dgm:chPref val="3"/>
        </dgm:presLayoutVars>
      </dgm:prSet>
      <dgm:spPr/>
      <dgm:t>
        <a:bodyPr/>
        <a:lstStyle/>
        <a:p>
          <a:endParaRPr lang="zh-CN" altLang="en-US"/>
        </a:p>
      </dgm:t>
    </dgm:pt>
    <dgm:pt modelId="{E29D5727-716A-624D-AD17-881242102759}" type="pres">
      <dgm:prSet presAssocID="{D495FE70-D414-B848-BE82-679738F95DEA}" presName="rootConnector" presStyleLbl="node2" presStyleIdx="0" presStyleCnt="2"/>
      <dgm:spPr/>
      <dgm:t>
        <a:bodyPr/>
        <a:lstStyle/>
        <a:p>
          <a:endParaRPr lang="zh-CN" altLang="en-US"/>
        </a:p>
      </dgm:t>
    </dgm:pt>
    <dgm:pt modelId="{FC746512-FE87-F54A-82E7-44AEBEAEC0DC}" type="pres">
      <dgm:prSet presAssocID="{D495FE70-D414-B848-BE82-679738F95DEA}" presName="hierChild4" presStyleCnt="0"/>
      <dgm:spPr/>
    </dgm:pt>
    <dgm:pt modelId="{8A1F9D91-A83B-1644-AAE3-EDBD452C4B9A}" type="pres">
      <dgm:prSet presAssocID="{541D626A-F7E7-864A-9D4D-CE137958931B}" presName="Name64" presStyleLbl="parChTrans1D3" presStyleIdx="0" presStyleCnt="4"/>
      <dgm:spPr/>
      <dgm:t>
        <a:bodyPr/>
        <a:lstStyle/>
        <a:p>
          <a:endParaRPr lang="zh-CN" altLang="en-US"/>
        </a:p>
      </dgm:t>
    </dgm:pt>
    <dgm:pt modelId="{64E1218E-5287-5047-ADB5-986856F2E2C6}" type="pres">
      <dgm:prSet presAssocID="{D9DBA87B-8086-BE4F-96B4-84FE80B96E6C}" presName="hierRoot2" presStyleCnt="0">
        <dgm:presLayoutVars>
          <dgm:hierBranch val="init"/>
        </dgm:presLayoutVars>
      </dgm:prSet>
      <dgm:spPr/>
    </dgm:pt>
    <dgm:pt modelId="{023B3BD2-9B7F-EE4D-BA46-DA7D58242EFE}" type="pres">
      <dgm:prSet presAssocID="{D9DBA87B-8086-BE4F-96B4-84FE80B96E6C}" presName="rootComposite" presStyleCnt="0"/>
      <dgm:spPr/>
    </dgm:pt>
    <dgm:pt modelId="{6849F3ED-6E08-C14D-9E33-E76A1F92CBC8}" type="pres">
      <dgm:prSet presAssocID="{D9DBA87B-8086-BE4F-96B4-84FE80B96E6C}" presName="rootText" presStyleLbl="node3" presStyleIdx="0" presStyleCnt="4" custScaleX="167667" custScaleY="88464">
        <dgm:presLayoutVars>
          <dgm:chPref val="3"/>
        </dgm:presLayoutVars>
      </dgm:prSet>
      <dgm:spPr/>
      <dgm:t>
        <a:bodyPr/>
        <a:lstStyle/>
        <a:p>
          <a:endParaRPr lang="zh-CN" altLang="en-US"/>
        </a:p>
      </dgm:t>
    </dgm:pt>
    <dgm:pt modelId="{7BE47EBC-4448-4341-9080-A00D34CB9806}" type="pres">
      <dgm:prSet presAssocID="{D9DBA87B-8086-BE4F-96B4-84FE80B96E6C}" presName="rootConnector" presStyleLbl="node3" presStyleIdx="0" presStyleCnt="4"/>
      <dgm:spPr/>
      <dgm:t>
        <a:bodyPr/>
        <a:lstStyle/>
        <a:p>
          <a:endParaRPr lang="zh-CN" altLang="en-US"/>
        </a:p>
      </dgm:t>
    </dgm:pt>
    <dgm:pt modelId="{81EB7F63-CD53-ED43-962C-BE9BDE04563C}" type="pres">
      <dgm:prSet presAssocID="{D9DBA87B-8086-BE4F-96B4-84FE80B96E6C}" presName="hierChild4" presStyleCnt="0"/>
      <dgm:spPr/>
    </dgm:pt>
    <dgm:pt modelId="{CDA4475D-0FF7-9742-805B-ED636D63D63E}" type="pres">
      <dgm:prSet presAssocID="{D9DBA87B-8086-BE4F-96B4-84FE80B96E6C}" presName="hierChild5" presStyleCnt="0"/>
      <dgm:spPr/>
    </dgm:pt>
    <dgm:pt modelId="{5F373564-5D24-9F44-A9CC-9F4A04F89C11}" type="pres">
      <dgm:prSet presAssocID="{3470BC3C-0E12-9A44-8C0F-439CBFB6D4F3}" presName="Name64" presStyleLbl="parChTrans1D3" presStyleIdx="1" presStyleCnt="4"/>
      <dgm:spPr/>
      <dgm:t>
        <a:bodyPr/>
        <a:lstStyle/>
        <a:p>
          <a:endParaRPr lang="zh-CN" altLang="en-US"/>
        </a:p>
      </dgm:t>
    </dgm:pt>
    <dgm:pt modelId="{7A31255B-4458-614B-95A9-EF474EAA1C7C}" type="pres">
      <dgm:prSet presAssocID="{C0E7F50A-D3C5-5645-B64D-DE3D68B42652}" presName="hierRoot2" presStyleCnt="0">
        <dgm:presLayoutVars>
          <dgm:hierBranch val="init"/>
        </dgm:presLayoutVars>
      </dgm:prSet>
      <dgm:spPr/>
    </dgm:pt>
    <dgm:pt modelId="{6B653076-A3ED-2E48-A7E2-A98A2B4E2393}" type="pres">
      <dgm:prSet presAssocID="{C0E7F50A-D3C5-5645-B64D-DE3D68B42652}" presName="rootComposite" presStyleCnt="0"/>
      <dgm:spPr/>
    </dgm:pt>
    <dgm:pt modelId="{5766AE3B-2027-034D-B10C-C38B529B5F87}" type="pres">
      <dgm:prSet presAssocID="{C0E7F50A-D3C5-5645-B64D-DE3D68B42652}" presName="rootText" presStyleLbl="node3" presStyleIdx="1" presStyleCnt="4">
        <dgm:presLayoutVars>
          <dgm:chPref val="3"/>
        </dgm:presLayoutVars>
      </dgm:prSet>
      <dgm:spPr/>
      <dgm:t>
        <a:bodyPr/>
        <a:lstStyle/>
        <a:p>
          <a:endParaRPr lang="zh-CN" altLang="en-US"/>
        </a:p>
      </dgm:t>
    </dgm:pt>
    <dgm:pt modelId="{291EA68E-F50B-FC40-8651-51AEC484433A}" type="pres">
      <dgm:prSet presAssocID="{C0E7F50A-D3C5-5645-B64D-DE3D68B42652}" presName="rootConnector" presStyleLbl="node3" presStyleIdx="1" presStyleCnt="4"/>
      <dgm:spPr/>
      <dgm:t>
        <a:bodyPr/>
        <a:lstStyle/>
        <a:p>
          <a:endParaRPr lang="zh-CN" altLang="en-US"/>
        </a:p>
      </dgm:t>
    </dgm:pt>
    <dgm:pt modelId="{3EEAA523-5911-5445-9EE8-F0845CCEA990}" type="pres">
      <dgm:prSet presAssocID="{C0E7F50A-D3C5-5645-B64D-DE3D68B42652}" presName="hierChild4" presStyleCnt="0"/>
      <dgm:spPr/>
    </dgm:pt>
    <dgm:pt modelId="{AC543B99-4A50-8C40-8686-564F73C32BD8}" type="pres">
      <dgm:prSet presAssocID="{C0E7F50A-D3C5-5645-B64D-DE3D68B42652}" presName="hierChild5" presStyleCnt="0"/>
      <dgm:spPr/>
    </dgm:pt>
    <dgm:pt modelId="{8EAA0473-855B-4040-9F75-A7D15474EDB6}" type="pres">
      <dgm:prSet presAssocID="{E5569C54-7D19-964B-B250-54E0BD200610}" presName="Name64" presStyleLbl="parChTrans1D3" presStyleIdx="2" presStyleCnt="4"/>
      <dgm:spPr/>
      <dgm:t>
        <a:bodyPr/>
        <a:lstStyle/>
        <a:p>
          <a:endParaRPr lang="zh-CN" altLang="en-US"/>
        </a:p>
      </dgm:t>
    </dgm:pt>
    <dgm:pt modelId="{45C53AD1-6043-DE4E-AFF7-F769B9E4C6B2}" type="pres">
      <dgm:prSet presAssocID="{2D7C18AD-EBE4-9B4C-90E6-A8141738E7B9}" presName="hierRoot2" presStyleCnt="0">
        <dgm:presLayoutVars>
          <dgm:hierBranch val="init"/>
        </dgm:presLayoutVars>
      </dgm:prSet>
      <dgm:spPr/>
    </dgm:pt>
    <dgm:pt modelId="{1311BED4-BB88-D143-86D3-5A4466218076}" type="pres">
      <dgm:prSet presAssocID="{2D7C18AD-EBE4-9B4C-90E6-A8141738E7B9}" presName="rootComposite" presStyleCnt="0"/>
      <dgm:spPr/>
    </dgm:pt>
    <dgm:pt modelId="{0F145AD6-F8B2-974E-BF77-3DC2D16A65AB}" type="pres">
      <dgm:prSet presAssocID="{2D7C18AD-EBE4-9B4C-90E6-A8141738E7B9}" presName="rootText" presStyleLbl="node3" presStyleIdx="2" presStyleCnt="4">
        <dgm:presLayoutVars>
          <dgm:chPref val="3"/>
        </dgm:presLayoutVars>
      </dgm:prSet>
      <dgm:spPr/>
      <dgm:t>
        <a:bodyPr/>
        <a:lstStyle/>
        <a:p>
          <a:endParaRPr lang="zh-CN" altLang="en-US"/>
        </a:p>
      </dgm:t>
    </dgm:pt>
    <dgm:pt modelId="{36CD0CF7-E00C-5041-B8FC-77D8A1DB10F4}" type="pres">
      <dgm:prSet presAssocID="{2D7C18AD-EBE4-9B4C-90E6-A8141738E7B9}" presName="rootConnector" presStyleLbl="node3" presStyleIdx="2" presStyleCnt="4"/>
      <dgm:spPr/>
      <dgm:t>
        <a:bodyPr/>
        <a:lstStyle/>
        <a:p>
          <a:endParaRPr lang="zh-CN" altLang="en-US"/>
        </a:p>
      </dgm:t>
    </dgm:pt>
    <dgm:pt modelId="{AFEC4058-4E69-2648-AF53-E88970D101F4}" type="pres">
      <dgm:prSet presAssocID="{2D7C18AD-EBE4-9B4C-90E6-A8141738E7B9}" presName="hierChild4" presStyleCnt="0"/>
      <dgm:spPr/>
    </dgm:pt>
    <dgm:pt modelId="{A8106967-4EC0-4A41-9DD8-B6849B1858F6}" type="pres">
      <dgm:prSet presAssocID="{2D7C18AD-EBE4-9B4C-90E6-A8141738E7B9}" presName="hierChild5" presStyleCnt="0"/>
      <dgm:spPr/>
    </dgm:pt>
    <dgm:pt modelId="{AD7327C9-558A-EB4D-804D-C05555C84580}" type="pres">
      <dgm:prSet presAssocID="{9CC031A7-61A2-BE4D-A6B9-03225EC72BE8}" presName="Name64" presStyleLbl="parChTrans1D3" presStyleIdx="3" presStyleCnt="4"/>
      <dgm:spPr/>
      <dgm:t>
        <a:bodyPr/>
        <a:lstStyle/>
        <a:p>
          <a:endParaRPr lang="zh-CN" altLang="en-US"/>
        </a:p>
      </dgm:t>
    </dgm:pt>
    <dgm:pt modelId="{2C2B0F17-37E9-8D47-8D26-00840FC360B9}" type="pres">
      <dgm:prSet presAssocID="{97C6063E-42DC-3040-9195-91FC3B49C750}" presName="hierRoot2" presStyleCnt="0">
        <dgm:presLayoutVars>
          <dgm:hierBranch val="init"/>
        </dgm:presLayoutVars>
      </dgm:prSet>
      <dgm:spPr/>
    </dgm:pt>
    <dgm:pt modelId="{05F37C85-851E-0E4B-A679-9F4C9ACA5159}" type="pres">
      <dgm:prSet presAssocID="{97C6063E-42DC-3040-9195-91FC3B49C750}" presName="rootComposite" presStyleCnt="0"/>
      <dgm:spPr/>
    </dgm:pt>
    <dgm:pt modelId="{52602A42-43F2-0647-91F1-2E52D7A53FD2}" type="pres">
      <dgm:prSet presAssocID="{97C6063E-42DC-3040-9195-91FC3B49C750}" presName="rootText" presStyleLbl="node3" presStyleIdx="3" presStyleCnt="4">
        <dgm:presLayoutVars>
          <dgm:chPref val="3"/>
        </dgm:presLayoutVars>
      </dgm:prSet>
      <dgm:spPr/>
      <dgm:t>
        <a:bodyPr/>
        <a:lstStyle/>
        <a:p>
          <a:endParaRPr lang="zh-CN" altLang="en-US"/>
        </a:p>
      </dgm:t>
    </dgm:pt>
    <dgm:pt modelId="{FABB4F85-1451-9F41-B561-BB0DF29F0BB7}" type="pres">
      <dgm:prSet presAssocID="{97C6063E-42DC-3040-9195-91FC3B49C750}" presName="rootConnector" presStyleLbl="node3" presStyleIdx="3" presStyleCnt="4"/>
      <dgm:spPr/>
      <dgm:t>
        <a:bodyPr/>
        <a:lstStyle/>
        <a:p>
          <a:endParaRPr lang="zh-CN" altLang="en-US"/>
        </a:p>
      </dgm:t>
    </dgm:pt>
    <dgm:pt modelId="{D23F7912-806F-104D-8E96-C66DE7DF8E30}" type="pres">
      <dgm:prSet presAssocID="{97C6063E-42DC-3040-9195-91FC3B49C750}" presName="hierChild4" presStyleCnt="0"/>
      <dgm:spPr/>
    </dgm:pt>
    <dgm:pt modelId="{9FD60AF2-A66A-B24C-86BC-6B1368DE5CA7}" type="pres">
      <dgm:prSet presAssocID="{97C6063E-42DC-3040-9195-91FC3B49C750}" presName="hierChild5" presStyleCnt="0"/>
      <dgm:spPr/>
    </dgm:pt>
    <dgm:pt modelId="{C4EB0C64-C1DE-5840-AA1A-6B64027B24FA}" type="pres">
      <dgm:prSet presAssocID="{D495FE70-D414-B848-BE82-679738F95DEA}" presName="hierChild5" presStyleCnt="0"/>
      <dgm:spPr/>
    </dgm:pt>
    <dgm:pt modelId="{CE6B7AA4-4E74-9345-8C39-D9A57978A5FC}" type="pres">
      <dgm:prSet presAssocID="{03CA20F5-181F-C642-812B-09EAD05291CB}" presName="Name64" presStyleLbl="parChTrans1D2" presStyleIdx="1" presStyleCnt="2"/>
      <dgm:spPr/>
      <dgm:t>
        <a:bodyPr/>
        <a:lstStyle/>
        <a:p>
          <a:endParaRPr lang="zh-CN" altLang="en-US"/>
        </a:p>
      </dgm:t>
    </dgm:pt>
    <dgm:pt modelId="{DA75A5C3-0E23-9F4B-B268-C0F6D0436456}" type="pres">
      <dgm:prSet presAssocID="{4449040D-6680-BE48-BF9C-213BB014AAF1}" presName="hierRoot2" presStyleCnt="0">
        <dgm:presLayoutVars>
          <dgm:hierBranch val="init"/>
        </dgm:presLayoutVars>
      </dgm:prSet>
      <dgm:spPr/>
    </dgm:pt>
    <dgm:pt modelId="{0A6BD554-DC1E-BC44-817C-787908D9BAAA}" type="pres">
      <dgm:prSet presAssocID="{4449040D-6680-BE48-BF9C-213BB014AAF1}" presName="rootComposite" presStyleCnt="0"/>
      <dgm:spPr/>
    </dgm:pt>
    <dgm:pt modelId="{E4773532-36CE-404B-9B4D-845BBEB0919F}" type="pres">
      <dgm:prSet presAssocID="{4449040D-6680-BE48-BF9C-213BB014AAF1}" presName="rootText" presStyleLbl="node2" presStyleIdx="1" presStyleCnt="2">
        <dgm:presLayoutVars>
          <dgm:chPref val="3"/>
        </dgm:presLayoutVars>
      </dgm:prSet>
      <dgm:spPr/>
      <dgm:t>
        <a:bodyPr/>
        <a:lstStyle/>
        <a:p>
          <a:endParaRPr lang="zh-CN" altLang="en-US"/>
        </a:p>
      </dgm:t>
    </dgm:pt>
    <dgm:pt modelId="{EE966D2E-676A-794E-9BD2-272ACEDE2E9C}" type="pres">
      <dgm:prSet presAssocID="{4449040D-6680-BE48-BF9C-213BB014AAF1}" presName="rootConnector" presStyleLbl="node2" presStyleIdx="1" presStyleCnt="2"/>
      <dgm:spPr/>
      <dgm:t>
        <a:bodyPr/>
        <a:lstStyle/>
        <a:p>
          <a:endParaRPr lang="zh-CN" altLang="en-US"/>
        </a:p>
      </dgm:t>
    </dgm:pt>
    <dgm:pt modelId="{F1CBA60B-A5B4-F14C-90C5-5594A2CBCFAB}" type="pres">
      <dgm:prSet presAssocID="{4449040D-6680-BE48-BF9C-213BB014AAF1}" presName="hierChild4" presStyleCnt="0"/>
      <dgm:spPr/>
    </dgm:pt>
    <dgm:pt modelId="{DB7C4775-5021-C049-85B9-67BAD7871118}" type="pres">
      <dgm:prSet presAssocID="{4449040D-6680-BE48-BF9C-213BB014AAF1}" presName="hierChild5" presStyleCnt="0"/>
      <dgm:spPr/>
    </dgm:pt>
    <dgm:pt modelId="{46428B91-7BFB-B542-BB26-300E1EECCD66}" type="pres">
      <dgm:prSet presAssocID="{2E7A79DF-37F9-E04C-A420-5B8BA7EA211B}" presName="hierChild3" presStyleCnt="0"/>
      <dgm:spPr/>
    </dgm:pt>
  </dgm:ptLst>
  <dgm:cxnLst>
    <dgm:cxn modelId="{718AF014-2DEC-E444-B94D-049D9F150A6F}" type="presOf" srcId="{9CC031A7-61A2-BE4D-A6B9-03225EC72BE8}" destId="{AD7327C9-558A-EB4D-804D-C05555C84580}" srcOrd="0" destOrd="0" presId="urn:microsoft.com/office/officeart/2009/3/layout/HorizontalOrganizationChart#416"/>
    <dgm:cxn modelId="{7E478D67-6C61-FE4A-9579-526409CBD08B}" type="presOf" srcId="{960B5FFC-C883-E542-8CDB-9FF1AA81B813}" destId="{8A5C8651-A0F4-A444-A315-4EE5D40000B9}" srcOrd="0" destOrd="0" presId="urn:microsoft.com/office/officeart/2009/3/layout/HorizontalOrganizationChart#416"/>
    <dgm:cxn modelId="{80DD1983-2D70-4F4C-8EE9-F6BC17B0FDD4}" type="presOf" srcId="{C0E7F50A-D3C5-5645-B64D-DE3D68B42652}" destId="{5766AE3B-2027-034D-B10C-C38B529B5F87}" srcOrd="0" destOrd="0" presId="urn:microsoft.com/office/officeart/2009/3/layout/HorizontalOrganizationChart#416"/>
    <dgm:cxn modelId="{F84F221E-3A3C-CB41-AE4B-EEBA2F785B76}" type="presOf" srcId="{82A45ED3-2CE2-CD45-9383-B5A66D71A518}" destId="{FF679F8A-3C75-2A40-A7BE-C8DCA62D047D}" srcOrd="0" destOrd="0" presId="urn:microsoft.com/office/officeart/2009/3/layout/HorizontalOrganizationChart#416"/>
    <dgm:cxn modelId="{90F1345D-EF88-7F4D-9764-A803382BE658}" type="presOf" srcId="{D9DBA87B-8086-BE4F-96B4-84FE80B96E6C}" destId="{6849F3ED-6E08-C14D-9E33-E76A1F92CBC8}" srcOrd="0" destOrd="0" presId="urn:microsoft.com/office/officeart/2009/3/layout/HorizontalOrganizationChart#416"/>
    <dgm:cxn modelId="{D42DEC1E-3DCE-9B49-806A-2C2759AB4E64}" type="presOf" srcId="{D495FE70-D414-B848-BE82-679738F95DEA}" destId="{C19AF8B7-68AC-BA42-A6A1-5D0E6410B28A}" srcOrd="0" destOrd="0" presId="urn:microsoft.com/office/officeart/2009/3/layout/HorizontalOrganizationChart#416"/>
    <dgm:cxn modelId="{27EE7492-FFBC-D844-B7E2-91B92699F266}" srcId="{D495FE70-D414-B848-BE82-679738F95DEA}" destId="{2D7C18AD-EBE4-9B4C-90E6-A8141738E7B9}" srcOrd="2" destOrd="0" parTransId="{E5569C54-7D19-964B-B250-54E0BD200610}" sibTransId="{6976DB48-F4DE-904D-A8A6-44B3BEACF2CB}"/>
    <dgm:cxn modelId="{53693579-D53B-2C47-B0F5-1AB18BF29414}" type="presOf" srcId="{2D7C18AD-EBE4-9B4C-90E6-A8141738E7B9}" destId="{36CD0CF7-E00C-5041-B8FC-77D8A1DB10F4}" srcOrd="1" destOrd="0" presId="urn:microsoft.com/office/officeart/2009/3/layout/HorizontalOrganizationChart#416"/>
    <dgm:cxn modelId="{0911D2C1-05C1-C049-9374-8B0FD0B3BB4A}" type="presOf" srcId="{D495FE70-D414-B848-BE82-679738F95DEA}" destId="{E29D5727-716A-624D-AD17-881242102759}" srcOrd="1" destOrd="0" presId="urn:microsoft.com/office/officeart/2009/3/layout/HorizontalOrganizationChart#416"/>
    <dgm:cxn modelId="{6BE38E1F-DC78-814E-B067-35406F3BE280}" type="presOf" srcId="{4449040D-6680-BE48-BF9C-213BB014AAF1}" destId="{EE966D2E-676A-794E-9BD2-272ACEDE2E9C}" srcOrd="1" destOrd="0" presId="urn:microsoft.com/office/officeart/2009/3/layout/HorizontalOrganizationChart#416"/>
    <dgm:cxn modelId="{B21ECDDF-946E-8F4B-ABBA-D7C3CFFE8A94}" srcId="{2E7A79DF-37F9-E04C-A420-5B8BA7EA211B}" destId="{D495FE70-D414-B848-BE82-679738F95DEA}" srcOrd="0" destOrd="0" parTransId="{82A45ED3-2CE2-CD45-9383-B5A66D71A518}" sibTransId="{31473893-47A1-D248-B029-DB2252E88001}"/>
    <dgm:cxn modelId="{898011CF-CD30-7D46-A69B-1CD1D017B827}" type="presOf" srcId="{C0E7F50A-D3C5-5645-B64D-DE3D68B42652}" destId="{291EA68E-F50B-FC40-8651-51AEC484433A}" srcOrd="1" destOrd="0" presId="urn:microsoft.com/office/officeart/2009/3/layout/HorizontalOrganizationChart#416"/>
    <dgm:cxn modelId="{CCE8D70C-1DF1-4247-84C2-5FBD35644DF2}" type="presOf" srcId="{541D626A-F7E7-864A-9D4D-CE137958931B}" destId="{8A1F9D91-A83B-1644-AAE3-EDBD452C4B9A}" srcOrd="0" destOrd="0" presId="urn:microsoft.com/office/officeart/2009/3/layout/HorizontalOrganizationChart#416"/>
    <dgm:cxn modelId="{5A58DFD8-16D5-7745-AFDD-796B2FFF8F6B}" type="presOf" srcId="{2D7C18AD-EBE4-9B4C-90E6-A8141738E7B9}" destId="{0F145AD6-F8B2-974E-BF77-3DC2D16A65AB}" srcOrd="0" destOrd="0" presId="urn:microsoft.com/office/officeart/2009/3/layout/HorizontalOrganizationChart#416"/>
    <dgm:cxn modelId="{251A5269-F4B0-8645-9BA6-7A8B49B88149}" type="presOf" srcId="{E5569C54-7D19-964B-B250-54E0BD200610}" destId="{8EAA0473-855B-4040-9F75-A7D15474EDB6}" srcOrd="0" destOrd="0" presId="urn:microsoft.com/office/officeart/2009/3/layout/HorizontalOrganizationChart#416"/>
    <dgm:cxn modelId="{076715ED-0F73-8245-B4C1-BC42FC7F3913}" srcId="{D495FE70-D414-B848-BE82-679738F95DEA}" destId="{D9DBA87B-8086-BE4F-96B4-84FE80B96E6C}" srcOrd="0" destOrd="0" parTransId="{541D626A-F7E7-864A-9D4D-CE137958931B}" sibTransId="{A3416AD1-B9E5-BB42-89A8-426FA47AFC5F}"/>
    <dgm:cxn modelId="{DBBFE34C-E971-5145-9CAD-B4E04A33CCDB}" srcId="{2E7A79DF-37F9-E04C-A420-5B8BA7EA211B}" destId="{4449040D-6680-BE48-BF9C-213BB014AAF1}" srcOrd="1" destOrd="0" parTransId="{03CA20F5-181F-C642-812B-09EAD05291CB}" sibTransId="{CDBE4338-7B69-AF47-BEEA-488582924C0B}"/>
    <dgm:cxn modelId="{012A5CC8-9B0E-D047-8090-1E4C4E9B6A5B}" srcId="{D495FE70-D414-B848-BE82-679738F95DEA}" destId="{C0E7F50A-D3C5-5645-B64D-DE3D68B42652}" srcOrd="1" destOrd="0" parTransId="{3470BC3C-0E12-9A44-8C0F-439CBFB6D4F3}" sibTransId="{816C2B61-8703-A34F-AD26-8AB79EBAA392}"/>
    <dgm:cxn modelId="{12504591-4291-2B43-B9E2-CAD5B5D20AED}" type="presOf" srcId="{3470BC3C-0E12-9A44-8C0F-439CBFB6D4F3}" destId="{5F373564-5D24-9F44-A9CC-9F4A04F89C11}" srcOrd="0" destOrd="0" presId="urn:microsoft.com/office/officeart/2009/3/layout/HorizontalOrganizationChart#416"/>
    <dgm:cxn modelId="{D28E1E54-DADB-064A-AE8D-D0775791500D}" type="presOf" srcId="{D9DBA87B-8086-BE4F-96B4-84FE80B96E6C}" destId="{7BE47EBC-4448-4341-9080-A00D34CB9806}" srcOrd="1" destOrd="0" presId="urn:microsoft.com/office/officeart/2009/3/layout/HorizontalOrganizationChart#416"/>
    <dgm:cxn modelId="{AD36FD81-BAFE-4F46-9404-C0242C91AAF8}" type="presOf" srcId="{03CA20F5-181F-C642-812B-09EAD05291CB}" destId="{CE6B7AA4-4E74-9345-8C39-D9A57978A5FC}" srcOrd="0" destOrd="0" presId="urn:microsoft.com/office/officeart/2009/3/layout/HorizontalOrganizationChart#416"/>
    <dgm:cxn modelId="{D3AD445E-01FB-2B44-8EC0-4ADB81E52366}" type="presOf" srcId="{2E7A79DF-37F9-E04C-A420-5B8BA7EA211B}" destId="{DB17412D-52CC-9F48-B38B-B3FB04365095}" srcOrd="1" destOrd="0" presId="urn:microsoft.com/office/officeart/2009/3/layout/HorizontalOrganizationChart#416"/>
    <dgm:cxn modelId="{03FE4CC0-738D-754B-8AE5-1142792CBD32}" type="presOf" srcId="{2E7A79DF-37F9-E04C-A420-5B8BA7EA211B}" destId="{24BF3843-CEF8-5541-B6ED-A3C26E575F84}" srcOrd="0" destOrd="0" presId="urn:microsoft.com/office/officeart/2009/3/layout/HorizontalOrganizationChart#416"/>
    <dgm:cxn modelId="{9A574E53-5E3E-354B-A1DC-568333821BCF}" type="presOf" srcId="{97C6063E-42DC-3040-9195-91FC3B49C750}" destId="{52602A42-43F2-0647-91F1-2E52D7A53FD2}" srcOrd="0" destOrd="0" presId="urn:microsoft.com/office/officeart/2009/3/layout/HorizontalOrganizationChart#416"/>
    <dgm:cxn modelId="{AABA470C-000E-6B46-A3A3-6EB81F33FD07}" type="presOf" srcId="{97C6063E-42DC-3040-9195-91FC3B49C750}" destId="{FABB4F85-1451-9F41-B561-BB0DF29F0BB7}" srcOrd="1" destOrd="0" presId="urn:microsoft.com/office/officeart/2009/3/layout/HorizontalOrganizationChart#416"/>
    <dgm:cxn modelId="{A193DA13-2039-584A-A7BF-E96B113A42CF}" type="presOf" srcId="{4449040D-6680-BE48-BF9C-213BB014AAF1}" destId="{E4773532-36CE-404B-9B4D-845BBEB0919F}" srcOrd="0" destOrd="0" presId="urn:microsoft.com/office/officeart/2009/3/layout/HorizontalOrganizationChart#416"/>
    <dgm:cxn modelId="{DB010AD3-9B2C-C349-A2A9-40ECBF8CEF01}" srcId="{960B5FFC-C883-E542-8CDB-9FF1AA81B813}" destId="{2E7A79DF-37F9-E04C-A420-5B8BA7EA211B}" srcOrd="0" destOrd="0" parTransId="{A21CB7C1-35BD-7A48-92A5-52189C15160A}" sibTransId="{D2335F9B-9160-4145-81FA-5058E705AFBA}"/>
    <dgm:cxn modelId="{D2436690-9073-F649-BBBE-18A0B08568C3}" srcId="{D495FE70-D414-B848-BE82-679738F95DEA}" destId="{97C6063E-42DC-3040-9195-91FC3B49C750}" srcOrd="3" destOrd="0" parTransId="{9CC031A7-61A2-BE4D-A6B9-03225EC72BE8}" sibTransId="{F4A5941A-3FBF-9F45-A54B-D9506D5C8CAC}"/>
    <dgm:cxn modelId="{1DCD5AE0-81E2-7442-AE77-D1C97BA4CE06}" type="presParOf" srcId="{8A5C8651-A0F4-A444-A315-4EE5D40000B9}" destId="{ACCE5953-75EF-A646-8901-438202253147}" srcOrd="0" destOrd="0" presId="urn:microsoft.com/office/officeart/2009/3/layout/HorizontalOrganizationChart#416"/>
    <dgm:cxn modelId="{834BD6D5-3546-6248-BA88-98E0E6C46381}" type="presParOf" srcId="{ACCE5953-75EF-A646-8901-438202253147}" destId="{1C0925D7-268E-4541-B7C2-F03386CA1563}" srcOrd="0" destOrd="0" presId="urn:microsoft.com/office/officeart/2009/3/layout/HorizontalOrganizationChart#416"/>
    <dgm:cxn modelId="{86423224-9B9E-F242-92CE-92C8F5BD9A74}" type="presParOf" srcId="{1C0925D7-268E-4541-B7C2-F03386CA1563}" destId="{24BF3843-CEF8-5541-B6ED-A3C26E575F84}" srcOrd="0" destOrd="0" presId="urn:microsoft.com/office/officeart/2009/3/layout/HorizontalOrganizationChart#416"/>
    <dgm:cxn modelId="{BBF8AAA1-E354-654F-8C5C-94D74BAE0EC7}" type="presParOf" srcId="{1C0925D7-268E-4541-B7C2-F03386CA1563}" destId="{DB17412D-52CC-9F48-B38B-B3FB04365095}" srcOrd="1" destOrd="0" presId="urn:microsoft.com/office/officeart/2009/3/layout/HorizontalOrganizationChart#416"/>
    <dgm:cxn modelId="{5A527C1B-9BEB-CF42-95EE-588493B818E3}" type="presParOf" srcId="{ACCE5953-75EF-A646-8901-438202253147}" destId="{183C6BF8-69DB-0A4B-9B5F-5AB643B021AE}" srcOrd="1" destOrd="0" presId="urn:microsoft.com/office/officeart/2009/3/layout/HorizontalOrganizationChart#416"/>
    <dgm:cxn modelId="{16CE6242-75F8-3345-A51F-FB3068393870}" type="presParOf" srcId="{183C6BF8-69DB-0A4B-9B5F-5AB643B021AE}" destId="{FF679F8A-3C75-2A40-A7BE-C8DCA62D047D}" srcOrd="0" destOrd="0" presId="urn:microsoft.com/office/officeart/2009/3/layout/HorizontalOrganizationChart#416"/>
    <dgm:cxn modelId="{C1B6A109-6D53-D842-BFF0-6C426DEC447F}" type="presParOf" srcId="{183C6BF8-69DB-0A4B-9B5F-5AB643B021AE}" destId="{EC3DF666-0C34-F646-907B-DDA4F6D1A162}" srcOrd="1" destOrd="0" presId="urn:microsoft.com/office/officeart/2009/3/layout/HorizontalOrganizationChart#416"/>
    <dgm:cxn modelId="{5ACF1B7F-B9A5-4246-B6E0-1F011C16D7F4}" type="presParOf" srcId="{EC3DF666-0C34-F646-907B-DDA4F6D1A162}" destId="{59C6230E-9D09-9B42-B32F-2E1E625515C8}" srcOrd="0" destOrd="0" presId="urn:microsoft.com/office/officeart/2009/3/layout/HorizontalOrganizationChart#416"/>
    <dgm:cxn modelId="{874268AC-4E19-2646-A0FD-8374C1806B9E}" type="presParOf" srcId="{59C6230E-9D09-9B42-B32F-2E1E625515C8}" destId="{C19AF8B7-68AC-BA42-A6A1-5D0E6410B28A}" srcOrd="0" destOrd="0" presId="urn:microsoft.com/office/officeart/2009/3/layout/HorizontalOrganizationChart#416"/>
    <dgm:cxn modelId="{511AC8FA-7F6E-1440-A40C-133967F90196}" type="presParOf" srcId="{59C6230E-9D09-9B42-B32F-2E1E625515C8}" destId="{E29D5727-716A-624D-AD17-881242102759}" srcOrd="1" destOrd="0" presId="urn:microsoft.com/office/officeart/2009/3/layout/HorizontalOrganizationChart#416"/>
    <dgm:cxn modelId="{98501BEF-018A-9842-ABF8-04EA04556E6A}" type="presParOf" srcId="{EC3DF666-0C34-F646-907B-DDA4F6D1A162}" destId="{FC746512-FE87-F54A-82E7-44AEBEAEC0DC}" srcOrd="1" destOrd="0" presId="urn:microsoft.com/office/officeart/2009/3/layout/HorizontalOrganizationChart#416"/>
    <dgm:cxn modelId="{02ED1B02-2ECD-CE4E-BD9D-C55D15ABD6B5}" type="presParOf" srcId="{FC746512-FE87-F54A-82E7-44AEBEAEC0DC}" destId="{8A1F9D91-A83B-1644-AAE3-EDBD452C4B9A}" srcOrd="0" destOrd="0" presId="urn:microsoft.com/office/officeart/2009/3/layout/HorizontalOrganizationChart#416"/>
    <dgm:cxn modelId="{E71C729B-11DF-064D-89B2-4FB192AAD81F}" type="presParOf" srcId="{FC746512-FE87-F54A-82E7-44AEBEAEC0DC}" destId="{64E1218E-5287-5047-ADB5-986856F2E2C6}" srcOrd="1" destOrd="0" presId="urn:microsoft.com/office/officeart/2009/3/layout/HorizontalOrganizationChart#416"/>
    <dgm:cxn modelId="{6659D69B-E65F-134B-8BD0-4B84A67B3E09}" type="presParOf" srcId="{64E1218E-5287-5047-ADB5-986856F2E2C6}" destId="{023B3BD2-9B7F-EE4D-BA46-DA7D58242EFE}" srcOrd="0" destOrd="0" presId="urn:microsoft.com/office/officeart/2009/3/layout/HorizontalOrganizationChart#416"/>
    <dgm:cxn modelId="{885CE608-B5FB-4249-9A6D-9C65EE1D36A5}" type="presParOf" srcId="{023B3BD2-9B7F-EE4D-BA46-DA7D58242EFE}" destId="{6849F3ED-6E08-C14D-9E33-E76A1F92CBC8}" srcOrd="0" destOrd="0" presId="urn:microsoft.com/office/officeart/2009/3/layout/HorizontalOrganizationChart#416"/>
    <dgm:cxn modelId="{A528E089-2AD1-2945-A692-01AE4C3701B5}" type="presParOf" srcId="{023B3BD2-9B7F-EE4D-BA46-DA7D58242EFE}" destId="{7BE47EBC-4448-4341-9080-A00D34CB9806}" srcOrd="1" destOrd="0" presId="urn:microsoft.com/office/officeart/2009/3/layout/HorizontalOrganizationChart#416"/>
    <dgm:cxn modelId="{3F9513FF-A7A4-B64A-9A89-F9C7AFCB777E}" type="presParOf" srcId="{64E1218E-5287-5047-ADB5-986856F2E2C6}" destId="{81EB7F63-CD53-ED43-962C-BE9BDE04563C}" srcOrd="1" destOrd="0" presId="urn:microsoft.com/office/officeart/2009/3/layout/HorizontalOrganizationChart#416"/>
    <dgm:cxn modelId="{D4C5787D-A9C6-E24D-A115-D099796E0556}" type="presParOf" srcId="{64E1218E-5287-5047-ADB5-986856F2E2C6}" destId="{CDA4475D-0FF7-9742-805B-ED636D63D63E}" srcOrd="2" destOrd="0" presId="urn:microsoft.com/office/officeart/2009/3/layout/HorizontalOrganizationChart#416"/>
    <dgm:cxn modelId="{95B69277-1C44-E043-AF6A-3F99FC1887B6}" type="presParOf" srcId="{FC746512-FE87-F54A-82E7-44AEBEAEC0DC}" destId="{5F373564-5D24-9F44-A9CC-9F4A04F89C11}" srcOrd="2" destOrd="0" presId="urn:microsoft.com/office/officeart/2009/3/layout/HorizontalOrganizationChart#416"/>
    <dgm:cxn modelId="{D427F771-AFED-3D4A-9946-575D428A936C}" type="presParOf" srcId="{FC746512-FE87-F54A-82E7-44AEBEAEC0DC}" destId="{7A31255B-4458-614B-95A9-EF474EAA1C7C}" srcOrd="3" destOrd="0" presId="urn:microsoft.com/office/officeart/2009/3/layout/HorizontalOrganizationChart#416"/>
    <dgm:cxn modelId="{2CAA5718-C0AD-504A-A66A-37F5A75902DF}" type="presParOf" srcId="{7A31255B-4458-614B-95A9-EF474EAA1C7C}" destId="{6B653076-A3ED-2E48-A7E2-A98A2B4E2393}" srcOrd="0" destOrd="0" presId="urn:microsoft.com/office/officeart/2009/3/layout/HorizontalOrganizationChart#416"/>
    <dgm:cxn modelId="{2F07C212-0BF7-2C48-A87A-64E048D540D7}" type="presParOf" srcId="{6B653076-A3ED-2E48-A7E2-A98A2B4E2393}" destId="{5766AE3B-2027-034D-B10C-C38B529B5F87}" srcOrd="0" destOrd="0" presId="urn:microsoft.com/office/officeart/2009/3/layout/HorizontalOrganizationChart#416"/>
    <dgm:cxn modelId="{F8AA5F40-678C-9444-9B5A-82BF0A6DA903}" type="presParOf" srcId="{6B653076-A3ED-2E48-A7E2-A98A2B4E2393}" destId="{291EA68E-F50B-FC40-8651-51AEC484433A}" srcOrd="1" destOrd="0" presId="urn:microsoft.com/office/officeart/2009/3/layout/HorizontalOrganizationChart#416"/>
    <dgm:cxn modelId="{7ADB2E51-8F25-924C-9643-98D065C6EA9A}" type="presParOf" srcId="{7A31255B-4458-614B-95A9-EF474EAA1C7C}" destId="{3EEAA523-5911-5445-9EE8-F0845CCEA990}" srcOrd="1" destOrd="0" presId="urn:microsoft.com/office/officeart/2009/3/layout/HorizontalOrganizationChart#416"/>
    <dgm:cxn modelId="{97C33699-E6CF-7549-98BC-AA9F229202C3}" type="presParOf" srcId="{7A31255B-4458-614B-95A9-EF474EAA1C7C}" destId="{AC543B99-4A50-8C40-8686-564F73C32BD8}" srcOrd="2" destOrd="0" presId="urn:microsoft.com/office/officeart/2009/3/layout/HorizontalOrganizationChart#416"/>
    <dgm:cxn modelId="{BC6AD0C4-C91E-E542-89E1-E82BB7EA4244}" type="presParOf" srcId="{FC746512-FE87-F54A-82E7-44AEBEAEC0DC}" destId="{8EAA0473-855B-4040-9F75-A7D15474EDB6}" srcOrd="4" destOrd="0" presId="urn:microsoft.com/office/officeart/2009/3/layout/HorizontalOrganizationChart#416"/>
    <dgm:cxn modelId="{ED9249C9-B7BC-E84D-ADD4-876ADD286FC7}" type="presParOf" srcId="{FC746512-FE87-F54A-82E7-44AEBEAEC0DC}" destId="{45C53AD1-6043-DE4E-AFF7-F769B9E4C6B2}" srcOrd="5" destOrd="0" presId="urn:microsoft.com/office/officeart/2009/3/layout/HorizontalOrganizationChart#416"/>
    <dgm:cxn modelId="{D12A0D12-9AE7-DD4D-9BAE-A5C25260645E}" type="presParOf" srcId="{45C53AD1-6043-DE4E-AFF7-F769B9E4C6B2}" destId="{1311BED4-BB88-D143-86D3-5A4466218076}" srcOrd="0" destOrd="0" presId="urn:microsoft.com/office/officeart/2009/3/layout/HorizontalOrganizationChart#416"/>
    <dgm:cxn modelId="{F99ACE15-61D6-DA43-9C57-59ACF097A591}" type="presParOf" srcId="{1311BED4-BB88-D143-86D3-5A4466218076}" destId="{0F145AD6-F8B2-974E-BF77-3DC2D16A65AB}" srcOrd="0" destOrd="0" presId="urn:microsoft.com/office/officeart/2009/3/layout/HorizontalOrganizationChart#416"/>
    <dgm:cxn modelId="{3C78F216-C1C2-5147-AF29-AD5F3A51755B}" type="presParOf" srcId="{1311BED4-BB88-D143-86D3-5A4466218076}" destId="{36CD0CF7-E00C-5041-B8FC-77D8A1DB10F4}" srcOrd="1" destOrd="0" presId="urn:microsoft.com/office/officeart/2009/3/layout/HorizontalOrganizationChart#416"/>
    <dgm:cxn modelId="{4DBF18F6-C22E-CF47-9591-80F6F4D20079}" type="presParOf" srcId="{45C53AD1-6043-DE4E-AFF7-F769B9E4C6B2}" destId="{AFEC4058-4E69-2648-AF53-E88970D101F4}" srcOrd="1" destOrd="0" presId="urn:microsoft.com/office/officeart/2009/3/layout/HorizontalOrganizationChart#416"/>
    <dgm:cxn modelId="{A26C1526-7F64-E145-AEEE-2B4077F394DA}" type="presParOf" srcId="{45C53AD1-6043-DE4E-AFF7-F769B9E4C6B2}" destId="{A8106967-4EC0-4A41-9DD8-B6849B1858F6}" srcOrd="2" destOrd="0" presId="urn:microsoft.com/office/officeart/2009/3/layout/HorizontalOrganizationChart#416"/>
    <dgm:cxn modelId="{29C884BA-9125-9B45-ABC8-B45DDBBD3805}" type="presParOf" srcId="{FC746512-FE87-F54A-82E7-44AEBEAEC0DC}" destId="{AD7327C9-558A-EB4D-804D-C05555C84580}" srcOrd="6" destOrd="0" presId="urn:microsoft.com/office/officeart/2009/3/layout/HorizontalOrganizationChart#416"/>
    <dgm:cxn modelId="{31D2C4D3-4FB6-1A46-9DD8-6983E7489B40}" type="presParOf" srcId="{FC746512-FE87-F54A-82E7-44AEBEAEC0DC}" destId="{2C2B0F17-37E9-8D47-8D26-00840FC360B9}" srcOrd="7" destOrd="0" presId="urn:microsoft.com/office/officeart/2009/3/layout/HorizontalOrganizationChart#416"/>
    <dgm:cxn modelId="{EDE29CC8-BF35-8844-BD79-30FCFE4AEAAA}" type="presParOf" srcId="{2C2B0F17-37E9-8D47-8D26-00840FC360B9}" destId="{05F37C85-851E-0E4B-A679-9F4C9ACA5159}" srcOrd="0" destOrd="0" presId="urn:microsoft.com/office/officeart/2009/3/layout/HorizontalOrganizationChart#416"/>
    <dgm:cxn modelId="{2212D162-269D-E74F-A949-3B4D21454949}" type="presParOf" srcId="{05F37C85-851E-0E4B-A679-9F4C9ACA5159}" destId="{52602A42-43F2-0647-91F1-2E52D7A53FD2}" srcOrd="0" destOrd="0" presId="urn:microsoft.com/office/officeart/2009/3/layout/HorizontalOrganizationChart#416"/>
    <dgm:cxn modelId="{5525A286-44BF-9D4E-B925-8CE9E2FC1FEB}" type="presParOf" srcId="{05F37C85-851E-0E4B-A679-9F4C9ACA5159}" destId="{FABB4F85-1451-9F41-B561-BB0DF29F0BB7}" srcOrd="1" destOrd="0" presId="urn:microsoft.com/office/officeart/2009/3/layout/HorizontalOrganizationChart#416"/>
    <dgm:cxn modelId="{260C760A-8715-6440-86C0-14E185E377E5}" type="presParOf" srcId="{2C2B0F17-37E9-8D47-8D26-00840FC360B9}" destId="{D23F7912-806F-104D-8E96-C66DE7DF8E30}" srcOrd="1" destOrd="0" presId="urn:microsoft.com/office/officeart/2009/3/layout/HorizontalOrganizationChart#416"/>
    <dgm:cxn modelId="{96ADDB68-874C-624E-9447-C12D26376E10}" type="presParOf" srcId="{2C2B0F17-37E9-8D47-8D26-00840FC360B9}" destId="{9FD60AF2-A66A-B24C-86BC-6B1368DE5CA7}" srcOrd="2" destOrd="0" presId="urn:microsoft.com/office/officeart/2009/3/layout/HorizontalOrganizationChart#416"/>
    <dgm:cxn modelId="{40006989-663E-544F-BC4A-16C11AC60A9D}" type="presParOf" srcId="{EC3DF666-0C34-F646-907B-DDA4F6D1A162}" destId="{C4EB0C64-C1DE-5840-AA1A-6B64027B24FA}" srcOrd="2" destOrd="0" presId="urn:microsoft.com/office/officeart/2009/3/layout/HorizontalOrganizationChart#416"/>
    <dgm:cxn modelId="{9E4FDA5E-B7B9-5C45-9B12-3D6F776529E1}" type="presParOf" srcId="{183C6BF8-69DB-0A4B-9B5F-5AB643B021AE}" destId="{CE6B7AA4-4E74-9345-8C39-D9A57978A5FC}" srcOrd="2" destOrd="0" presId="urn:microsoft.com/office/officeart/2009/3/layout/HorizontalOrganizationChart#416"/>
    <dgm:cxn modelId="{883F25FD-D6A2-9948-A6B0-77F7B5B245E8}" type="presParOf" srcId="{183C6BF8-69DB-0A4B-9B5F-5AB643B021AE}" destId="{DA75A5C3-0E23-9F4B-B268-C0F6D0436456}" srcOrd="3" destOrd="0" presId="urn:microsoft.com/office/officeart/2009/3/layout/HorizontalOrganizationChart#416"/>
    <dgm:cxn modelId="{6CABF83A-D5B6-3C4F-917F-4CF2F1B19F4A}" type="presParOf" srcId="{DA75A5C3-0E23-9F4B-B268-C0F6D0436456}" destId="{0A6BD554-DC1E-BC44-817C-787908D9BAAA}" srcOrd="0" destOrd="0" presId="urn:microsoft.com/office/officeart/2009/3/layout/HorizontalOrganizationChart#416"/>
    <dgm:cxn modelId="{6564864F-DA27-DB4A-9029-696A5A635993}" type="presParOf" srcId="{0A6BD554-DC1E-BC44-817C-787908D9BAAA}" destId="{E4773532-36CE-404B-9B4D-845BBEB0919F}" srcOrd="0" destOrd="0" presId="urn:microsoft.com/office/officeart/2009/3/layout/HorizontalOrganizationChart#416"/>
    <dgm:cxn modelId="{5E23D8EF-C87A-D44B-8F3F-2F5579F24972}" type="presParOf" srcId="{0A6BD554-DC1E-BC44-817C-787908D9BAAA}" destId="{EE966D2E-676A-794E-9BD2-272ACEDE2E9C}" srcOrd="1" destOrd="0" presId="urn:microsoft.com/office/officeart/2009/3/layout/HorizontalOrganizationChart#416"/>
    <dgm:cxn modelId="{FF006DE9-3BAB-3242-9B08-C043B3653EA7}" type="presParOf" srcId="{DA75A5C3-0E23-9F4B-B268-C0F6D0436456}" destId="{F1CBA60B-A5B4-F14C-90C5-5594A2CBCFAB}" srcOrd="1" destOrd="0" presId="urn:microsoft.com/office/officeart/2009/3/layout/HorizontalOrganizationChart#416"/>
    <dgm:cxn modelId="{C4E140AD-E1A9-1C40-866D-879DE1D7F354}" type="presParOf" srcId="{DA75A5C3-0E23-9F4B-B268-C0F6D0436456}" destId="{DB7C4775-5021-C049-85B9-67BAD7871118}" srcOrd="2" destOrd="0" presId="urn:microsoft.com/office/officeart/2009/3/layout/HorizontalOrganizationChart#416"/>
    <dgm:cxn modelId="{B5727267-3BAD-2647-98B9-9E980C2E5F9E}" type="presParOf" srcId="{ACCE5953-75EF-A646-8901-438202253147}" destId="{46428B91-7BFB-B542-BB26-300E1EECCD66}" srcOrd="2" destOrd="0" presId="urn:microsoft.com/office/officeart/2009/3/layout/HorizontalOrganizationChart#416"/>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37.xml><?xml version="1.0" encoding="utf-8"?>
<dgm:dataModel xmlns:dgm="http://schemas.openxmlformats.org/drawingml/2006/diagram" xmlns:a="http://schemas.openxmlformats.org/drawingml/2006/main">
  <dgm:ptLst>
    <dgm:pt modelId="{960B5FFC-C883-E542-8CDB-9FF1AA81B813}" type="doc">
      <dgm:prSet loTypeId="urn:microsoft.com/office/officeart/2009/3/layout/HorizontalOrganizationChart#417" loCatId="" qsTypeId="urn:microsoft.com/office/officeart/2005/8/quickstyle/simple1#446" qsCatId="simple" csTypeId="urn:microsoft.com/office/officeart/2005/8/colors/accent2_1#122" csCatId="accent2" phldr="1"/>
      <dgm:spPr/>
      <dgm:t>
        <a:bodyPr/>
        <a:lstStyle/>
        <a:p>
          <a:endParaRPr lang="zh-CN" altLang="en-US"/>
        </a:p>
      </dgm:t>
    </dgm:pt>
    <dgm:pt modelId="{2E7A79DF-37F9-E04C-A420-5B8BA7EA211B}">
      <dgm:prSet phldrT="[文本]" custT="1"/>
      <dgm:spPr/>
      <dgm:t>
        <a:bodyPr/>
        <a:lstStyle/>
        <a:p>
          <a:r>
            <a:rPr lang="en-US" altLang="zh-CN" sz="1400" dirty="0" smtClean="0">
              <a:latin typeface="微软雅黑" panose="020B0503020204020204" pitchFamily="34" charset="-122"/>
              <a:ea typeface="微软雅黑" panose="020B0503020204020204" pitchFamily="34" charset="-122"/>
              <a:cs typeface="微软雅黑" panose="020B0503020204020204" pitchFamily="34" charset="-122"/>
            </a:rPr>
            <a:t>4.</a:t>
          </a:r>
          <a:r>
            <a:rPr lang="zh-CN" altLang="en-US" sz="1400" dirty="0" smtClean="0">
              <a:latin typeface="微软雅黑" panose="020B0503020204020204" pitchFamily="34" charset="-122"/>
              <a:ea typeface="微软雅黑" panose="020B0503020204020204" pitchFamily="34" charset="-122"/>
              <a:cs typeface="微软雅黑" panose="020B0503020204020204" pitchFamily="34" charset="-122"/>
            </a:rPr>
            <a:t>资本主义的政治制度和意识形态</a:t>
          </a:r>
          <a:endParaRPr lang="zh-CN" altLang="en-US" sz="1400" dirty="0">
            <a:latin typeface="微软雅黑" panose="020B0503020204020204" pitchFamily="34" charset="-122"/>
            <a:ea typeface="微软雅黑" panose="020B0503020204020204" pitchFamily="34" charset="-122"/>
            <a:cs typeface="微软雅黑" panose="020B0503020204020204" pitchFamily="34" charset="-122"/>
          </a:endParaRPr>
        </a:p>
      </dgm:t>
    </dgm:pt>
    <dgm:pt modelId="{A21CB7C1-35BD-7A48-92A5-52189C15160A}" cxnId="{DB010AD3-9B2C-C349-A2A9-40ECBF8CEF01}" type="parTrans">
      <dgm:prSet/>
      <dgm:spPr/>
      <dgm:t>
        <a:bodyPr/>
        <a:lstStyle/>
        <a:p>
          <a:endParaRPr lang="zh-CN" altLang="en-US"/>
        </a:p>
      </dgm:t>
    </dgm:pt>
    <dgm:pt modelId="{D2335F9B-9160-4145-81FA-5058E705AFBA}" cxnId="{DB010AD3-9B2C-C349-A2A9-40ECBF8CEF01}" type="sibTrans">
      <dgm:prSet/>
      <dgm:spPr/>
      <dgm:t>
        <a:bodyPr/>
        <a:lstStyle/>
        <a:p>
          <a:endParaRPr lang="zh-CN" altLang="en-US"/>
        </a:p>
      </dgm:t>
    </dgm:pt>
    <dgm:pt modelId="{D495FE70-D414-B848-BE82-679738F95DEA}">
      <dgm:prSet phldrT="[文本]" custT="1"/>
      <dgm:spPr>
        <a:solidFill>
          <a:srgbClr val="C00000"/>
        </a:solidFill>
      </dgm:spPr>
      <dgm:t>
        <a:bodyPr/>
        <a:lstStyle/>
        <a:p>
          <a:r>
            <a:rPr lang="zh-CN" altLang="en-US" sz="1600" dirty="0" smtClean="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政治制度</a:t>
          </a:r>
          <a:endParaRPr lang="zh-CN" altLang="en-US" sz="16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dgm:t>
    </dgm:pt>
    <dgm:pt modelId="{82A45ED3-2CE2-CD45-9383-B5A66D71A518}" cxnId="{B21ECDDF-946E-8F4B-ABBA-D7C3CFFE8A94}" type="parTrans">
      <dgm:prSet/>
      <dgm:spPr/>
      <dgm:t>
        <a:bodyPr/>
        <a:lstStyle/>
        <a:p>
          <a:endParaRPr lang="zh-CN" altLang="en-US"/>
        </a:p>
      </dgm:t>
    </dgm:pt>
    <dgm:pt modelId="{31473893-47A1-D248-B029-DB2252E88001}" cxnId="{B21ECDDF-946E-8F4B-ABBA-D7C3CFFE8A94}" type="sibTrans">
      <dgm:prSet/>
      <dgm:spPr/>
      <dgm:t>
        <a:bodyPr/>
        <a:lstStyle/>
        <a:p>
          <a:endParaRPr lang="zh-CN" altLang="en-US"/>
        </a:p>
      </dgm:t>
    </dgm:pt>
    <dgm:pt modelId="{4449040D-6680-BE48-BF9C-213BB014AAF1}">
      <dgm:prSet phldrT="[文本]" custT="1"/>
      <dgm:spPr/>
      <dgm:t>
        <a:bodyPr/>
        <a:lstStyle/>
        <a:p>
          <a:r>
            <a:rPr lang="zh-CN" altLang="en-US" sz="1400" dirty="0" smtClean="0">
              <a:latin typeface="微软雅黑" panose="020B0503020204020204" pitchFamily="34" charset="-122"/>
              <a:ea typeface="微软雅黑" panose="020B0503020204020204" pitchFamily="34" charset="-122"/>
              <a:cs typeface="微软雅黑" panose="020B0503020204020204" pitchFamily="34" charset="-122"/>
            </a:rPr>
            <a:t>意识形态</a:t>
          </a:r>
          <a:endParaRPr lang="zh-CN" altLang="en-US" sz="1400" dirty="0">
            <a:latin typeface="微软雅黑" panose="020B0503020204020204" pitchFamily="34" charset="-122"/>
            <a:ea typeface="微软雅黑" panose="020B0503020204020204" pitchFamily="34" charset="-122"/>
            <a:cs typeface="微软雅黑" panose="020B0503020204020204" pitchFamily="34" charset="-122"/>
          </a:endParaRPr>
        </a:p>
      </dgm:t>
    </dgm:pt>
    <dgm:pt modelId="{03CA20F5-181F-C642-812B-09EAD05291CB}" cxnId="{DBBFE34C-E971-5145-9CAD-B4E04A33CCDB}" type="parTrans">
      <dgm:prSet/>
      <dgm:spPr/>
      <dgm:t>
        <a:bodyPr/>
        <a:lstStyle/>
        <a:p>
          <a:endParaRPr lang="zh-CN" altLang="en-US"/>
        </a:p>
      </dgm:t>
    </dgm:pt>
    <dgm:pt modelId="{CDBE4338-7B69-AF47-BEEA-488582924C0B}" cxnId="{DBBFE34C-E971-5145-9CAD-B4E04A33CCDB}" type="sibTrans">
      <dgm:prSet/>
      <dgm:spPr/>
      <dgm:t>
        <a:bodyPr/>
        <a:lstStyle/>
        <a:p>
          <a:endParaRPr lang="zh-CN" altLang="en-US"/>
        </a:p>
      </dgm:t>
    </dgm:pt>
    <dgm:pt modelId="{D9DBA87B-8086-BE4F-96B4-84FE80B96E6C}">
      <dgm:prSet custT="1"/>
      <dgm:spPr>
        <a:noFill/>
      </dgm:spPr>
      <dgm:t>
        <a:bodyPr/>
        <a:lstStyle/>
        <a:p>
          <a:r>
            <a:rPr lang="zh-CN" altLang="en-US" sz="16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国家制度（核心）</a:t>
          </a:r>
          <a:endParaRPr lang="zh-CN" altLang="en-US" sz="1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dgm:t>
    </dgm:pt>
    <dgm:pt modelId="{541D626A-F7E7-864A-9D4D-CE137958931B}" cxnId="{076715ED-0F73-8245-B4C1-BC42FC7F3913}" type="parTrans">
      <dgm:prSet/>
      <dgm:spPr/>
      <dgm:t>
        <a:bodyPr/>
        <a:lstStyle/>
        <a:p>
          <a:endParaRPr lang="zh-CN" altLang="en-US"/>
        </a:p>
      </dgm:t>
    </dgm:pt>
    <dgm:pt modelId="{A3416AD1-B9E5-BB42-89A8-426FA47AFC5F}" cxnId="{076715ED-0F73-8245-B4C1-BC42FC7F3913}" type="sibTrans">
      <dgm:prSet/>
      <dgm:spPr/>
      <dgm:t>
        <a:bodyPr/>
        <a:lstStyle/>
        <a:p>
          <a:endParaRPr lang="zh-CN" altLang="en-US"/>
        </a:p>
      </dgm:t>
    </dgm:pt>
    <dgm:pt modelId="{C0E7F50A-D3C5-5645-B64D-DE3D68B42652}">
      <dgm:prSet custT="1"/>
      <dgm:spPr>
        <a:solidFill>
          <a:srgbClr val="C00000"/>
        </a:solidFill>
      </dgm:spPr>
      <dgm:t>
        <a:bodyPr/>
        <a:lstStyle/>
        <a:p>
          <a:r>
            <a:rPr lang="zh-CN" altLang="en-US" sz="1400" dirty="0" smtClean="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政党制度</a:t>
          </a:r>
          <a:endParaRPr lang="zh-CN" altLang="en-US" sz="14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dgm:t>
    </dgm:pt>
    <dgm:pt modelId="{3470BC3C-0E12-9A44-8C0F-439CBFB6D4F3}" cxnId="{012A5CC8-9B0E-D047-8090-1E4C4E9B6A5B}" type="parTrans">
      <dgm:prSet/>
      <dgm:spPr/>
      <dgm:t>
        <a:bodyPr/>
        <a:lstStyle/>
        <a:p>
          <a:endParaRPr lang="zh-CN" altLang="en-US"/>
        </a:p>
      </dgm:t>
    </dgm:pt>
    <dgm:pt modelId="{816C2B61-8703-A34F-AD26-8AB79EBAA392}" cxnId="{012A5CC8-9B0E-D047-8090-1E4C4E9B6A5B}" type="sibTrans">
      <dgm:prSet/>
      <dgm:spPr/>
      <dgm:t>
        <a:bodyPr/>
        <a:lstStyle/>
        <a:p>
          <a:endParaRPr lang="zh-CN" altLang="en-US"/>
        </a:p>
      </dgm:t>
    </dgm:pt>
    <dgm:pt modelId="{2D7C18AD-EBE4-9B4C-90E6-A8141738E7B9}">
      <dgm:prSet custT="1"/>
      <dgm:spPr/>
      <dgm:t>
        <a:bodyPr/>
        <a:lstStyle/>
        <a:p>
          <a:r>
            <a:rPr lang="zh-CN" altLang="en-US" sz="1400" dirty="0" smtClean="0">
              <a:latin typeface="微软雅黑" panose="020B0503020204020204" pitchFamily="34" charset="-122"/>
              <a:ea typeface="微软雅黑" panose="020B0503020204020204" pitchFamily="34" charset="-122"/>
              <a:cs typeface="微软雅黑" panose="020B0503020204020204" pitchFamily="34" charset="-122"/>
            </a:rPr>
            <a:t>三权分立</a:t>
          </a:r>
          <a:endParaRPr lang="zh-CN" altLang="en-US" sz="1400" dirty="0">
            <a:latin typeface="微软雅黑" panose="020B0503020204020204" pitchFamily="34" charset="-122"/>
            <a:ea typeface="微软雅黑" panose="020B0503020204020204" pitchFamily="34" charset="-122"/>
            <a:cs typeface="微软雅黑" panose="020B0503020204020204" pitchFamily="34" charset="-122"/>
          </a:endParaRPr>
        </a:p>
      </dgm:t>
    </dgm:pt>
    <dgm:pt modelId="{E5569C54-7D19-964B-B250-54E0BD200610}" cxnId="{27EE7492-FFBC-D844-B7E2-91B92699F266}" type="parTrans">
      <dgm:prSet/>
      <dgm:spPr/>
      <dgm:t>
        <a:bodyPr/>
        <a:lstStyle/>
        <a:p>
          <a:endParaRPr lang="zh-CN" altLang="en-US"/>
        </a:p>
      </dgm:t>
    </dgm:pt>
    <dgm:pt modelId="{6976DB48-F4DE-904D-A8A6-44B3BEACF2CB}" cxnId="{27EE7492-FFBC-D844-B7E2-91B92699F266}" type="sibTrans">
      <dgm:prSet/>
      <dgm:spPr/>
      <dgm:t>
        <a:bodyPr/>
        <a:lstStyle/>
        <a:p>
          <a:endParaRPr lang="zh-CN" altLang="en-US"/>
        </a:p>
      </dgm:t>
    </dgm:pt>
    <dgm:pt modelId="{97C6063E-42DC-3040-9195-91FC3B49C750}">
      <dgm:prSet custT="1"/>
      <dgm:spPr/>
      <dgm:t>
        <a:bodyPr/>
        <a:lstStyle/>
        <a:p>
          <a:r>
            <a:rPr lang="zh-CN" altLang="en-US" sz="1400" dirty="0" smtClean="0">
              <a:latin typeface="微软雅黑" panose="020B0503020204020204" pitchFamily="34" charset="-122"/>
              <a:ea typeface="微软雅黑" panose="020B0503020204020204" pitchFamily="34" charset="-122"/>
              <a:cs typeface="微软雅黑" panose="020B0503020204020204" pitchFamily="34" charset="-122"/>
            </a:rPr>
            <a:t>民主制度</a:t>
          </a:r>
          <a:endParaRPr lang="zh-CN" altLang="en-US" sz="1400" dirty="0">
            <a:latin typeface="微软雅黑" panose="020B0503020204020204" pitchFamily="34" charset="-122"/>
            <a:ea typeface="微软雅黑" panose="020B0503020204020204" pitchFamily="34" charset="-122"/>
            <a:cs typeface="微软雅黑" panose="020B0503020204020204" pitchFamily="34" charset="-122"/>
          </a:endParaRPr>
        </a:p>
      </dgm:t>
    </dgm:pt>
    <dgm:pt modelId="{9CC031A7-61A2-BE4D-A6B9-03225EC72BE8}" cxnId="{D2436690-9073-F649-BBBE-18A0B08568C3}" type="parTrans">
      <dgm:prSet/>
      <dgm:spPr/>
      <dgm:t>
        <a:bodyPr/>
        <a:lstStyle/>
        <a:p>
          <a:endParaRPr lang="zh-CN" altLang="en-US"/>
        </a:p>
      </dgm:t>
    </dgm:pt>
    <dgm:pt modelId="{F4A5941A-3FBF-9F45-A54B-D9506D5C8CAC}" cxnId="{D2436690-9073-F649-BBBE-18A0B08568C3}" type="sibTrans">
      <dgm:prSet/>
      <dgm:spPr/>
      <dgm:t>
        <a:bodyPr/>
        <a:lstStyle/>
        <a:p>
          <a:endParaRPr lang="zh-CN" altLang="en-US"/>
        </a:p>
      </dgm:t>
    </dgm:pt>
    <dgm:pt modelId="{8A5C8651-A0F4-A444-A315-4EE5D40000B9}" type="pres">
      <dgm:prSet presAssocID="{960B5FFC-C883-E542-8CDB-9FF1AA81B813}" presName="hierChild1" presStyleCnt="0">
        <dgm:presLayoutVars>
          <dgm:orgChart val="1"/>
          <dgm:chPref val="1"/>
          <dgm:dir/>
          <dgm:animOne val="branch"/>
          <dgm:animLvl val="lvl"/>
          <dgm:resizeHandles/>
        </dgm:presLayoutVars>
      </dgm:prSet>
      <dgm:spPr/>
      <dgm:t>
        <a:bodyPr/>
        <a:lstStyle/>
        <a:p>
          <a:endParaRPr lang="zh-CN" altLang="en-US"/>
        </a:p>
      </dgm:t>
    </dgm:pt>
    <dgm:pt modelId="{ACCE5953-75EF-A646-8901-438202253147}" type="pres">
      <dgm:prSet presAssocID="{2E7A79DF-37F9-E04C-A420-5B8BA7EA211B}" presName="hierRoot1" presStyleCnt="0">
        <dgm:presLayoutVars>
          <dgm:hierBranch val="init"/>
        </dgm:presLayoutVars>
      </dgm:prSet>
      <dgm:spPr/>
    </dgm:pt>
    <dgm:pt modelId="{1C0925D7-268E-4541-B7C2-F03386CA1563}" type="pres">
      <dgm:prSet presAssocID="{2E7A79DF-37F9-E04C-A420-5B8BA7EA211B}" presName="rootComposite1" presStyleCnt="0"/>
      <dgm:spPr/>
    </dgm:pt>
    <dgm:pt modelId="{24BF3843-CEF8-5541-B6ED-A3C26E575F84}" type="pres">
      <dgm:prSet presAssocID="{2E7A79DF-37F9-E04C-A420-5B8BA7EA211B}" presName="rootText1" presStyleLbl="node0" presStyleIdx="0" presStyleCnt="1" custScaleY="271445">
        <dgm:presLayoutVars>
          <dgm:chPref val="3"/>
        </dgm:presLayoutVars>
      </dgm:prSet>
      <dgm:spPr/>
      <dgm:t>
        <a:bodyPr/>
        <a:lstStyle/>
        <a:p>
          <a:endParaRPr lang="zh-CN" altLang="en-US"/>
        </a:p>
      </dgm:t>
    </dgm:pt>
    <dgm:pt modelId="{DB17412D-52CC-9F48-B38B-B3FB04365095}" type="pres">
      <dgm:prSet presAssocID="{2E7A79DF-37F9-E04C-A420-5B8BA7EA211B}" presName="rootConnector1" presStyleLbl="node1" presStyleIdx="0" presStyleCnt="0"/>
      <dgm:spPr/>
      <dgm:t>
        <a:bodyPr/>
        <a:lstStyle/>
        <a:p>
          <a:endParaRPr lang="zh-CN" altLang="en-US"/>
        </a:p>
      </dgm:t>
    </dgm:pt>
    <dgm:pt modelId="{183C6BF8-69DB-0A4B-9B5F-5AB643B021AE}" type="pres">
      <dgm:prSet presAssocID="{2E7A79DF-37F9-E04C-A420-5B8BA7EA211B}" presName="hierChild2" presStyleCnt="0"/>
      <dgm:spPr/>
    </dgm:pt>
    <dgm:pt modelId="{FF679F8A-3C75-2A40-A7BE-C8DCA62D047D}" type="pres">
      <dgm:prSet presAssocID="{82A45ED3-2CE2-CD45-9383-B5A66D71A518}" presName="Name64" presStyleLbl="parChTrans1D2" presStyleIdx="0" presStyleCnt="2"/>
      <dgm:spPr/>
      <dgm:t>
        <a:bodyPr/>
        <a:lstStyle/>
        <a:p>
          <a:endParaRPr lang="zh-CN" altLang="en-US"/>
        </a:p>
      </dgm:t>
    </dgm:pt>
    <dgm:pt modelId="{EC3DF666-0C34-F646-907B-DDA4F6D1A162}" type="pres">
      <dgm:prSet presAssocID="{D495FE70-D414-B848-BE82-679738F95DEA}" presName="hierRoot2" presStyleCnt="0">
        <dgm:presLayoutVars>
          <dgm:hierBranch val="init"/>
        </dgm:presLayoutVars>
      </dgm:prSet>
      <dgm:spPr/>
    </dgm:pt>
    <dgm:pt modelId="{59C6230E-9D09-9B42-B32F-2E1E625515C8}" type="pres">
      <dgm:prSet presAssocID="{D495FE70-D414-B848-BE82-679738F95DEA}" presName="rootComposite" presStyleCnt="0"/>
      <dgm:spPr/>
    </dgm:pt>
    <dgm:pt modelId="{C19AF8B7-68AC-BA42-A6A1-5D0E6410B28A}" type="pres">
      <dgm:prSet presAssocID="{D495FE70-D414-B848-BE82-679738F95DEA}" presName="rootText" presStyleLbl="node2" presStyleIdx="0" presStyleCnt="2">
        <dgm:presLayoutVars>
          <dgm:chPref val="3"/>
        </dgm:presLayoutVars>
      </dgm:prSet>
      <dgm:spPr/>
      <dgm:t>
        <a:bodyPr/>
        <a:lstStyle/>
        <a:p>
          <a:endParaRPr lang="zh-CN" altLang="en-US"/>
        </a:p>
      </dgm:t>
    </dgm:pt>
    <dgm:pt modelId="{E29D5727-716A-624D-AD17-881242102759}" type="pres">
      <dgm:prSet presAssocID="{D495FE70-D414-B848-BE82-679738F95DEA}" presName="rootConnector" presStyleLbl="node2" presStyleIdx="0" presStyleCnt="2"/>
      <dgm:spPr/>
      <dgm:t>
        <a:bodyPr/>
        <a:lstStyle/>
        <a:p>
          <a:endParaRPr lang="zh-CN" altLang="en-US"/>
        </a:p>
      </dgm:t>
    </dgm:pt>
    <dgm:pt modelId="{FC746512-FE87-F54A-82E7-44AEBEAEC0DC}" type="pres">
      <dgm:prSet presAssocID="{D495FE70-D414-B848-BE82-679738F95DEA}" presName="hierChild4" presStyleCnt="0"/>
      <dgm:spPr/>
    </dgm:pt>
    <dgm:pt modelId="{8A1F9D91-A83B-1644-AAE3-EDBD452C4B9A}" type="pres">
      <dgm:prSet presAssocID="{541D626A-F7E7-864A-9D4D-CE137958931B}" presName="Name64" presStyleLbl="parChTrans1D3" presStyleIdx="0" presStyleCnt="4"/>
      <dgm:spPr/>
      <dgm:t>
        <a:bodyPr/>
        <a:lstStyle/>
        <a:p>
          <a:endParaRPr lang="zh-CN" altLang="en-US"/>
        </a:p>
      </dgm:t>
    </dgm:pt>
    <dgm:pt modelId="{64E1218E-5287-5047-ADB5-986856F2E2C6}" type="pres">
      <dgm:prSet presAssocID="{D9DBA87B-8086-BE4F-96B4-84FE80B96E6C}" presName="hierRoot2" presStyleCnt="0">
        <dgm:presLayoutVars>
          <dgm:hierBranch val="init"/>
        </dgm:presLayoutVars>
      </dgm:prSet>
      <dgm:spPr/>
    </dgm:pt>
    <dgm:pt modelId="{023B3BD2-9B7F-EE4D-BA46-DA7D58242EFE}" type="pres">
      <dgm:prSet presAssocID="{D9DBA87B-8086-BE4F-96B4-84FE80B96E6C}" presName="rootComposite" presStyleCnt="0"/>
      <dgm:spPr/>
    </dgm:pt>
    <dgm:pt modelId="{6849F3ED-6E08-C14D-9E33-E76A1F92CBC8}" type="pres">
      <dgm:prSet presAssocID="{D9DBA87B-8086-BE4F-96B4-84FE80B96E6C}" presName="rootText" presStyleLbl="node3" presStyleIdx="0" presStyleCnt="4" custScaleX="167667" custScaleY="88464">
        <dgm:presLayoutVars>
          <dgm:chPref val="3"/>
        </dgm:presLayoutVars>
      </dgm:prSet>
      <dgm:spPr/>
      <dgm:t>
        <a:bodyPr/>
        <a:lstStyle/>
        <a:p>
          <a:endParaRPr lang="zh-CN" altLang="en-US"/>
        </a:p>
      </dgm:t>
    </dgm:pt>
    <dgm:pt modelId="{7BE47EBC-4448-4341-9080-A00D34CB9806}" type="pres">
      <dgm:prSet presAssocID="{D9DBA87B-8086-BE4F-96B4-84FE80B96E6C}" presName="rootConnector" presStyleLbl="node3" presStyleIdx="0" presStyleCnt="4"/>
      <dgm:spPr/>
      <dgm:t>
        <a:bodyPr/>
        <a:lstStyle/>
        <a:p>
          <a:endParaRPr lang="zh-CN" altLang="en-US"/>
        </a:p>
      </dgm:t>
    </dgm:pt>
    <dgm:pt modelId="{81EB7F63-CD53-ED43-962C-BE9BDE04563C}" type="pres">
      <dgm:prSet presAssocID="{D9DBA87B-8086-BE4F-96B4-84FE80B96E6C}" presName="hierChild4" presStyleCnt="0"/>
      <dgm:spPr/>
    </dgm:pt>
    <dgm:pt modelId="{CDA4475D-0FF7-9742-805B-ED636D63D63E}" type="pres">
      <dgm:prSet presAssocID="{D9DBA87B-8086-BE4F-96B4-84FE80B96E6C}" presName="hierChild5" presStyleCnt="0"/>
      <dgm:spPr/>
    </dgm:pt>
    <dgm:pt modelId="{5F373564-5D24-9F44-A9CC-9F4A04F89C11}" type="pres">
      <dgm:prSet presAssocID="{3470BC3C-0E12-9A44-8C0F-439CBFB6D4F3}" presName="Name64" presStyleLbl="parChTrans1D3" presStyleIdx="1" presStyleCnt="4"/>
      <dgm:spPr/>
      <dgm:t>
        <a:bodyPr/>
        <a:lstStyle/>
        <a:p>
          <a:endParaRPr lang="zh-CN" altLang="en-US"/>
        </a:p>
      </dgm:t>
    </dgm:pt>
    <dgm:pt modelId="{7A31255B-4458-614B-95A9-EF474EAA1C7C}" type="pres">
      <dgm:prSet presAssocID="{C0E7F50A-D3C5-5645-B64D-DE3D68B42652}" presName="hierRoot2" presStyleCnt="0">
        <dgm:presLayoutVars>
          <dgm:hierBranch val="init"/>
        </dgm:presLayoutVars>
      </dgm:prSet>
      <dgm:spPr/>
    </dgm:pt>
    <dgm:pt modelId="{6B653076-A3ED-2E48-A7E2-A98A2B4E2393}" type="pres">
      <dgm:prSet presAssocID="{C0E7F50A-D3C5-5645-B64D-DE3D68B42652}" presName="rootComposite" presStyleCnt="0"/>
      <dgm:spPr/>
    </dgm:pt>
    <dgm:pt modelId="{5766AE3B-2027-034D-B10C-C38B529B5F87}" type="pres">
      <dgm:prSet presAssocID="{C0E7F50A-D3C5-5645-B64D-DE3D68B42652}" presName="rootText" presStyleLbl="node3" presStyleIdx="1" presStyleCnt="4">
        <dgm:presLayoutVars>
          <dgm:chPref val="3"/>
        </dgm:presLayoutVars>
      </dgm:prSet>
      <dgm:spPr/>
      <dgm:t>
        <a:bodyPr/>
        <a:lstStyle/>
        <a:p>
          <a:endParaRPr lang="zh-CN" altLang="en-US"/>
        </a:p>
      </dgm:t>
    </dgm:pt>
    <dgm:pt modelId="{291EA68E-F50B-FC40-8651-51AEC484433A}" type="pres">
      <dgm:prSet presAssocID="{C0E7F50A-D3C5-5645-B64D-DE3D68B42652}" presName="rootConnector" presStyleLbl="node3" presStyleIdx="1" presStyleCnt="4"/>
      <dgm:spPr/>
      <dgm:t>
        <a:bodyPr/>
        <a:lstStyle/>
        <a:p>
          <a:endParaRPr lang="zh-CN" altLang="en-US"/>
        </a:p>
      </dgm:t>
    </dgm:pt>
    <dgm:pt modelId="{3EEAA523-5911-5445-9EE8-F0845CCEA990}" type="pres">
      <dgm:prSet presAssocID="{C0E7F50A-D3C5-5645-B64D-DE3D68B42652}" presName="hierChild4" presStyleCnt="0"/>
      <dgm:spPr/>
    </dgm:pt>
    <dgm:pt modelId="{AC543B99-4A50-8C40-8686-564F73C32BD8}" type="pres">
      <dgm:prSet presAssocID="{C0E7F50A-D3C5-5645-B64D-DE3D68B42652}" presName="hierChild5" presStyleCnt="0"/>
      <dgm:spPr/>
    </dgm:pt>
    <dgm:pt modelId="{8EAA0473-855B-4040-9F75-A7D15474EDB6}" type="pres">
      <dgm:prSet presAssocID="{E5569C54-7D19-964B-B250-54E0BD200610}" presName="Name64" presStyleLbl="parChTrans1D3" presStyleIdx="2" presStyleCnt="4"/>
      <dgm:spPr/>
      <dgm:t>
        <a:bodyPr/>
        <a:lstStyle/>
        <a:p>
          <a:endParaRPr lang="zh-CN" altLang="en-US"/>
        </a:p>
      </dgm:t>
    </dgm:pt>
    <dgm:pt modelId="{45C53AD1-6043-DE4E-AFF7-F769B9E4C6B2}" type="pres">
      <dgm:prSet presAssocID="{2D7C18AD-EBE4-9B4C-90E6-A8141738E7B9}" presName="hierRoot2" presStyleCnt="0">
        <dgm:presLayoutVars>
          <dgm:hierBranch val="init"/>
        </dgm:presLayoutVars>
      </dgm:prSet>
      <dgm:spPr/>
    </dgm:pt>
    <dgm:pt modelId="{1311BED4-BB88-D143-86D3-5A4466218076}" type="pres">
      <dgm:prSet presAssocID="{2D7C18AD-EBE4-9B4C-90E6-A8141738E7B9}" presName="rootComposite" presStyleCnt="0"/>
      <dgm:spPr/>
    </dgm:pt>
    <dgm:pt modelId="{0F145AD6-F8B2-974E-BF77-3DC2D16A65AB}" type="pres">
      <dgm:prSet presAssocID="{2D7C18AD-EBE4-9B4C-90E6-A8141738E7B9}" presName="rootText" presStyleLbl="node3" presStyleIdx="2" presStyleCnt="4">
        <dgm:presLayoutVars>
          <dgm:chPref val="3"/>
        </dgm:presLayoutVars>
      </dgm:prSet>
      <dgm:spPr/>
      <dgm:t>
        <a:bodyPr/>
        <a:lstStyle/>
        <a:p>
          <a:endParaRPr lang="zh-CN" altLang="en-US"/>
        </a:p>
      </dgm:t>
    </dgm:pt>
    <dgm:pt modelId="{36CD0CF7-E00C-5041-B8FC-77D8A1DB10F4}" type="pres">
      <dgm:prSet presAssocID="{2D7C18AD-EBE4-9B4C-90E6-A8141738E7B9}" presName="rootConnector" presStyleLbl="node3" presStyleIdx="2" presStyleCnt="4"/>
      <dgm:spPr/>
      <dgm:t>
        <a:bodyPr/>
        <a:lstStyle/>
        <a:p>
          <a:endParaRPr lang="zh-CN" altLang="en-US"/>
        </a:p>
      </dgm:t>
    </dgm:pt>
    <dgm:pt modelId="{AFEC4058-4E69-2648-AF53-E88970D101F4}" type="pres">
      <dgm:prSet presAssocID="{2D7C18AD-EBE4-9B4C-90E6-A8141738E7B9}" presName="hierChild4" presStyleCnt="0"/>
      <dgm:spPr/>
    </dgm:pt>
    <dgm:pt modelId="{A8106967-4EC0-4A41-9DD8-B6849B1858F6}" type="pres">
      <dgm:prSet presAssocID="{2D7C18AD-EBE4-9B4C-90E6-A8141738E7B9}" presName="hierChild5" presStyleCnt="0"/>
      <dgm:spPr/>
    </dgm:pt>
    <dgm:pt modelId="{AD7327C9-558A-EB4D-804D-C05555C84580}" type="pres">
      <dgm:prSet presAssocID="{9CC031A7-61A2-BE4D-A6B9-03225EC72BE8}" presName="Name64" presStyleLbl="parChTrans1D3" presStyleIdx="3" presStyleCnt="4"/>
      <dgm:spPr/>
      <dgm:t>
        <a:bodyPr/>
        <a:lstStyle/>
        <a:p>
          <a:endParaRPr lang="zh-CN" altLang="en-US"/>
        </a:p>
      </dgm:t>
    </dgm:pt>
    <dgm:pt modelId="{2C2B0F17-37E9-8D47-8D26-00840FC360B9}" type="pres">
      <dgm:prSet presAssocID="{97C6063E-42DC-3040-9195-91FC3B49C750}" presName="hierRoot2" presStyleCnt="0">
        <dgm:presLayoutVars>
          <dgm:hierBranch val="init"/>
        </dgm:presLayoutVars>
      </dgm:prSet>
      <dgm:spPr/>
    </dgm:pt>
    <dgm:pt modelId="{05F37C85-851E-0E4B-A679-9F4C9ACA5159}" type="pres">
      <dgm:prSet presAssocID="{97C6063E-42DC-3040-9195-91FC3B49C750}" presName="rootComposite" presStyleCnt="0"/>
      <dgm:spPr/>
    </dgm:pt>
    <dgm:pt modelId="{52602A42-43F2-0647-91F1-2E52D7A53FD2}" type="pres">
      <dgm:prSet presAssocID="{97C6063E-42DC-3040-9195-91FC3B49C750}" presName="rootText" presStyleLbl="node3" presStyleIdx="3" presStyleCnt="4">
        <dgm:presLayoutVars>
          <dgm:chPref val="3"/>
        </dgm:presLayoutVars>
      </dgm:prSet>
      <dgm:spPr/>
      <dgm:t>
        <a:bodyPr/>
        <a:lstStyle/>
        <a:p>
          <a:endParaRPr lang="zh-CN" altLang="en-US"/>
        </a:p>
      </dgm:t>
    </dgm:pt>
    <dgm:pt modelId="{FABB4F85-1451-9F41-B561-BB0DF29F0BB7}" type="pres">
      <dgm:prSet presAssocID="{97C6063E-42DC-3040-9195-91FC3B49C750}" presName="rootConnector" presStyleLbl="node3" presStyleIdx="3" presStyleCnt="4"/>
      <dgm:spPr/>
      <dgm:t>
        <a:bodyPr/>
        <a:lstStyle/>
        <a:p>
          <a:endParaRPr lang="zh-CN" altLang="en-US"/>
        </a:p>
      </dgm:t>
    </dgm:pt>
    <dgm:pt modelId="{D23F7912-806F-104D-8E96-C66DE7DF8E30}" type="pres">
      <dgm:prSet presAssocID="{97C6063E-42DC-3040-9195-91FC3B49C750}" presName="hierChild4" presStyleCnt="0"/>
      <dgm:spPr/>
    </dgm:pt>
    <dgm:pt modelId="{9FD60AF2-A66A-B24C-86BC-6B1368DE5CA7}" type="pres">
      <dgm:prSet presAssocID="{97C6063E-42DC-3040-9195-91FC3B49C750}" presName="hierChild5" presStyleCnt="0"/>
      <dgm:spPr/>
    </dgm:pt>
    <dgm:pt modelId="{C4EB0C64-C1DE-5840-AA1A-6B64027B24FA}" type="pres">
      <dgm:prSet presAssocID="{D495FE70-D414-B848-BE82-679738F95DEA}" presName="hierChild5" presStyleCnt="0"/>
      <dgm:spPr/>
    </dgm:pt>
    <dgm:pt modelId="{CE6B7AA4-4E74-9345-8C39-D9A57978A5FC}" type="pres">
      <dgm:prSet presAssocID="{03CA20F5-181F-C642-812B-09EAD05291CB}" presName="Name64" presStyleLbl="parChTrans1D2" presStyleIdx="1" presStyleCnt="2"/>
      <dgm:spPr/>
      <dgm:t>
        <a:bodyPr/>
        <a:lstStyle/>
        <a:p>
          <a:endParaRPr lang="zh-CN" altLang="en-US"/>
        </a:p>
      </dgm:t>
    </dgm:pt>
    <dgm:pt modelId="{DA75A5C3-0E23-9F4B-B268-C0F6D0436456}" type="pres">
      <dgm:prSet presAssocID="{4449040D-6680-BE48-BF9C-213BB014AAF1}" presName="hierRoot2" presStyleCnt="0">
        <dgm:presLayoutVars>
          <dgm:hierBranch val="init"/>
        </dgm:presLayoutVars>
      </dgm:prSet>
      <dgm:spPr/>
    </dgm:pt>
    <dgm:pt modelId="{0A6BD554-DC1E-BC44-817C-787908D9BAAA}" type="pres">
      <dgm:prSet presAssocID="{4449040D-6680-BE48-BF9C-213BB014AAF1}" presName="rootComposite" presStyleCnt="0"/>
      <dgm:spPr/>
    </dgm:pt>
    <dgm:pt modelId="{E4773532-36CE-404B-9B4D-845BBEB0919F}" type="pres">
      <dgm:prSet presAssocID="{4449040D-6680-BE48-BF9C-213BB014AAF1}" presName="rootText" presStyleLbl="node2" presStyleIdx="1" presStyleCnt="2">
        <dgm:presLayoutVars>
          <dgm:chPref val="3"/>
        </dgm:presLayoutVars>
      </dgm:prSet>
      <dgm:spPr/>
      <dgm:t>
        <a:bodyPr/>
        <a:lstStyle/>
        <a:p>
          <a:endParaRPr lang="zh-CN" altLang="en-US"/>
        </a:p>
      </dgm:t>
    </dgm:pt>
    <dgm:pt modelId="{EE966D2E-676A-794E-9BD2-272ACEDE2E9C}" type="pres">
      <dgm:prSet presAssocID="{4449040D-6680-BE48-BF9C-213BB014AAF1}" presName="rootConnector" presStyleLbl="node2" presStyleIdx="1" presStyleCnt="2"/>
      <dgm:spPr/>
      <dgm:t>
        <a:bodyPr/>
        <a:lstStyle/>
        <a:p>
          <a:endParaRPr lang="zh-CN" altLang="en-US"/>
        </a:p>
      </dgm:t>
    </dgm:pt>
    <dgm:pt modelId="{F1CBA60B-A5B4-F14C-90C5-5594A2CBCFAB}" type="pres">
      <dgm:prSet presAssocID="{4449040D-6680-BE48-BF9C-213BB014AAF1}" presName="hierChild4" presStyleCnt="0"/>
      <dgm:spPr/>
    </dgm:pt>
    <dgm:pt modelId="{DB7C4775-5021-C049-85B9-67BAD7871118}" type="pres">
      <dgm:prSet presAssocID="{4449040D-6680-BE48-BF9C-213BB014AAF1}" presName="hierChild5" presStyleCnt="0"/>
      <dgm:spPr/>
    </dgm:pt>
    <dgm:pt modelId="{46428B91-7BFB-B542-BB26-300E1EECCD66}" type="pres">
      <dgm:prSet presAssocID="{2E7A79DF-37F9-E04C-A420-5B8BA7EA211B}" presName="hierChild3" presStyleCnt="0"/>
      <dgm:spPr/>
    </dgm:pt>
  </dgm:ptLst>
  <dgm:cxnLst>
    <dgm:cxn modelId="{7F6E926D-5B34-0F42-B767-F3E38C28BAB5}" type="presOf" srcId="{541D626A-F7E7-864A-9D4D-CE137958931B}" destId="{8A1F9D91-A83B-1644-AAE3-EDBD452C4B9A}" srcOrd="0" destOrd="0" presId="urn:microsoft.com/office/officeart/2009/3/layout/HorizontalOrganizationChart#417"/>
    <dgm:cxn modelId="{FD507A83-56A2-C44C-B6B8-2179642E54DF}" type="presOf" srcId="{9CC031A7-61A2-BE4D-A6B9-03225EC72BE8}" destId="{AD7327C9-558A-EB4D-804D-C05555C84580}" srcOrd="0" destOrd="0" presId="urn:microsoft.com/office/officeart/2009/3/layout/HorizontalOrganizationChart#417"/>
    <dgm:cxn modelId="{B29267A6-D484-B745-A5E2-A7C53E4D103E}" type="presOf" srcId="{82A45ED3-2CE2-CD45-9383-B5A66D71A518}" destId="{FF679F8A-3C75-2A40-A7BE-C8DCA62D047D}" srcOrd="0" destOrd="0" presId="urn:microsoft.com/office/officeart/2009/3/layout/HorizontalOrganizationChart#417"/>
    <dgm:cxn modelId="{25ACF86F-3EBD-DC44-8B6F-B9FB8067411D}" type="presOf" srcId="{E5569C54-7D19-964B-B250-54E0BD200610}" destId="{8EAA0473-855B-4040-9F75-A7D15474EDB6}" srcOrd="0" destOrd="0" presId="urn:microsoft.com/office/officeart/2009/3/layout/HorizontalOrganizationChart#417"/>
    <dgm:cxn modelId="{14E39015-0A43-F043-B40E-5B78804BDCE8}" type="presOf" srcId="{D495FE70-D414-B848-BE82-679738F95DEA}" destId="{C19AF8B7-68AC-BA42-A6A1-5D0E6410B28A}" srcOrd="0" destOrd="0" presId="urn:microsoft.com/office/officeart/2009/3/layout/HorizontalOrganizationChart#417"/>
    <dgm:cxn modelId="{D2436690-9073-F649-BBBE-18A0B08568C3}" srcId="{D495FE70-D414-B848-BE82-679738F95DEA}" destId="{97C6063E-42DC-3040-9195-91FC3B49C750}" srcOrd="3" destOrd="0" parTransId="{9CC031A7-61A2-BE4D-A6B9-03225EC72BE8}" sibTransId="{F4A5941A-3FBF-9F45-A54B-D9506D5C8CAC}"/>
    <dgm:cxn modelId="{B46880A2-D726-CA4F-B7F6-C0DC331BB62C}" type="presOf" srcId="{97C6063E-42DC-3040-9195-91FC3B49C750}" destId="{52602A42-43F2-0647-91F1-2E52D7A53FD2}" srcOrd="0" destOrd="0" presId="urn:microsoft.com/office/officeart/2009/3/layout/HorizontalOrganizationChart#417"/>
    <dgm:cxn modelId="{B21ECDDF-946E-8F4B-ABBA-D7C3CFFE8A94}" srcId="{2E7A79DF-37F9-E04C-A420-5B8BA7EA211B}" destId="{D495FE70-D414-B848-BE82-679738F95DEA}" srcOrd="0" destOrd="0" parTransId="{82A45ED3-2CE2-CD45-9383-B5A66D71A518}" sibTransId="{31473893-47A1-D248-B029-DB2252E88001}"/>
    <dgm:cxn modelId="{E981CE69-786E-AB45-B939-0A1DE7734286}" type="presOf" srcId="{3470BC3C-0E12-9A44-8C0F-439CBFB6D4F3}" destId="{5F373564-5D24-9F44-A9CC-9F4A04F89C11}" srcOrd="0" destOrd="0" presId="urn:microsoft.com/office/officeart/2009/3/layout/HorizontalOrganizationChart#417"/>
    <dgm:cxn modelId="{E3D9E75F-F753-C847-B110-46F5CFCACB63}" type="presOf" srcId="{D9DBA87B-8086-BE4F-96B4-84FE80B96E6C}" destId="{6849F3ED-6E08-C14D-9E33-E76A1F92CBC8}" srcOrd="0" destOrd="0" presId="urn:microsoft.com/office/officeart/2009/3/layout/HorizontalOrganizationChart#417"/>
    <dgm:cxn modelId="{076715ED-0F73-8245-B4C1-BC42FC7F3913}" srcId="{D495FE70-D414-B848-BE82-679738F95DEA}" destId="{D9DBA87B-8086-BE4F-96B4-84FE80B96E6C}" srcOrd="0" destOrd="0" parTransId="{541D626A-F7E7-864A-9D4D-CE137958931B}" sibTransId="{A3416AD1-B9E5-BB42-89A8-426FA47AFC5F}"/>
    <dgm:cxn modelId="{DB010AD3-9B2C-C349-A2A9-40ECBF8CEF01}" srcId="{960B5FFC-C883-E542-8CDB-9FF1AA81B813}" destId="{2E7A79DF-37F9-E04C-A420-5B8BA7EA211B}" srcOrd="0" destOrd="0" parTransId="{A21CB7C1-35BD-7A48-92A5-52189C15160A}" sibTransId="{D2335F9B-9160-4145-81FA-5058E705AFBA}"/>
    <dgm:cxn modelId="{BA7621B3-0D73-6241-AA08-157087C38CBE}" type="presOf" srcId="{2E7A79DF-37F9-E04C-A420-5B8BA7EA211B}" destId="{24BF3843-CEF8-5541-B6ED-A3C26E575F84}" srcOrd="0" destOrd="0" presId="urn:microsoft.com/office/officeart/2009/3/layout/HorizontalOrganizationChart#417"/>
    <dgm:cxn modelId="{C8470D42-5B10-7940-8339-FA08FBE05B57}" type="presOf" srcId="{4449040D-6680-BE48-BF9C-213BB014AAF1}" destId="{E4773532-36CE-404B-9B4D-845BBEB0919F}" srcOrd="0" destOrd="0" presId="urn:microsoft.com/office/officeart/2009/3/layout/HorizontalOrganizationChart#417"/>
    <dgm:cxn modelId="{CC430B4D-5A80-3247-BBBE-CBB155AB4287}" type="presOf" srcId="{C0E7F50A-D3C5-5645-B64D-DE3D68B42652}" destId="{5766AE3B-2027-034D-B10C-C38B529B5F87}" srcOrd="0" destOrd="0" presId="urn:microsoft.com/office/officeart/2009/3/layout/HorizontalOrganizationChart#417"/>
    <dgm:cxn modelId="{85C9E305-BBE1-7E4B-9662-938A933C6BAA}" type="presOf" srcId="{2D7C18AD-EBE4-9B4C-90E6-A8141738E7B9}" destId="{36CD0CF7-E00C-5041-B8FC-77D8A1DB10F4}" srcOrd="1" destOrd="0" presId="urn:microsoft.com/office/officeart/2009/3/layout/HorizontalOrganizationChart#417"/>
    <dgm:cxn modelId="{BA9BEFCC-2807-6B42-AA2A-324ED0BF4CD2}" type="presOf" srcId="{03CA20F5-181F-C642-812B-09EAD05291CB}" destId="{CE6B7AA4-4E74-9345-8C39-D9A57978A5FC}" srcOrd="0" destOrd="0" presId="urn:microsoft.com/office/officeart/2009/3/layout/HorizontalOrganizationChart#417"/>
    <dgm:cxn modelId="{1A4CCEDC-AC47-1E44-99F0-B5184AE8886A}" type="presOf" srcId="{C0E7F50A-D3C5-5645-B64D-DE3D68B42652}" destId="{291EA68E-F50B-FC40-8651-51AEC484433A}" srcOrd="1" destOrd="0" presId="urn:microsoft.com/office/officeart/2009/3/layout/HorizontalOrganizationChart#417"/>
    <dgm:cxn modelId="{27EE7492-FFBC-D844-B7E2-91B92699F266}" srcId="{D495FE70-D414-B848-BE82-679738F95DEA}" destId="{2D7C18AD-EBE4-9B4C-90E6-A8141738E7B9}" srcOrd="2" destOrd="0" parTransId="{E5569C54-7D19-964B-B250-54E0BD200610}" sibTransId="{6976DB48-F4DE-904D-A8A6-44B3BEACF2CB}"/>
    <dgm:cxn modelId="{DBBFE34C-E971-5145-9CAD-B4E04A33CCDB}" srcId="{2E7A79DF-37F9-E04C-A420-5B8BA7EA211B}" destId="{4449040D-6680-BE48-BF9C-213BB014AAF1}" srcOrd="1" destOrd="0" parTransId="{03CA20F5-181F-C642-812B-09EAD05291CB}" sibTransId="{CDBE4338-7B69-AF47-BEEA-488582924C0B}"/>
    <dgm:cxn modelId="{601221A8-756B-F644-8D5C-4145EA4042C1}" type="presOf" srcId="{2E7A79DF-37F9-E04C-A420-5B8BA7EA211B}" destId="{DB17412D-52CC-9F48-B38B-B3FB04365095}" srcOrd="1" destOrd="0" presId="urn:microsoft.com/office/officeart/2009/3/layout/HorizontalOrganizationChart#417"/>
    <dgm:cxn modelId="{012A5CC8-9B0E-D047-8090-1E4C4E9B6A5B}" srcId="{D495FE70-D414-B848-BE82-679738F95DEA}" destId="{C0E7F50A-D3C5-5645-B64D-DE3D68B42652}" srcOrd="1" destOrd="0" parTransId="{3470BC3C-0E12-9A44-8C0F-439CBFB6D4F3}" sibTransId="{816C2B61-8703-A34F-AD26-8AB79EBAA392}"/>
    <dgm:cxn modelId="{65DC114A-74E6-0145-B6B2-1251FCD928F7}" type="presOf" srcId="{97C6063E-42DC-3040-9195-91FC3B49C750}" destId="{FABB4F85-1451-9F41-B561-BB0DF29F0BB7}" srcOrd="1" destOrd="0" presId="urn:microsoft.com/office/officeart/2009/3/layout/HorizontalOrganizationChart#417"/>
    <dgm:cxn modelId="{6A03A8C5-A72E-FE4E-8441-680211629B39}" type="presOf" srcId="{D495FE70-D414-B848-BE82-679738F95DEA}" destId="{E29D5727-716A-624D-AD17-881242102759}" srcOrd="1" destOrd="0" presId="urn:microsoft.com/office/officeart/2009/3/layout/HorizontalOrganizationChart#417"/>
    <dgm:cxn modelId="{1EFF82A6-0738-6142-86A6-FA1E96370B6D}" type="presOf" srcId="{2D7C18AD-EBE4-9B4C-90E6-A8141738E7B9}" destId="{0F145AD6-F8B2-974E-BF77-3DC2D16A65AB}" srcOrd="0" destOrd="0" presId="urn:microsoft.com/office/officeart/2009/3/layout/HorizontalOrganizationChart#417"/>
    <dgm:cxn modelId="{370ED775-61A5-AE45-9BB7-A87EB7688FF1}" type="presOf" srcId="{D9DBA87B-8086-BE4F-96B4-84FE80B96E6C}" destId="{7BE47EBC-4448-4341-9080-A00D34CB9806}" srcOrd="1" destOrd="0" presId="urn:microsoft.com/office/officeart/2009/3/layout/HorizontalOrganizationChart#417"/>
    <dgm:cxn modelId="{E2A511E3-258C-9F46-B653-0D886B8BB507}" type="presOf" srcId="{4449040D-6680-BE48-BF9C-213BB014AAF1}" destId="{EE966D2E-676A-794E-9BD2-272ACEDE2E9C}" srcOrd="1" destOrd="0" presId="urn:microsoft.com/office/officeart/2009/3/layout/HorizontalOrganizationChart#417"/>
    <dgm:cxn modelId="{F5F15E7E-E154-2944-89A1-9DBA9D5B9EAE}" type="presOf" srcId="{960B5FFC-C883-E542-8CDB-9FF1AA81B813}" destId="{8A5C8651-A0F4-A444-A315-4EE5D40000B9}" srcOrd="0" destOrd="0" presId="urn:microsoft.com/office/officeart/2009/3/layout/HorizontalOrganizationChart#417"/>
    <dgm:cxn modelId="{82C641F2-6C33-0041-ADC2-6FB335B06A7A}" type="presParOf" srcId="{8A5C8651-A0F4-A444-A315-4EE5D40000B9}" destId="{ACCE5953-75EF-A646-8901-438202253147}" srcOrd="0" destOrd="0" presId="urn:microsoft.com/office/officeart/2009/3/layout/HorizontalOrganizationChart#417"/>
    <dgm:cxn modelId="{A4FEEEC7-B217-4642-BFF2-E66B67F3FF79}" type="presParOf" srcId="{ACCE5953-75EF-A646-8901-438202253147}" destId="{1C0925D7-268E-4541-B7C2-F03386CA1563}" srcOrd="0" destOrd="0" presId="urn:microsoft.com/office/officeart/2009/3/layout/HorizontalOrganizationChart#417"/>
    <dgm:cxn modelId="{91C36CED-040F-0147-B055-D2CD4BFBAD12}" type="presParOf" srcId="{1C0925D7-268E-4541-B7C2-F03386CA1563}" destId="{24BF3843-CEF8-5541-B6ED-A3C26E575F84}" srcOrd="0" destOrd="0" presId="urn:microsoft.com/office/officeart/2009/3/layout/HorizontalOrganizationChart#417"/>
    <dgm:cxn modelId="{0D1F9467-BA61-7546-B507-09778B427D6E}" type="presParOf" srcId="{1C0925D7-268E-4541-B7C2-F03386CA1563}" destId="{DB17412D-52CC-9F48-B38B-B3FB04365095}" srcOrd="1" destOrd="0" presId="urn:microsoft.com/office/officeart/2009/3/layout/HorizontalOrganizationChart#417"/>
    <dgm:cxn modelId="{7DC92788-38CE-364F-9AF4-020D489ED0BF}" type="presParOf" srcId="{ACCE5953-75EF-A646-8901-438202253147}" destId="{183C6BF8-69DB-0A4B-9B5F-5AB643B021AE}" srcOrd="1" destOrd="0" presId="urn:microsoft.com/office/officeart/2009/3/layout/HorizontalOrganizationChart#417"/>
    <dgm:cxn modelId="{E8C06461-46B6-E340-B1E7-29621E6BEC95}" type="presParOf" srcId="{183C6BF8-69DB-0A4B-9B5F-5AB643B021AE}" destId="{FF679F8A-3C75-2A40-A7BE-C8DCA62D047D}" srcOrd="0" destOrd="0" presId="urn:microsoft.com/office/officeart/2009/3/layout/HorizontalOrganizationChart#417"/>
    <dgm:cxn modelId="{2A4FB68A-7020-634B-B89D-44E9CB337183}" type="presParOf" srcId="{183C6BF8-69DB-0A4B-9B5F-5AB643B021AE}" destId="{EC3DF666-0C34-F646-907B-DDA4F6D1A162}" srcOrd="1" destOrd="0" presId="urn:microsoft.com/office/officeart/2009/3/layout/HorizontalOrganizationChart#417"/>
    <dgm:cxn modelId="{C8B0D2BA-AC54-9E4C-83EB-D6C421750611}" type="presParOf" srcId="{EC3DF666-0C34-F646-907B-DDA4F6D1A162}" destId="{59C6230E-9D09-9B42-B32F-2E1E625515C8}" srcOrd="0" destOrd="0" presId="urn:microsoft.com/office/officeart/2009/3/layout/HorizontalOrganizationChart#417"/>
    <dgm:cxn modelId="{26F1D0C7-7895-F044-B740-D337D4309170}" type="presParOf" srcId="{59C6230E-9D09-9B42-B32F-2E1E625515C8}" destId="{C19AF8B7-68AC-BA42-A6A1-5D0E6410B28A}" srcOrd="0" destOrd="0" presId="urn:microsoft.com/office/officeart/2009/3/layout/HorizontalOrganizationChart#417"/>
    <dgm:cxn modelId="{0E85B0C6-EE9B-864B-B1DF-3148F949C51B}" type="presParOf" srcId="{59C6230E-9D09-9B42-B32F-2E1E625515C8}" destId="{E29D5727-716A-624D-AD17-881242102759}" srcOrd="1" destOrd="0" presId="urn:microsoft.com/office/officeart/2009/3/layout/HorizontalOrganizationChart#417"/>
    <dgm:cxn modelId="{6EB630F0-7739-2748-8CF9-61AF723BEF84}" type="presParOf" srcId="{EC3DF666-0C34-F646-907B-DDA4F6D1A162}" destId="{FC746512-FE87-F54A-82E7-44AEBEAEC0DC}" srcOrd="1" destOrd="0" presId="urn:microsoft.com/office/officeart/2009/3/layout/HorizontalOrganizationChart#417"/>
    <dgm:cxn modelId="{AE29DAB2-98A1-B64E-A79C-6D644632B601}" type="presParOf" srcId="{FC746512-FE87-F54A-82E7-44AEBEAEC0DC}" destId="{8A1F9D91-A83B-1644-AAE3-EDBD452C4B9A}" srcOrd="0" destOrd="0" presId="urn:microsoft.com/office/officeart/2009/3/layout/HorizontalOrganizationChart#417"/>
    <dgm:cxn modelId="{A7BD5549-DC2B-F445-8414-6D8051A2D637}" type="presParOf" srcId="{FC746512-FE87-F54A-82E7-44AEBEAEC0DC}" destId="{64E1218E-5287-5047-ADB5-986856F2E2C6}" srcOrd="1" destOrd="0" presId="urn:microsoft.com/office/officeart/2009/3/layout/HorizontalOrganizationChart#417"/>
    <dgm:cxn modelId="{01A29246-91E5-CA40-B990-0880EB924983}" type="presParOf" srcId="{64E1218E-5287-5047-ADB5-986856F2E2C6}" destId="{023B3BD2-9B7F-EE4D-BA46-DA7D58242EFE}" srcOrd="0" destOrd="0" presId="urn:microsoft.com/office/officeart/2009/3/layout/HorizontalOrganizationChart#417"/>
    <dgm:cxn modelId="{BB4CE8DD-7FCF-9543-8F20-2248087B6C05}" type="presParOf" srcId="{023B3BD2-9B7F-EE4D-BA46-DA7D58242EFE}" destId="{6849F3ED-6E08-C14D-9E33-E76A1F92CBC8}" srcOrd="0" destOrd="0" presId="urn:microsoft.com/office/officeart/2009/3/layout/HorizontalOrganizationChart#417"/>
    <dgm:cxn modelId="{71FF4803-5F16-F845-9003-03F183C47ECF}" type="presParOf" srcId="{023B3BD2-9B7F-EE4D-BA46-DA7D58242EFE}" destId="{7BE47EBC-4448-4341-9080-A00D34CB9806}" srcOrd="1" destOrd="0" presId="urn:microsoft.com/office/officeart/2009/3/layout/HorizontalOrganizationChart#417"/>
    <dgm:cxn modelId="{98F73D82-EA7D-DA4E-AF2B-292174ADB605}" type="presParOf" srcId="{64E1218E-5287-5047-ADB5-986856F2E2C6}" destId="{81EB7F63-CD53-ED43-962C-BE9BDE04563C}" srcOrd="1" destOrd="0" presId="urn:microsoft.com/office/officeart/2009/3/layout/HorizontalOrganizationChart#417"/>
    <dgm:cxn modelId="{4B75C924-7654-D34B-A591-4B019C64EA05}" type="presParOf" srcId="{64E1218E-5287-5047-ADB5-986856F2E2C6}" destId="{CDA4475D-0FF7-9742-805B-ED636D63D63E}" srcOrd="2" destOrd="0" presId="urn:microsoft.com/office/officeart/2009/3/layout/HorizontalOrganizationChart#417"/>
    <dgm:cxn modelId="{784A6975-4FE1-7147-99CA-3B60C15E9766}" type="presParOf" srcId="{FC746512-FE87-F54A-82E7-44AEBEAEC0DC}" destId="{5F373564-5D24-9F44-A9CC-9F4A04F89C11}" srcOrd="2" destOrd="0" presId="urn:microsoft.com/office/officeart/2009/3/layout/HorizontalOrganizationChart#417"/>
    <dgm:cxn modelId="{04FC5955-100A-954E-A172-1A933D2E753E}" type="presParOf" srcId="{FC746512-FE87-F54A-82E7-44AEBEAEC0DC}" destId="{7A31255B-4458-614B-95A9-EF474EAA1C7C}" srcOrd="3" destOrd="0" presId="urn:microsoft.com/office/officeart/2009/3/layout/HorizontalOrganizationChart#417"/>
    <dgm:cxn modelId="{C56886DA-AD4B-574B-841A-60B65681FB3B}" type="presParOf" srcId="{7A31255B-4458-614B-95A9-EF474EAA1C7C}" destId="{6B653076-A3ED-2E48-A7E2-A98A2B4E2393}" srcOrd="0" destOrd="0" presId="urn:microsoft.com/office/officeart/2009/3/layout/HorizontalOrganizationChart#417"/>
    <dgm:cxn modelId="{AFBF4E98-05C4-6448-BEC0-8C1393213926}" type="presParOf" srcId="{6B653076-A3ED-2E48-A7E2-A98A2B4E2393}" destId="{5766AE3B-2027-034D-B10C-C38B529B5F87}" srcOrd="0" destOrd="0" presId="urn:microsoft.com/office/officeart/2009/3/layout/HorizontalOrganizationChart#417"/>
    <dgm:cxn modelId="{681EA95E-7CFF-F343-8E5D-85E00DCD5BEE}" type="presParOf" srcId="{6B653076-A3ED-2E48-A7E2-A98A2B4E2393}" destId="{291EA68E-F50B-FC40-8651-51AEC484433A}" srcOrd="1" destOrd="0" presId="urn:microsoft.com/office/officeart/2009/3/layout/HorizontalOrganizationChart#417"/>
    <dgm:cxn modelId="{94D07E08-4D94-474E-9841-E33FB09C385A}" type="presParOf" srcId="{7A31255B-4458-614B-95A9-EF474EAA1C7C}" destId="{3EEAA523-5911-5445-9EE8-F0845CCEA990}" srcOrd="1" destOrd="0" presId="urn:microsoft.com/office/officeart/2009/3/layout/HorizontalOrganizationChart#417"/>
    <dgm:cxn modelId="{E44EF11D-49A1-B14F-B317-6831DA47AC49}" type="presParOf" srcId="{7A31255B-4458-614B-95A9-EF474EAA1C7C}" destId="{AC543B99-4A50-8C40-8686-564F73C32BD8}" srcOrd="2" destOrd="0" presId="urn:microsoft.com/office/officeart/2009/3/layout/HorizontalOrganizationChart#417"/>
    <dgm:cxn modelId="{8A4FB242-BD9C-9A4F-847F-07071289DB07}" type="presParOf" srcId="{FC746512-FE87-F54A-82E7-44AEBEAEC0DC}" destId="{8EAA0473-855B-4040-9F75-A7D15474EDB6}" srcOrd="4" destOrd="0" presId="urn:microsoft.com/office/officeart/2009/3/layout/HorizontalOrganizationChart#417"/>
    <dgm:cxn modelId="{8986462E-67CA-BB48-A582-863F0EF527E3}" type="presParOf" srcId="{FC746512-FE87-F54A-82E7-44AEBEAEC0DC}" destId="{45C53AD1-6043-DE4E-AFF7-F769B9E4C6B2}" srcOrd="5" destOrd="0" presId="urn:microsoft.com/office/officeart/2009/3/layout/HorizontalOrganizationChart#417"/>
    <dgm:cxn modelId="{7A858B4C-600F-EF45-B08E-4874EF745C5C}" type="presParOf" srcId="{45C53AD1-6043-DE4E-AFF7-F769B9E4C6B2}" destId="{1311BED4-BB88-D143-86D3-5A4466218076}" srcOrd="0" destOrd="0" presId="urn:microsoft.com/office/officeart/2009/3/layout/HorizontalOrganizationChart#417"/>
    <dgm:cxn modelId="{5AD03835-78F9-7840-BDBE-906EB28DBE25}" type="presParOf" srcId="{1311BED4-BB88-D143-86D3-5A4466218076}" destId="{0F145AD6-F8B2-974E-BF77-3DC2D16A65AB}" srcOrd="0" destOrd="0" presId="urn:microsoft.com/office/officeart/2009/3/layout/HorizontalOrganizationChart#417"/>
    <dgm:cxn modelId="{BA5B8E92-7ED5-6645-B395-975D79FD861A}" type="presParOf" srcId="{1311BED4-BB88-D143-86D3-5A4466218076}" destId="{36CD0CF7-E00C-5041-B8FC-77D8A1DB10F4}" srcOrd="1" destOrd="0" presId="urn:microsoft.com/office/officeart/2009/3/layout/HorizontalOrganizationChart#417"/>
    <dgm:cxn modelId="{F5F9DF1E-4631-4540-8EE9-B5633E4180FE}" type="presParOf" srcId="{45C53AD1-6043-DE4E-AFF7-F769B9E4C6B2}" destId="{AFEC4058-4E69-2648-AF53-E88970D101F4}" srcOrd="1" destOrd="0" presId="urn:microsoft.com/office/officeart/2009/3/layout/HorizontalOrganizationChart#417"/>
    <dgm:cxn modelId="{13D21D34-A758-864C-942A-443330492770}" type="presParOf" srcId="{45C53AD1-6043-DE4E-AFF7-F769B9E4C6B2}" destId="{A8106967-4EC0-4A41-9DD8-B6849B1858F6}" srcOrd="2" destOrd="0" presId="urn:microsoft.com/office/officeart/2009/3/layout/HorizontalOrganizationChart#417"/>
    <dgm:cxn modelId="{C275570C-9921-8C4E-8005-025836C2127D}" type="presParOf" srcId="{FC746512-FE87-F54A-82E7-44AEBEAEC0DC}" destId="{AD7327C9-558A-EB4D-804D-C05555C84580}" srcOrd="6" destOrd="0" presId="urn:microsoft.com/office/officeart/2009/3/layout/HorizontalOrganizationChart#417"/>
    <dgm:cxn modelId="{937F0610-D456-394B-9560-8CCAE0AD3242}" type="presParOf" srcId="{FC746512-FE87-F54A-82E7-44AEBEAEC0DC}" destId="{2C2B0F17-37E9-8D47-8D26-00840FC360B9}" srcOrd="7" destOrd="0" presId="urn:microsoft.com/office/officeart/2009/3/layout/HorizontalOrganizationChart#417"/>
    <dgm:cxn modelId="{471F6710-DF5A-0242-808B-2070B45A9424}" type="presParOf" srcId="{2C2B0F17-37E9-8D47-8D26-00840FC360B9}" destId="{05F37C85-851E-0E4B-A679-9F4C9ACA5159}" srcOrd="0" destOrd="0" presId="urn:microsoft.com/office/officeart/2009/3/layout/HorizontalOrganizationChart#417"/>
    <dgm:cxn modelId="{3A8CE64D-4EAE-1942-9B6E-E99DFBD09416}" type="presParOf" srcId="{05F37C85-851E-0E4B-A679-9F4C9ACA5159}" destId="{52602A42-43F2-0647-91F1-2E52D7A53FD2}" srcOrd="0" destOrd="0" presId="urn:microsoft.com/office/officeart/2009/3/layout/HorizontalOrganizationChart#417"/>
    <dgm:cxn modelId="{2C1E4964-85D3-DD4B-A010-D9DC50A4DBAA}" type="presParOf" srcId="{05F37C85-851E-0E4B-A679-9F4C9ACA5159}" destId="{FABB4F85-1451-9F41-B561-BB0DF29F0BB7}" srcOrd="1" destOrd="0" presId="urn:microsoft.com/office/officeart/2009/3/layout/HorizontalOrganizationChart#417"/>
    <dgm:cxn modelId="{F0164A3D-063F-3342-8FF6-EEC3C1EB5EA9}" type="presParOf" srcId="{2C2B0F17-37E9-8D47-8D26-00840FC360B9}" destId="{D23F7912-806F-104D-8E96-C66DE7DF8E30}" srcOrd="1" destOrd="0" presId="urn:microsoft.com/office/officeart/2009/3/layout/HorizontalOrganizationChart#417"/>
    <dgm:cxn modelId="{3ADD0C16-4828-F14F-96EC-03D742A2D6B9}" type="presParOf" srcId="{2C2B0F17-37E9-8D47-8D26-00840FC360B9}" destId="{9FD60AF2-A66A-B24C-86BC-6B1368DE5CA7}" srcOrd="2" destOrd="0" presId="urn:microsoft.com/office/officeart/2009/3/layout/HorizontalOrganizationChart#417"/>
    <dgm:cxn modelId="{CF0D5B77-AE70-E34B-8883-2DD4F393B0CC}" type="presParOf" srcId="{EC3DF666-0C34-F646-907B-DDA4F6D1A162}" destId="{C4EB0C64-C1DE-5840-AA1A-6B64027B24FA}" srcOrd="2" destOrd="0" presId="urn:microsoft.com/office/officeart/2009/3/layout/HorizontalOrganizationChart#417"/>
    <dgm:cxn modelId="{B2A55CB1-AF67-3242-B17A-58EB0F45C468}" type="presParOf" srcId="{183C6BF8-69DB-0A4B-9B5F-5AB643B021AE}" destId="{CE6B7AA4-4E74-9345-8C39-D9A57978A5FC}" srcOrd="2" destOrd="0" presId="urn:microsoft.com/office/officeart/2009/3/layout/HorizontalOrganizationChart#417"/>
    <dgm:cxn modelId="{F828BED5-3A08-F441-85BA-BEB18D01F5E0}" type="presParOf" srcId="{183C6BF8-69DB-0A4B-9B5F-5AB643B021AE}" destId="{DA75A5C3-0E23-9F4B-B268-C0F6D0436456}" srcOrd="3" destOrd="0" presId="urn:microsoft.com/office/officeart/2009/3/layout/HorizontalOrganizationChart#417"/>
    <dgm:cxn modelId="{21A46CD5-D7C9-FA4B-8291-F8F688F9DC93}" type="presParOf" srcId="{DA75A5C3-0E23-9F4B-B268-C0F6D0436456}" destId="{0A6BD554-DC1E-BC44-817C-787908D9BAAA}" srcOrd="0" destOrd="0" presId="urn:microsoft.com/office/officeart/2009/3/layout/HorizontalOrganizationChart#417"/>
    <dgm:cxn modelId="{2C7707AD-699A-194E-B360-81BE61D5DE81}" type="presParOf" srcId="{0A6BD554-DC1E-BC44-817C-787908D9BAAA}" destId="{E4773532-36CE-404B-9B4D-845BBEB0919F}" srcOrd="0" destOrd="0" presId="urn:microsoft.com/office/officeart/2009/3/layout/HorizontalOrganizationChart#417"/>
    <dgm:cxn modelId="{8BB63458-8B12-EB43-B0BD-603DD4E20309}" type="presParOf" srcId="{0A6BD554-DC1E-BC44-817C-787908D9BAAA}" destId="{EE966D2E-676A-794E-9BD2-272ACEDE2E9C}" srcOrd="1" destOrd="0" presId="urn:microsoft.com/office/officeart/2009/3/layout/HorizontalOrganizationChart#417"/>
    <dgm:cxn modelId="{5CA97311-A985-6444-AE0C-1980D2734A73}" type="presParOf" srcId="{DA75A5C3-0E23-9F4B-B268-C0F6D0436456}" destId="{F1CBA60B-A5B4-F14C-90C5-5594A2CBCFAB}" srcOrd="1" destOrd="0" presId="urn:microsoft.com/office/officeart/2009/3/layout/HorizontalOrganizationChart#417"/>
    <dgm:cxn modelId="{F95F2281-8D28-6F4E-8394-A33675C54E63}" type="presParOf" srcId="{DA75A5C3-0E23-9F4B-B268-C0F6D0436456}" destId="{DB7C4775-5021-C049-85B9-67BAD7871118}" srcOrd="2" destOrd="0" presId="urn:microsoft.com/office/officeart/2009/3/layout/HorizontalOrganizationChart#417"/>
    <dgm:cxn modelId="{2BB482E0-986F-5349-B461-09AA1B6150B9}" type="presParOf" srcId="{ACCE5953-75EF-A646-8901-438202253147}" destId="{46428B91-7BFB-B542-BB26-300E1EECCD66}" srcOrd="2" destOrd="0" presId="urn:microsoft.com/office/officeart/2009/3/layout/HorizontalOrganizationChart#417"/>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38.xml><?xml version="1.0" encoding="utf-8"?>
<dgm:dataModel xmlns:dgm="http://schemas.openxmlformats.org/drawingml/2006/diagram" xmlns:a="http://schemas.openxmlformats.org/drawingml/2006/main">
  <dgm:ptLst>
    <dgm:pt modelId="{960B5FFC-C883-E542-8CDB-9FF1AA81B813}" type="doc">
      <dgm:prSet loTypeId="urn:microsoft.com/office/officeart/2009/3/layout/HorizontalOrganizationChart#418" loCatId="" qsTypeId="urn:microsoft.com/office/officeart/2005/8/quickstyle/simple1#447" qsCatId="simple" csTypeId="urn:microsoft.com/office/officeart/2005/8/colors/accent2_1#123" csCatId="accent2" phldr="1"/>
      <dgm:spPr/>
      <dgm:t>
        <a:bodyPr/>
        <a:lstStyle/>
        <a:p>
          <a:endParaRPr lang="zh-CN" altLang="en-US"/>
        </a:p>
      </dgm:t>
    </dgm:pt>
    <dgm:pt modelId="{2E7A79DF-37F9-E04C-A420-5B8BA7EA211B}">
      <dgm:prSet phldrT="[文本]" custT="1"/>
      <dgm:spPr/>
      <dgm:t>
        <a:bodyPr/>
        <a:lstStyle/>
        <a:p>
          <a:r>
            <a:rPr lang="en-US" altLang="zh-CN" sz="1400" dirty="0" smtClean="0">
              <a:latin typeface="微软雅黑" panose="020B0503020204020204" pitchFamily="34" charset="-122"/>
              <a:ea typeface="微软雅黑" panose="020B0503020204020204" pitchFamily="34" charset="-122"/>
              <a:cs typeface="微软雅黑" panose="020B0503020204020204" pitchFamily="34" charset="-122"/>
            </a:rPr>
            <a:t>4.</a:t>
          </a:r>
          <a:r>
            <a:rPr lang="zh-CN" altLang="en-US" sz="1400" dirty="0" smtClean="0">
              <a:latin typeface="微软雅黑" panose="020B0503020204020204" pitchFamily="34" charset="-122"/>
              <a:ea typeface="微软雅黑" panose="020B0503020204020204" pitchFamily="34" charset="-122"/>
              <a:cs typeface="微软雅黑" panose="020B0503020204020204" pitchFamily="34" charset="-122"/>
            </a:rPr>
            <a:t>资本主义的政治制度和意识形态</a:t>
          </a:r>
          <a:endParaRPr lang="zh-CN" altLang="en-US" sz="1400" dirty="0">
            <a:latin typeface="微软雅黑" panose="020B0503020204020204" pitchFamily="34" charset="-122"/>
            <a:ea typeface="微软雅黑" panose="020B0503020204020204" pitchFamily="34" charset="-122"/>
            <a:cs typeface="微软雅黑" panose="020B0503020204020204" pitchFamily="34" charset="-122"/>
          </a:endParaRPr>
        </a:p>
      </dgm:t>
    </dgm:pt>
    <dgm:pt modelId="{A21CB7C1-35BD-7A48-92A5-52189C15160A}" cxnId="{DB010AD3-9B2C-C349-A2A9-40ECBF8CEF01}" type="parTrans">
      <dgm:prSet/>
      <dgm:spPr/>
      <dgm:t>
        <a:bodyPr/>
        <a:lstStyle/>
        <a:p>
          <a:endParaRPr lang="zh-CN" altLang="en-US"/>
        </a:p>
      </dgm:t>
    </dgm:pt>
    <dgm:pt modelId="{D2335F9B-9160-4145-81FA-5058E705AFBA}" cxnId="{DB010AD3-9B2C-C349-A2A9-40ECBF8CEF01}" type="sibTrans">
      <dgm:prSet/>
      <dgm:spPr/>
      <dgm:t>
        <a:bodyPr/>
        <a:lstStyle/>
        <a:p>
          <a:endParaRPr lang="zh-CN" altLang="en-US"/>
        </a:p>
      </dgm:t>
    </dgm:pt>
    <dgm:pt modelId="{D495FE70-D414-B848-BE82-679738F95DEA}">
      <dgm:prSet phldrT="[文本]" custT="1"/>
      <dgm:spPr>
        <a:solidFill>
          <a:srgbClr val="C00000"/>
        </a:solidFill>
      </dgm:spPr>
      <dgm:t>
        <a:bodyPr/>
        <a:lstStyle/>
        <a:p>
          <a:r>
            <a:rPr lang="zh-CN" altLang="en-US" sz="1600" dirty="0" smtClean="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政治制度</a:t>
          </a:r>
          <a:endParaRPr lang="zh-CN" altLang="en-US" sz="16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dgm:t>
    </dgm:pt>
    <dgm:pt modelId="{82A45ED3-2CE2-CD45-9383-B5A66D71A518}" cxnId="{B21ECDDF-946E-8F4B-ABBA-D7C3CFFE8A94}" type="parTrans">
      <dgm:prSet/>
      <dgm:spPr/>
      <dgm:t>
        <a:bodyPr/>
        <a:lstStyle/>
        <a:p>
          <a:endParaRPr lang="zh-CN" altLang="en-US"/>
        </a:p>
      </dgm:t>
    </dgm:pt>
    <dgm:pt modelId="{31473893-47A1-D248-B029-DB2252E88001}" cxnId="{B21ECDDF-946E-8F4B-ABBA-D7C3CFFE8A94}" type="sibTrans">
      <dgm:prSet/>
      <dgm:spPr/>
      <dgm:t>
        <a:bodyPr/>
        <a:lstStyle/>
        <a:p>
          <a:endParaRPr lang="zh-CN" altLang="en-US"/>
        </a:p>
      </dgm:t>
    </dgm:pt>
    <dgm:pt modelId="{4449040D-6680-BE48-BF9C-213BB014AAF1}">
      <dgm:prSet phldrT="[文本]" custT="1"/>
      <dgm:spPr/>
      <dgm:t>
        <a:bodyPr/>
        <a:lstStyle/>
        <a:p>
          <a:r>
            <a:rPr lang="zh-CN" altLang="en-US" sz="1400" dirty="0" smtClean="0">
              <a:latin typeface="微软雅黑" panose="020B0503020204020204" pitchFamily="34" charset="-122"/>
              <a:ea typeface="微软雅黑" panose="020B0503020204020204" pitchFamily="34" charset="-122"/>
              <a:cs typeface="微软雅黑" panose="020B0503020204020204" pitchFamily="34" charset="-122"/>
            </a:rPr>
            <a:t>意识形态</a:t>
          </a:r>
          <a:endParaRPr lang="zh-CN" altLang="en-US" sz="1400" dirty="0">
            <a:latin typeface="微软雅黑" panose="020B0503020204020204" pitchFamily="34" charset="-122"/>
            <a:ea typeface="微软雅黑" panose="020B0503020204020204" pitchFamily="34" charset="-122"/>
            <a:cs typeface="微软雅黑" panose="020B0503020204020204" pitchFamily="34" charset="-122"/>
          </a:endParaRPr>
        </a:p>
      </dgm:t>
    </dgm:pt>
    <dgm:pt modelId="{03CA20F5-181F-C642-812B-09EAD05291CB}" cxnId="{DBBFE34C-E971-5145-9CAD-B4E04A33CCDB}" type="parTrans">
      <dgm:prSet/>
      <dgm:spPr/>
      <dgm:t>
        <a:bodyPr/>
        <a:lstStyle/>
        <a:p>
          <a:endParaRPr lang="zh-CN" altLang="en-US"/>
        </a:p>
      </dgm:t>
    </dgm:pt>
    <dgm:pt modelId="{CDBE4338-7B69-AF47-BEEA-488582924C0B}" cxnId="{DBBFE34C-E971-5145-9CAD-B4E04A33CCDB}" type="sibTrans">
      <dgm:prSet/>
      <dgm:spPr/>
      <dgm:t>
        <a:bodyPr/>
        <a:lstStyle/>
        <a:p>
          <a:endParaRPr lang="zh-CN" altLang="en-US"/>
        </a:p>
      </dgm:t>
    </dgm:pt>
    <dgm:pt modelId="{D9DBA87B-8086-BE4F-96B4-84FE80B96E6C}">
      <dgm:prSet custT="1"/>
      <dgm:spPr>
        <a:noFill/>
      </dgm:spPr>
      <dgm:t>
        <a:bodyPr/>
        <a:lstStyle/>
        <a:p>
          <a:r>
            <a:rPr lang="zh-CN" altLang="en-US" sz="16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国家制度（核心）</a:t>
          </a:r>
          <a:endParaRPr lang="zh-CN" altLang="en-US" sz="1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dgm:t>
    </dgm:pt>
    <dgm:pt modelId="{541D626A-F7E7-864A-9D4D-CE137958931B}" cxnId="{076715ED-0F73-8245-B4C1-BC42FC7F3913}" type="parTrans">
      <dgm:prSet/>
      <dgm:spPr/>
      <dgm:t>
        <a:bodyPr/>
        <a:lstStyle/>
        <a:p>
          <a:endParaRPr lang="zh-CN" altLang="en-US"/>
        </a:p>
      </dgm:t>
    </dgm:pt>
    <dgm:pt modelId="{A3416AD1-B9E5-BB42-89A8-426FA47AFC5F}" cxnId="{076715ED-0F73-8245-B4C1-BC42FC7F3913}" type="sibTrans">
      <dgm:prSet/>
      <dgm:spPr/>
      <dgm:t>
        <a:bodyPr/>
        <a:lstStyle/>
        <a:p>
          <a:endParaRPr lang="zh-CN" altLang="en-US"/>
        </a:p>
      </dgm:t>
    </dgm:pt>
    <dgm:pt modelId="{C0E7F50A-D3C5-5645-B64D-DE3D68B42652}">
      <dgm:prSet custT="1"/>
      <dgm:spPr/>
      <dgm:t>
        <a:bodyPr/>
        <a:lstStyle/>
        <a:p>
          <a:r>
            <a:rPr lang="zh-CN" altLang="en-US" sz="1400" dirty="0" smtClean="0">
              <a:latin typeface="微软雅黑" panose="020B0503020204020204" pitchFamily="34" charset="-122"/>
              <a:ea typeface="微软雅黑" panose="020B0503020204020204" pitchFamily="34" charset="-122"/>
              <a:cs typeface="微软雅黑" panose="020B0503020204020204" pitchFamily="34" charset="-122"/>
            </a:rPr>
            <a:t>政党制度</a:t>
          </a:r>
          <a:endParaRPr lang="zh-CN" altLang="en-US" sz="1400" dirty="0">
            <a:latin typeface="微软雅黑" panose="020B0503020204020204" pitchFamily="34" charset="-122"/>
            <a:ea typeface="微软雅黑" panose="020B0503020204020204" pitchFamily="34" charset="-122"/>
            <a:cs typeface="微软雅黑" panose="020B0503020204020204" pitchFamily="34" charset="-122"/>
          </a:endParaRPr>
        </a:p>
      </dgm:t>
    </dgm:pt>
    <dgm:pt modelId="{3470BC3C-0E12-9A44-8C0F-439CBFB6D4F3}" cxnId="{012A5CC8-9B0E-D047-8090-1E4C4E9B6A5B}" type="parTrans">
      <dgm:prSet/>
      <dgm:spPr/>
      <dgm:t>
        <a:bodyPr/>
        <a:lstStyle/>
        <a:p>
          <a:endParaRPr lang="zh-CN" altLang="en-US"/>
        </a:p>
      </dgm:t>
    </dgm:pt>
    <dgm:pt modelId="{816C2B61-8703-A34F-AD26-8AB79EBAA392}" cxnId="{012A5CC8-9B0E-D047-8090-1E4C4E9B6A5B}" type="sibTrans">
      <dgm:prSet/>
      <dgm:spPr/>
      <dgm:t>
        <a:bodyPr/>
        <a:lstStyle/>
        <a:p>
          <a:endParaRPr lang="zh-CN" altLang="en-US"/>
        </a:p>
      </dgm:t>
    </dgm:pt>
    <dgm:pt modelId="{2D7C18AD-EBE4-9B4C-90E6-A8141738E7B9}">
      <dgm:prSet custT="1"/>
      <dgm:spPr>
        <a:solidFill>
          <a:srgbClr val="C00000"/>
        </a:solidFill>
      </dgm:spPr>
      <dgm:t>
        <a:bodyPr/>
        <a:lstStyle/>
        <a:p>
          <a:r>
            <a:rPr lang="zh-CN" altLang="en-US" sz="1400" dirty="0" smtClean="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三权分立</a:t>
          </a:r>
          <a:endParaRPr lang="zh-CN" altLang="en-US" sz="14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dgm:t>
    </dgm:pt>
    <dgm:pt modelId="{E5569C54-7D19-964B-B250-54E0BD200610}" cxnId="{27EE7492-FFBC-D844-B7E2-91B92699F266}" type="parTrans">
      <dgm:prSet/>
      <dgm:spPr/>
      <dgm:t>
        <a:bodyPr/>
        <a:lstStyle/>
        <a:p>
          <a:endParaRPr lang="zh-CN" altLang="en-US"/>
        </a:p>
      </dgm:t>
    </dgm:pt>
    <dgm:pt modelId="{6976DB48-F4DE-904D-A8A6-44B3BEACF2CB}" cxnId="{27EE7492-FFBC-D844-B7E2-91B92699F266}" type="sibTrans">
      <dgm:prSet/>
      <dgm:spPr/>
      <dgm:t>
        <a:bodyPr/>
        <a:lstStyle/>
        <a:p>
          <a:endParaRPr lang="zh-CN" altLang="en-US"/>
        </a:p>
      </dgm:t>
    </dgm:pt>
    <dgm:pt modelId="{97C6063E-42DC-3040-9195-91FC3B49C750}">
      <dgm:prSet custT="1"/>
      <dgm:spPr/>
      <dgm:t>
        <a:bodyPr/>
        <a:lstStyle/>
        <a:p>
          <a:r>
            <a:rPr lang="zh-CN" altLang="en-US" sz="1400" dirty="0" smtClean="0">
              <a:latin typeface="微软雅黑" panose="020B0503020204020204" pitchFamily="34" charset="-122"/>
              <a:ea typeface="微软雅黑" panose="020B0503020204020204" pitchFamily="34" charset="-122"/>
              <a:cs typeface="微软雅黑" panose="020B0503020204020204" pitchFamily="34" charset="-122"/>
            </a:rPr>
            <a:t>民主制度</a:t>
          </a:r>
          <a:endParaRPr lang="zh-CN" altLang="en-US" sz="1400" dirty="0">
            <a:latin typeface="微软雅黑" panose="020B0503020204020204" pitchFamily="34" charset="-122"/>
            <a:ea typeface="微软雅黑" panose="020B0503020204020204" pitchFamily="34" charset="-122"/>
            <a:cs typeface="微软雅黑" panose="020B0503020204020204" pitchFamily="34" charset="-122"/>
          </a:endParaRPr>
        </a:p>
      </dgm:t>
    </dgm:pt>
    <dgm:pt modelId="{9CC031A7-61A2-BE4D-A6B9-03225EC72BE8}" cxnId="{D2436690-9073-F649-BBBE-18A0B08568C3}" type="parTrans">
      <dgm:prSet/>
      <dgm:spPr/>
      <dgm:t>
        <a:bodyPr/>
        <a:lstStyle/>
        <a:p>
          <a:endParaRPr lang="zh-CN" altLang="en-US"/>
        </a:p>
      </dgm:t>
    </dgm:pt>
    <dgm:pt modelId="{F4A5941A-3FBF-9F45-A54B-D9506D5C8CAC}" cxnId="{D2436690-9073-F649-BBBE-18A0B08568C3}" type="sibTrans">
      <dgm:prSet/>
      <dgm:spPr/>
      <dgm:t>
        <a:bodyPr/>
        <a:lstStyle/>
        <a:p>
          <a:endParaRPr lang="zh-CN" altLang="en-US"/>
        </a:p>
      </dgm:t>
    </dgm:pt>
    <dgm:pt modelId="{8A5C8651-A0F4-A444-A315-4EE5D40000B9}" type="pres">
      <dgm:prSet presAssocID="{960B5FFC-C883-E542-8CDB-9FF1AA81B813}" presName="hierChild1" presStyleCnt="0">
        <dgm:presLayoutVars>
          <dgm:orgChart val="1"/>
          <dgm:chPref val="1"/>
          <dgm:dir/>
          <dgm:animOne val="branch"/>
          <dgm:animLvl val="lvl"/>
          <dgm:resizeHandles/>
        </dgm:presLayoutVars>
      </dgm:prSet>
      <dgm:spPr/>
      <dgm:t>
        <a:bodyPr/>
        <a:lstStyle/>
        <a:p>
          <a:endParaRPr lang="zh-CN" altLang="en-US"/>
        </a:p>
      </dgm:t>
    </dgm:pt>
    <dgm:pt modelId="{ACCE5953-75EF-A646-8901-438202253147}" type="pres">
      <dgm:prSet presAssocID="{2E7A79DF-37F9-E04C-A420-5B8BA7EA211B}" presName="hierRoot1" presStyleCnt="0">
        <dgm:presLayoutVars>
          <dgm:hierBranch val="init"/>
        </dgm:presLayoutVars>
      </dgm:prSet>
      <dgm:spPr/>
    </dgm:pt>
    <dgm:pt modelId="{1C0925D7-268E-4541-B7C2-F03386CA1563}" type="pres">
      <dgm:prSet presAssocID="{2E7A79DF-37F9-E04C-A420-5B8BA7EA211B}" presName="rootComposite1" presStyleCnt="0"/>
      <dgm:spPr/>
    </dgm:pt>
    <dgm:pt modelId="{24BF3843-CEF8-5541-B6ED-A3C26E575F84}" type="pres">
      <dgm:prSet presAssocID="{2E7A79DF-37F9-E04C-A420-5B8BA7EA211B}" presName="rootText1" presStyleLbl="node0" presStyleIdx="0" presStyleCnt="1" custScaleY="271445">
        <dgm:presLayoutVars>
          <dgm:chPref val="3"/>
        </dgm:presLayoutVars>
      </dgm:prSet>
      <dgm:spPr/>
      <dgm:t>
        <a:bodyPr/>
        <a:lstStyle/>
        <a:p>
          <a:endParaRPr lang="zh-CN" altLang="en-US"/>
        </a:p>
      </dgm:t>
    </dgm:pt>
    <dgm:pt modelId="{DB17412D-52CC-9F48-B38B-B3FB04365095}" type="pres">
      <dgm:prSet presAssocID="{2E7A79DF-37F9-E04C-A420-5B8BA7EA211B}" presName="rootConnector1" presStyleLbl="node1" presStyleIdx="0" presStyleCnt="0"/>
      <dgm:spPr/>
      <dgm:t>
        <a:bodyPr/>
        <a:lstStyle/>
        <a:p>
          <a:endParaRPr lang="zh-CN" altLang="en-US"/>
        </a:p>
      </dgm:t>
    </dgm:pt>
    <dgm:pt modelId="{183C6BF8-69DB-0A4B-9B5F-5AB643B021AE}" type="pres">
      <dgm:prSet presAssocID="{2E7A79DF-37F9-E04C-A420-5B8BA7EA211B}" presName="hierChild2" presStyleCnt="0"/>
      <dgm:spPr/>
    </dgm:pt>
    <dgm:pt modelId="{FF679F8A-3C75-2A40-A7BE-C8DCA62D047D}" type="pres">
      <dgm:prSet presAssocID="{82A45ED3-2CE2-CD45-9383-B5A66D71A518}" presName="Name64" presStyleLbl="parChTrans1D2" presStyleIdx="0" presStyleCnt="2"/>
      <dgm:spPr/>
      <dgm:t>
        <a:bodyPr/>
        <a:lstStyle/>
        <a:p>
          <a:endParaRPr lang="zh-CN" altLang="en-US"/>
        </a:p>
      </dgm:t>
    </dgm:pt>
    <dgm:pt modelId="{EC3DF666-0C34-F646-907B-DDA4F6D1A162}" type="pres">
      <dgm:prSet presAssocID="{D495FE70-D414-B848-BE82-679738F95DEA}" presName="hierRoot2" presStyleCnt="0">
        <dgm:presLayoutVars>
          <dgm:hierBranch val="init"/>
        </dgm:presLayoutVars>
      </dgm:prSet>
      <dgm:spPr/>
    </dgm:pt>
    <dgm:pt modelId="{59C6230E-9D09-9B42-B32F-2E1E625515C8}" type="pres">
      <dgm:prSet presAssocID="{D495FE70-D414-B848-BE82-679738F95DEA}" presName="rootComposite" presStyleCnt="0"/>
      <dgm:spPr/>
    </dgm:pt>
    <dgm:pt modelId="{C19AF8B7-68AC-BA42-A6A1-5D0E6410B28A}" type="pres">
      <dgm:prSet presAssocID="{D495FE70-D414-B848-BE82-679738F95DEA}" presName="rootText" presStyleLbl="node2" presStyleIdx="0" presStyleCnt="2">
        <dgm:presLayoutVars>
          <dgm:chPref val="3"/>
        </dgm:presLayoutVars>
      </dgm:prSet>
      <dgm:spPr/>
      <dgm:t>
        <a:bodyPr/>
        <a:lstStyle/>
        <a:p>
          <a:endParaRPr lang="zh-CN" altLang="en-US"/>
        </a:p>
      </dgm:t>
    </dgm:pt>
    <dgm:pt modelId="{E29D5727-716A-624D-AD17-881242102759}" type="pres">
      <dgm:prSet presAssocID="{D495FE70-D414-B848-BE82-679738F95DEA}" presName="rootConnector" presStyleLbl="node2" presStyleIdx="0" presStyleCnt="2"/>
      <dgm:spPr/>
      <dgm:t>
        <a:bodyPr/>
        <a:lstStyle/>
        <a:p>
          <a:endParaRPr lang="zh-CN" altLang="en-US"/>
        </a:p>
      </dgm:t>
    </dgm:pt>
    <dgm:pt modelId="{FC746512-FE87-F54A-82E7-44AEBEAEC0DC}" type="pres">
      <dgm:prSet presAssocID="{D495FE70-D414-B848-BE82-679738F95DEA}" presName="hierChild4" presStyleCnt="0"/>
      <dgm:spPr/>
    </dgm:pt>
    <dgm:pt modelId="{8A1F9D91-A83B-1644-AAE3-EDBD452C4B9A}" type="pres">
      <dgm:prSet presAssocID="{541D626A-F7E7-864A-9D4D-CE137958931B}" presName="Name64" presStyleLbl="parChTrans1D3" presStyleIdx="0" presStyleCnt="4"/>
      <dgm:spPr/>
      <dgm:t>
        <a:bodyPr/>
        <a:lstStyle/>
        <a:p>
          <a:endParaRPr lang="zh-CN" altLang="en-US"/>
        </a:p>
      </dgm:t>
    </dgm:pt>
    <dgm:pt modelId="{64E1218E-5287-5047-ADB5-986856F2E2C6}" type="pres">
      <dgm:prSet presAssocID="{D9DBA87B-8086-BE4F-96B4-84FE80B96E6C}" presName="hierRoot2" presStyleCnt="0">
        <dgm:presLayoutVars>
          <dgm:hierBranch val="init"/>
        </dgm:presLayoutVars>
      </dgm:prSet>
      <dgm:spPr/>
    </dgm:pt>
    <dgm:pt modelId="{023B3BD2-9B7F-EE4D-BA46-DA7D58242EFE}" type="pres">
      <dgm:prSet presAssocID="{D9DBA87B-8086-BE4F-96B4-84FE80B96E6C}" presName="rootComposite" presStyleCnt="0"/>
      <dgm:spPr/>
    </dgm:pt>
    <dgm:pt modelId="{6849F3ED-6E08-C14D-9E33-E76A1F92CBC8}" type="pres">
      <dgm:prSet presAssocID="{D9DBA87B-8086-BE4F-96B4-84FE80B96E6C}" presName="rootText" presStyleLbl="node3" presStyleIdx="0" presStyleCnt="4" custScaleX="167667" custScaleY="88464">
        <dgm:presLayoutVars>
          <dgm:chPref val="3"/>
        </dgm:presLayoutVars>
      </dgm:prSet>
      <dgm:spPr/>
      <dgm:t>
        <a:bodyPr/>
        <a:lstStyle/>
        <a:p>
          <a:endParaRPr lang="zh-CN" altLang="en-US"/>
        </a:p>
      </dgm:t>
    </dgm:pt>
    <dgm:pt modelId="{7BE47EBC-4448-4341-9080-A00D34CB9806}" type="pres">
      <dgm:prSet presAssocID="{D9DBA87B-8086-BE4F-96B4-84FE80B96E6C}" presName="rootConnector" presStyleLbl="node3" presStyleIdx="0" presStyleCnt="4"/>
      <dgm:spPr/>
      <dgm:t>
        <a:bodyPr/>
        <a:lstStyle/>
        <a:p>
          <a:endParaRPr lang="zh-CN" altLang="en-US"/>
        </a:p>
      </dgm:t>
    </dgm:pt>
    <dgm:pt modelId="{81EB7F63-CD53-ED43-962C-BE9BDE04563C}" type="pres">
      <dgm:prSet presAssocID="{D9DBA87B-8086-BE4F-96B4-84FE80B96E6C}" presName="hierChild4" presStyleCnt="0"/>
      <dgm:spPr/>
    </dgm:pt>
    <dgm:pt modelId="{CDA4475D-0FF7-9742-805B-ED636D63D63E}" type="pres">
      <dgm:prSet presAssocID="{D9DBA87B-8086-BE4F-96B4-84FE80B96E6C}" presName="hierChild5" presStyleCnt="0"/>
      <dgm:spPr/>
    </dgm:pt>
    <dgm:pt modelId="{5F373564-5D24-9F44-A9CC-9F4A04F89C11}" type="pres">
      <dgm:prSet presAssocID="{3470BC3C-0E12-9A44-8C0F-439CBFB6D4F3}" presName="Name64" presStyleLbl="parChTrans1D3" presStyleIdx="1" presStyleCnt="4"/>
      <dgm:spPr/>
      <dgm:t>
        <a:bodyPr/>
        <a:lstStyle/>
        <a:p>
          <a:endParaRPr lang="zh-CN" altLang="en-US"/>
        </a:p>
      </dgm:t>
    </dgm:pt>
    <dgm:pt modelId="{7A31255B-4458-614B-95A9-EF474EAA1C7C}" type="pres">
      <dgm:prSet presAssocID="{C0E7F50A-D3C5-5645-B64D-DE3D68B42652}" presName="hierRoot2" presStyleCnt="0">
        <dgm:presLayoutVars>
          <dgm:hierBranch val="init"/>
        </dgm:presLayoutVars>
      </dgm:prSet>
      <dgm:spPr/>
    </dgm:pt>
    <dgm:pt modelId="{6B653076-A3ED-2E48-A7E2-A98A2B4E2393}" type="pres">
      <dgm:prSet presAssocID="{C0E7F50A-D3C5-5645-B64D-DE3D68B42652}" presName="rootComposite" presStyleCnt="0"/>
      <dgm:spPr/>
    </dgm:pt>
    <dgm:pt modelId="{5766AE3B-2027-034D-B10C-C38B529B5F87}" type="pres">
      <dgm:prSet presAssocID="{C0E7F50A-D3C5-5645-B64D-DE3D68B42652}" presName="rootText" presStyleLbl="node3" presStyleIdx="1" presStyleCnt="4">
        <dgm:presLayoutVars>
          <dgm:chPref val="3"/>
        </dgm:presLayoutVars>
      </dgm:prSet>
      <dgm:spPr/>
      <dgm:t>
        <a:bodyPr/>
        <a:lstStyle/>
        <a:p>
          <a:endParaRPr lang="zh-CN" altLang="en-US"/>
        </a:p>
      </dgm:t>
    </dgm:pt>
    <dgm:pt modelId="{291EA68E-F50B-FC40-8651-51AEC484433A}" type="pres">
      <dgm:prSet presAssocID="{C0E7F50A-D3C5-5645-B64D-DE3D68B42652}" presName="rootConnector" presStyleLbl="node3" presStyleIdx="1" presStyleCnt="4"/>
      <dgm:spPr/>
      <dgm:t>
        <a:bodyPr/>
        <a:lstStyle/>
        <a:p>
          <a:endParaRPr lang="zh-CN" altLang="en-US"/>
        </a:p>
      </dgm:t>
    </dgm:pt>
    <dgm:pt modelId="{3EEAA523-5911-5445-9EE8-F0845CCEA990}" type="pres">
      <dgm:prSet presAssocID="{C0E7F50A-D3C5-5645-B64D-DE3D68B42652}" presName="hierChild4" presStyleCnt="0"/>
      <dgm:spPr/>
    </dgm:pt>
    <dgm:pt modelId="{AC543B99-4A50-8C40-8686-564F73C32BD8}" type="pres">
      <dgm:prSet presAssocID="{C0E7F50A-D3C5-5645-B64D-DE3D68B42652}" presName="hierChild5" presStyleCnt="0"/>
      <dgm:spPr/>
    </dgm:pt>
    <dgm:pt modelId="{8EAA0473-855B-4040-9F75-A7D15474EDB6}" type="pres">
      <dgm:prSet presAssocID="{E5569C54-7D19-964B-B250-54E0BD200610}" presName="Name64" presStyleLbl="parChTrans1D3" presStyleIdx="2" presStyleCnt="4"/>
      <dgm:spPr/>
      <dgm:t>
        <a:bodyPr/>
        <a:lstStyle/>
        <a:p>
          <a:endParaRPr lang="zh-CN" altLang="en-US"/>
        </a:p>
      </dgm:t>
    </dgm:pt>
    <dgm:pt modelId="{45C53AD1-6043-DE4E-AFF7-F769B9E4C6B2}" type="pres">
      <dgm:prSet presAssocID="{2D7C18AD-EBE4-9B4C-90E6-A8141738E7B9}" presName="hierRoot2" presStyleCnt="0">
        <dgm:presLayoutVars>
          <dgm:hierBranch val="init"/>
        </dgm:presLayoutVars>
      </dgm:prSet>
      <dgm:spPr/>
    </dgm:pt>
    <dgm:pt modelId="{1311BED4-BB88-D143-86D3-5A4466218076}" type="pres">
      <dgm:prSet presAssocID="{2D7C18AD-EBE4-9B4C-90E6-A8141738E7B9}" presName="rootComposite" presStyleCnt="0"/>
      <dgm:spPr/>
    </dgm:pt>
    <dgm:pt modelId="{0F145AD6-F8B2-974E-BF77-3DC2D16A65AB}" type="pres">
      <dgm:prSet presAssocID="{2D7C18AD-EBE4-9B4C-90E6-A8141738E7B9}" presName="rootText" presStyleLbl="node3" presStyleIdx="2" presStyleCnt="4">
        <dgm:presLayoutVars>
          <dgm:chPref val="3"/>
        </dgm:presLayoutVars>
      </dgm:prSet>
      <dgm:spPr/>
      <dgm:t>
        <a:bodyPr/>
        <a:lstStyle/>
        <a:p>
          <a:endParaRPr lang="zh-CN" altLang="en-US"/>
        </a:p>
      </dgm:t>
    </dgm:pt>
    <dgm:pt modelId="{36CD0CF7-E00C-5041-B8FC-77D8A1DB10F4}" type="pres">
      <dgm:prSet presAssocID="{2D7C18AD-EBE4-9B4C-90E6-A8141738E7B9}" presName="rootConnector" presStyleLbl="node3" presStyleIdx="2" presStyleCnt="4"/>
      <dgm:spPr/>
      <dgm:t>
        <a:bodyPr/>
        <a:lstStyle/>
        <a:p>
          <a:endParaRPr lang="zh-CN" altLang="en-US"/>
        </a:p>
      </dgm:t>
    </dgm:pt>
    <dgm:pt modelId="{AFEC4058-4E69-2648-AF53-E88970D101F4}" type="pres">
      <dgm:prSet presAssocID="{2D7C18AD-EBE4-9B4C-90E6-A8141738E7B9}" presName="hierChild4" presStyleCnt="0"/>
      <dgm:spPr/>
    </dgm:pt>
    <dgm:pt modelId="{A8106967-4EC0-4A41-9DD8-B6849B1858F6}" type="pres">
      <dgm:prSet presAssocID="{2D7C18AD-EBE4-9B4C-90E6-A8141738E7B9}" presName="hierChild5" presStyleCnt="0"/>
      <dgm:spPr/>
    </dgm:pt>
    <dgm:pt modelId="{AD7327C9-558A-EB4D-804D-C05555C84580}" type="pres">
      <dgm:prSet presAssocID="{9CC031A7-61A2-BE4D-A6B9-03225EC72BE8}" presName="Name64" presStyleLbl="parChTrans1D3" presStyleIdx="3" presStyleCnt="4"/>
      <dgm:spPr/>
      <dgm:t>
        <a:bodyPr/>
        <a:lstStyle/>
        <a:p>
          <a:endParaRPr lang="zh-CN" altLang="en-US"/>
        </a:p>
      </dgm:t>
    </dgm:pt>
    <dgm:pt modelId="{2C2B0F17-37E9-8D47-8D26-00840FC360B9}" type="pres">
      <dgm:prSet presAssocID="{97C6063E-42DC-3040-9195-91FC3B49C750}" presName="hierRoot2" presStyleCnt="0">
        <dgm:presLayoutVars>
          <dgm:hierBranch val="init"/>
        </dgm:presLayoutVars>
      </dgm:prSet>
      <dgm:spPr/>
    </dgm:pt>
    <dgm:pt modelId="{05F37C85-851E-0E4B-A679-9F4C9ACA5159}" type="pres">
      <dgm:prSet presAssocID="{97C6063E-42DC-3040-9195-91FC3B49C750}" presName="rootComposite" presStyleCnt="0"/>
      <dgm:spPr/>
    </dgm:pt>
    <dgm:pt modelId="{52602A42-43F2-0647-91F1-2E52D7A53FD2}" type="pres">
      <dgm:prSet presAssocID="{97C6063E-42DC-3040-9195-91FC3B49C750}" presName="rootText" presStyleLbl="node3" presStyleIdx="3" presStyleCnt="4">
        <dgm:presLayoutVars>
          <dgm:chPref val="3"/>
        </dgm:presLayoutVars>
      </dgm:prSet>
      <dgm:spPr/>
      <dgm:t>
        <a:bodyPr/>
        <a:lstStyle/>
        <a:p>
          <a:endParaRPr lang="zh-CN" altLang="en-US"/>
        </a:p>
      </dgm:t>
    </dgm:pt>
    <dgm:pt modelId="{FABB4F85-1451-9F41-B561-BB0DF29F0BB7}" type="pres">
      <dgm:prSet presAssocID="{97C6063E-42DC-3040-9195-91FC3B49C750}" presName="rootConnector" presStyleLbl="node3" presStyleIdx="3" presStyleCnt="4"/>
      <dgm:spPr/>
      <dgm:t>
        <a:bodyPr/>
        <a:lstStyle/>
        <a:p>
          <a:endParaRPr lang="zh-CN" altLang="en-US"/>
        </a:p>
      </dgm:t>
    </dgm:pt>
    <dgm:pt modelId="{D23F7912-806F-104D-8E96-C66DE7DF8E30}" type="pres">
      <dgm:prSet presAssocID="{97C6063E-42DC-3040-9195-91FC3B49C750}" presName="hierChild4" presStyleCnt="0"/>
      <dgm:spPr/>
    </dgm:pt>
    <dgm:pt modelId="{9FD60AF2-A66A-B24C-86BC-6B1368DE5CA7}" type="pres">
      <dgm:prSet presAssocID="{97C6063E-42DC-3040-9195-91FC3B49C750}" presName="hierChild5" presStyleCnt="0"/>
      <dgm:spPr/>
    </dgm:pt>
    <dgm:pt modelId="{C4EB0C64-C1DE-5840-AA1A-6B64027B24FA}" type="pres">
      <dgm:prSet presAssocID="{D495FE70-D414-B848-BE82-679738F95DEA}" presName="hierChild5" presStyleCnt="0"/>
      <dgm:spPr/>
    </dgm:pt>
    <dgm:pt modelId="{CE6B7AA4-4E74-9345-8C39-D9A57978A5FC}" type="pres">
      <dgm:prSet presAssocID="{03CA20F5-181F-C642-812B-09EAD05291CB}" presName="Name64" presStyleLbl="parChTrans1D2" presStyleIdx="1" presStyleCnt="2"/>
      <dgm:spPr/>
      <dgm:t>
        <a:bodyPr/>
        <a:lstStyle/>
        <a:p>
          <a:endParaRPr lang="zh-CN" altLang="en-US"/>
        </a:p>
      </dgm:t>
    </dgm:pt>
    <dgm:pt modelId="{DA75A5C3-0E23-9F4B-B268-C0F6D0436456}" type="pres">
      <dgm:prSet presAssocID="{4449040D-6680-BE48-BF9C-213BB014AAF1}" presName="hierRoot2" presStyleCnt="0">
        <dgm:presLayoutVars>
          <dgm:hierBranch val="init"/>
        </dgm:presLayoutVars>
      </dgm:prSet>
      <dgm:spPr/>
    </dgm:pt>
    <dgm:pt modelId="{0A6BD554-DC1E-BC44-817C-787908D9BAAA}" type="pres">
      <dgm:prSet presAssocID="{4449040D-6680-BE48-BF9C-213BB014AAF1}" presName="rootComposite" presStyleCnt="0"/>
      <dgm:spPr/>
    </dgm:pt>
    <dgm:pt modelId="{E4773532-36CE-404B-9B4D-845BBEB0919F}" type="pres">
      <dgm:prSet presAssocID="{4449040D-6680-BE48-BF9C-213BB014AAF1}" presName="rootText" presStyleLbl="node2" presStyleIdx="1" presStyleCnt="2">
        <dgm:presLayoutVars>
          <dgm:chPref val="3"/>
        </dgm:presLayoutVars>
      </dgm:prSet>
      <dgm:spPr/>
      <dgm:t>
        <a:bodyPr/>
        <a:lstStyle/>
        <a:p>
          <a:endParaRPr lang="zh-CN" altLang="en-US"/>
        </a:p>
      </dgm:t>
    </dgm:pt>
    <dgm:pt modelId="{EE966D2E-676A-794E-9BD2-272ACEDE2E9C}" type="pres">
      <dgm:prSet presAssocID="{4449040D-6680-BE48-BF9C-213BB014AAF1}" presName="rootConnector" presStyleLbl="node2" presStyleIdx="1" presStyleCnt="2"/>
      <dgm:spPr/>
      <dgm:t>
        <a:bodyPr/>
        <a:lstStyle/>
        <a:p>
          <a:endParaRPr lang="zh-CN" altLang="en-US"/>
        </a:p>
      </dgm:t>
    </dgm:pt>
    <dgm:pt modelId="{F1CBA60B-A5B4-F14C-90C5-5594A2CBCFAB}" type="pres">
      <dgm:prSet presAssocID="{4449040D-6680-BE48-BF9C-213BB014AAF1}" presName="hierChild4" presStyleCnt="0"/>
      <dgm:spPr/>
    </dgm:pt>
    <dgm:pt modelId="{DB7C4775-5021-C049-85B9-67BAD7871118}" type="pres">
      <dgm:prSet presAssocID="{4449040D-6680-BE48-BF9C-213BB014AAF1}" presName="hierChild5" presStyleCnt="0"/>
      <dgm:spPr/>
    </dgm:pt>
    <dgm:pt modelId="{46428B91-7BFB-B542-BB26-300E1EECCD66}" type="pres">
      <dgm:prSet presAssocID="{2E7A79DF-37F9-E04C-A420-5B8BA7EA211B}" presName="hierChild3" presStyleCnt="0"/>
      <dgm:spPr/>
    </dgm:pt>
  </dgm:ptLst>
  <dgm:cxnLst>
    <dgm:cxn modelId="{0F5EF495-15B9-8F4E-A4A2-1E54C4757B47}" type="presOf" srcId="{2E7A79DF-37F9-E04C-A420-5B8BA7EA211B}" destId="{DB17412D-52CC-9F48-B38B-B3FB04365095}" srcOrd="1" destOrd="0" presId="urn:microsoft.com/office/officeart/2009/3/layout/HorizontalOrganizationChart#418"/>
    <dgm:cxn modelId="{A4B7859E-9544-324C-9393-B76EFBCB58B7}" type="presOf" srcId="{4449040D-6680-BE48-BF9C-213BB014AAF1}" destId="{EE966D2E-676A-794E-9BD2-272ACEDE2E9C}" srcOrd="1" destOrd="0" presId="urn:microsoft.com/office/officeart/2009/3/layout/HorizontalOrganizationChart#418"/>
    <dgm:cxn modelId="{BCEAD8F2-8D33-A746-A670-7575DD03DB87}" type="presOf" srcId="{2E7A79DF-37F9-E04C-A420-5B8BA7EA211B}" destId="{24BF3843-CEF8-5541-B6ED-A3C26E575F84}" srcOrd="0" destOrd="0" presId="urn:microsoft.com/office/officeart/2009/3/layout/HorizontalOrganizationChart#418"/>
    <dgm:cxn modelId="{3E2662B2-1417-7F4B-ABBE-A955E54D429E}" type="presOf" srcId="{D9DBA87B-8086-BE4F-96B4-84FE80B96E6C}" destId="{7BE47EBC-4448-4341-9080-A00D34CB9806}" srcOrd="1" destOrd="0" presId="urn:microsoft.com/office/officeart/2009/3/layout/HorizontalOrganizationChart#418"/>
    <dgm:cxn modelId="{6E0B7329-68F6-1D41-93AC-D8ADE5F56753}" type="presOf" srcId="{D495FE70-D414-B848-BE82-679738F95DEA}" destId="{C19AF8B7-68AC-BA42-A6A1-5D0E6410B28A}" srcOrd="0" destOrd="0" presId="urn:microsoft.com/office/officeart/2009/3/layout/HorizontalOrganizationChart#418"/>
    <dgm:cxn modelId="{93D70DE0-4F67-674B-86BE-5A68723BCE14}" type="presOf" srcId="{3470BC3C-0E12-9A44-8C0F-439CBFB6D4F3}" destId="{5F373564-5D24-9F44-A9CC-9F4A04F89C11}" srcOrd="0" destOrd="0" presId="urn:microsoft.com/office/officeart/2009/3/layout/HorizontalOrganizationChart#418"/>
    <dgm:cxn modelId="{D6188BD0-43AA-9D4B-B359-E767427D19AF}" type="presOf" srcId="{C0E7F50A-D3C5-5645-B64D-DE3D68B42652}" destId="{291EA68E-F50B-FC40-8651-51AEC484433A}" srcOrd="1" destOrd="0" presId="urn:microsoft.com/office/officeart/2009/3/layout/HorizontalOrganizationChart#418"/>
    <dgm:cxn modelId="{5331BEB2-F840-8B4F-A867-D9B39B26184E}" type="presOf" srcId="{960B5FFC-C883-E542-8CDB-9FF1AA81B813}" destId="{8A5C8651-A0F4-A444-A315-4EE5D40000B9}" srcOrd="0" destOrd="0" presId="urn:microsoft.com/office/officeart/2009/3/layout/HorizontalOrganizationChart#418"/>
    <dgm:cxn modelId="{D2436690-9073-F649-BBBE-18A0B08568C3}" srcId="{D495FE70-D414-B848-BE82-679738F95DEA}" destId="{97C6063E-42DC-3040-9195-91FC3B49C750}" srcOrd="3" destOrd="0" parTransId="{9CC031A7-61A2-BE4D-A6B9-03225EC72BE8}" sibTransId="{F4A5941A-3FBF-9F45-A54B-D9506D5C8CAC}"/>
    <dgm:cxn modelId="{74C0F6BB-AC32-B344-BA05-4E80A5881A97}" type="presOf" srcId="{2D7C18AD-EBE4-9B4C-90E6-A8141738E7B9}" destId="{0F145AD6-F8B2-974E-BF77-3DC2D16A65AB}" srcOrd="0" destOrd="0" presId="urn:microsoft.com/office/officeart/2009/3/layout/HorizontalOrganizationChart#418"/>
    <dgm:cxn modelId="{B21ECDDF-946E-8F4B-ABBA-D7C3CFFE8A94}" srcId="{2E7A79DF-37F9-E04C-A420-5B8BA7EA211B}" destId="{D495FE70-D414-B848-BE82-679738F95DEA}" srcOrd="0" destOrd="0" parTransId="{82A45ED3-2CE2-CD45-9383-B5A66D71A518}" sibTransId="{31473893-47A1-D248-B029-DB2252E88001}"/>
    <dgm:cxn modelId="{935571F3-843A-AF49-959C-6E7D2EE06EB2}" type="presOf" srcId="{97C6063E-42DC-3040-9195-91FC3B49C750}" destId="{52602A42-43F2-0647-91F1-2E52D7A53FD2}" srcOrd="0" destOrd="0" presId="urn:microsoft.com/office/officeart/2009/3/layout/HorizontalOrganizationChart#418"/>
    <dgm:cxn modelId="{376DE3B5-C75C-D447-9E9A-AE2A2760C148}" type="presOf" srcId="{C0E7F50A-D3C5-5645-B64D-DE3D68B42652}" destId="{5766AE3B-2027-034D-B10C-C38B529B5F87}" srcOrd="0" destOrd="0" presId="urn:microsoft.com/office/officeart/2009/3/layout/HorizontalOrganizationChart#418"/>
    <dgm:cxn modelId="{076715ED-0F73-8245-B4C1-BC42FC7F3913}" srcId="{D495FE70-D414-B848-BE82-679738F95DEA}" destId="{D9DBA87B-8086-BE4F-96B4-84FE80B96E6C}" srcOrd="0" destOrd="0" parTransId="{541D626A-F7E7-864A-9D4D-CE137958931B}" sibTransId="{A3416AD1-B9E5-BB42-89A8-426FA47AFC5F}"/>
    <dgm:cxn modelId="{DB010AD3-9B2C-C349-A2A9-40ECBF8CEF01}" srcId="{960B5FFC-C883-E542-8CDB-9FF1AA81B813}" destId="{2E7A79DF-37F9-E04C-A420-5B8BA7EA211B}" srcOrd="0" destOrd="0" parTransId="{A21CB7C1-35BD-7A48-92A5-52189C15160A}" sibTransId="{D2335F9B-9160-4145-81FA-5058E705AFBA}"/>
    <dgm:cxn modelId="{60CD0EC9-49EC-D444-9B07-78B6315CC629}" type="presOf" srcId="{97C6063E-42DC-3040-9195-91FC3B49C750}" destId="{FABB4F85-1451-9F41-B561-BB0DF29F0BB7}" srcOrd="1" destOrd="0" presId="urn:microsoft.com/office/officeart/2009/3/layout/HorizontalOrganizationChart#418"/>
    <dgm:cxn modelId="{C2270C70-2B2E-8349-9A91-927F6297DA47}" type="presOf" srcId="{4449040D-6680-BE48-BF9C-213BB014AAF1}" destId="{E4773532-36CE-404B-9B4D-845BBEB0919F}" srcOrd="0" destOrd="0" presId="urn:microsoft.com/office/officeart/2009/3/layout/HorizontalOrganizationChart#418"/>
    <dgm:cxn modelId="{FD0336C6-990A-8042-8DB2-48CC9617E13C}" type="presOf" srcId="{2D7C18AD-EBE4-9B4C-90E6-A8141738E7B9}" destId="{36CD0CF7-E00C-5041-B8FC-77D8A1DB10F4}" srcOrd="1" destOrd="0" presId="urn:microsoft.com/office/officeart/2009/3/layout/HorizontalOrganizationChart#418"/>
    <dgm:cxn modelId="{F1EA6BBA-FBC1-4A4A-AFE6-1FA6D76F753A}" type="presOf" srcId="{9CC031A7-61A2-BE4D-A6B9-03225EC72BE8}" destId="{AD7327C9-558A-EB4D-804D-C05555C84580}" srcOrd="0" destOrd="0" presId="urn:microsoft.com/office/officeart/2009/3/layout/HorizontalOrganizationChart#418"/>
    <dgm:cxn modelId="{12D2E730-415D-0549-A284-6A1F1C099025}" type="presOf" srcId="{03CA20F5-181F-C642-812B-09EAD05291CB}" destId="{CE6B7AA4-4E74-9345-8C39-D9A57978A5FC}" srcOrd="0" destOrd="0" presId="urn:microsoft.com/office/officeart/2009/3/layout/HorizontalOrganizationChart#418"/>
    <dgm:cxn modelId="{27EE7492-FFBC-D844-B7E2-91B92699F266}" srcId="{D495FE70-D414-B848-BE82-679738F95DEA}" destId="{2D7C18AD-EBE4-9B4C-90E6-A8141738E7B9}" srcOrd="2" destOrd="0" parTransId="{E5569C54-7D19-964B-B250-54E0BD200610}" sibTransId="{6976DB48-F4DE-904D-A8A6-44B3BEACF2CB}"/>
    <dgm:cxn modelId="{5DB26D73-D8B3-8D44-8806-0E857FA5634E}" type="presOf" srcId="{541D626A-F7E7-864A-9D4D-CE137958931B}" destId="{8A1F9D91-A83B-1644-AAE3-EDBD452C4B9A}" srcOrd="0" destOrd="0" presId="urn:microsoft.com/office/officeart/2009/3/layout/HorizontalOrganizationChart#418"/>
    <dgm:cxn modelId="{DBBFE34C-E971-5145-9CAD-B4E04A33CCDB}" srcId="{2E7A79DF-37F9-E04C-A420-5B8BA7EA211B}" destId="{4449040D-6680-BE48-BF9C-213BB014AAF1}" srcOrd="1" destOrd="0" parTransId="{03CA20F5-181F-C642-812B-09EAD05291CB}" sibTransId="{CDBE4338-7B69-AF47-BEEA-488582924C0B}"/>
    <dgm:cxn modelId="{B18DB73D-E3AE-8846-B006-7E17061710D5}" type="presOf" srcId="{D495FE70-D414-B848-BE82-679738F95DEA}" destId="{E29D5727-716A-624D-AD17-881242102759}" srcOrd="1" destOrd="0" presId="urn:microsoft.com/office/officeart/2009/3/layout/HorizontalOrganizationChart#418"/>
    <dgm:cxn modelId="{6081FEC9-DBB8-A548-8889-4A3F2F8AA88A}" type="presOf" srcId="{E5569C54-7D19-964B-B250-54E0BD200610}" destId="{8EAA0473-855B-4040-9F75-A7D15474EDB6}" srcOrd="0" destOrd="0" presId="urn:microsoft.com/office/officeart/2009/3/layout/HorizontalOrganizationChart#418"/>
    <dgm:cxn modelId="{A5A4A242-817C-BC4A-B4DB-E8E4D1FF13AE}" type="presOf" srcId="{82A45ED3-2CE2-CD45-9383-B5A66D71A518}" destId="{FF679F8A-3C75-2A40-A7BE-C8DCA62D047D}" srcOrd="0" destOrd="0" presId="urn:microsoft.com/office/officeart/2009/3/layout/HorizontalOrganizationChart#418"/>
    <dgm:cxn modelId="{012A5CC8-9B0E-D047-8090-1E4C4E9B6A5B}" srcId="{D495FE70-D414-B848-BE82-679738F95DEA}" destId="{C0E7F50A-D3C5-5645-B64D-DE3D68B42652}" srcOrd="1" destOrd="0" parTransId="{3470BC3C-0E12-9A44-8C0F-439CBFB6D4F3}" sibTransId="{816C2B61-8703-A34F-AD26-8AB79EBAA392}"/>
    <dgm:cxn modelId="{FD6F1A4E-0C0E-B945-A324-E831898DA4AC}" type="presOf" srcId="{D9DBA87B-8086-BE4F-96B4-84FE80B96E6C}" destId="{6849F3ED-6E08-C14D-9E33-E76A1F92CBC8}" srcOrd="0" destOrd="0" presId="urn:microsoft.com/office/officeart/2009/3/layout/HorizontalOrganizationChart#418"/>
    <dgm:cxn modelId="{459BBAF6-28D7-564B-88F0-1707C6C0937D}" type="presParOf" srcId="{8A5C8651-A0F4-A444-A315-4EE5D40000B9}" destId="{ACCE5953-75EF-A646-8901-438202253147}" srcOrd="0" destOrd="0" presId="urn:microsoft.com/office/officeart/2009/3/layout/HorizontalOrganizationChart#418"/>
    <dgm:cxn modelId="{142B7839-927D-FC4C-BD7D-89BE93AB9D11}" type="presParOf" srcId="{ACCE5953-75EF-A646-8901-438202253147}" destId="{1C0925D7-268E-4541-B7C2-F03386CA1563}" srcOrd="0" destOrd="0" presId="urn:microsoft.com/office/officeart/2009/3/layout/HorizontalOrganizationChart#418"/>
    <dgm:cxn modelId="{9D3B2190-0130-DC44-8B84-CF456742F521}" type="presParOf" srcId="{1C0925D7-268E-4541-B7C2-F03386CA1563}" destId="{24BF3843-CEF8-5541-B6ED-A3C26E575F84}" srcOrd="0" destOrd="0" presId="urn:microsoft.com/office/officeart/2009/3/layout/HorizontalOrganizationChart#418"/>
    <dgm:cxn modelId="{C1ABBA75-FFED-3D4E-AB0E-FBDB263AD4C3}" type="presParOf" srcId="{1C0925D7-268E-4541-B7C2-F03386CA1563}" destId="{DB17412D-52CC-9F48-B38B-B3FB04365095}" srcOrd="1" destOrd="0" presId="urn:microsoft.com/office/officeart/2009/3/layout/HorizontalOrganizationChart#418"/>
    <dgm:cxn modelId="{B8EDEDD0-8718-3649-85CD-B8004B08F8DD}" type="presParOf" srcId="{ACCE5953-75EF-A646-8901-438202253147}" destId="{183C6BF8-69DB-0A4B-9B5F-5AB643B021AE}" srcOrd="1" destOrd="0" presId="urn:microsoft.com/office/officeart/2009/3/layout/HorizontalOrganizationChart#418"/>
    <dgm:cxn modelId="{FEA70816-E6D2-6743-8CA3-4621A45D64EB}" type="presParOf" srcId="{183C6BF8-69DB-0A4B-9B5F-5AB643B021AE}" destId="{FF679F8A-3C75-2A40-A7BE-C8DCA62D047D}" srcOrd="0" destOrd="0" presId="urn:microsoft.com/office/officeart/2009/3/layout/HorizontalOrganizationChart#418"/>
    <dgm:cxn modelId="{E2602383-34B4-D441-901B-807D6ADA6332}" type="presParOf" srcId="{183C6BF8-69DB-0A4B-9B5F-5AB643B021AE}" destId="{EC3DF666-0C34-F646-907B-DDA4F6D1A162}" srcOrd="1" destOrd="0" presId="urn:microsoft.com/office/officeart/2009/3/layout/HorizontalOrganizationChart#418"/>
    <dgm:cxn modelId="{3F1D84F6-D6E2-E94E-A336-8359F8F9ECE7}" type="presParOf" srcId="{EC3DF666-0C34-F646-907B-DDA4F6D1A162}" destId="{59C6230E-9D09-9B42-B32F-2E1E625515C8}" srcOrd="0" destOrd="0" presId="urn:microsoft.com/office/officeart/2009/3/layout/HorizontalOrganizationChart#418"/>
    <dgm:cxn modelId="{AE5FA0D1-CF80-CB42-9705-AB810146553D}" type="presParOf" srcId="{59C6230E-9D09-9B42-B32F-2E1E625515C8}" destId="{C19AF8B7-68AC-BA42-A6A1-5D0E6410B28A}" srcOrd="0" destOrd="0" presId="urn:microsoft.com/office/officeart/2009/3/layout/HorizontalOrganizationChart#418"/>
    <dgm:cxn modelId="{C32F74BD-F657-CA4C-8137-E518CD9BFF11}" type="presParOf" srcId="{59C6230E-9D09-9B42-B32F-2E1E625515C8}" destId="{E29D5727-716A-624D-AD17-881242102759}" srcOrd="1" destOrd="0" presId="urn:microsoft.com/office/officeart/2009/3/layout/HorizontalOrganizationChart#418"/>
    <dgm:cxn modelId="{F7216A6D-BC41-FB4B-A6B7-EA56C5C4FAF9}" type="presParOf" srcId="{EC3DF666-0C34-F646-907B-DDA4F6D1A162}" destId="{FC746512-FE87-F54A-82E7-44AEBEAEC0DC}" srcOrd="1" destOrd="0" presId="urn:microsoft.com/office/officeart/2009/3/layout/HorizontalOrganizationChart#418"/>
    <dgm:cxn modelId="{26A0D3F8-05A0-EE48-98A1-5E5B2DE950ED}" type="presParOf" srcId="{FC746512-FE87-F54A-82E7-44AEBEAEC0DC}" destId="{8A1F9D91-A83B-1644-AAE3-EDBD452C4B9A}" srcOrd="0" destOrd="0" presId="urn:microsoft.com/office/officeart/2009/3/layout/HorizontalOrganizationChart#418"/>
    <dgm:cxn modelId="{55E1F397-02AF-1940-812D-0B848DF2FEE7}" type="presParOf" srcId="{FC746512-FE87-F54A-82E7-44AEBEAEC0DC}" destId="{64E1218E-5287-5047-ADB5-986856F2E2C6}" srcOrd="1" destOrd="0" presId="urn:microsoft.com/office/officeart/2009/3/layout/HorizontalOrganizationChart#418"/>
    <dgm:cxn modelId="{D63A57D7-64C0-6940-BA23-85C1EADB9B54}" type="presParOf" srcId="{64E1218E-5287-5047-ADB5-986856F2E2C6}" destId="{023B3BD2-9B7F-EE4D-BA46-DA7D58242EFE}" srcOrd="0" destOrd="0" presId="urn:microsoft.com/office/officeart/2009/3/layout/HorizontalOrganizationChart#418"/>
    <dgm:cxn modelId="{56ABD75F-2FBB-A64E-A212-43BC63208DBC}" type="presParOf" srcId="{023B3BD2-9B7F-EE4D-BA46-DA7D58242EFE}" destId="{6849F3ED-6E08-C14D-9E33-E76A1F92CBC8}" srcOrd="0" destOrd="0" presId="urn:microsoft.com/office/officeart/2009/3/layout/HorizontalOrganizationChart#418"/>
    <dgm:cxn modelId="{0BC313A8-1984-2246-9DF0-4EB702C4BE56}" type="presParOf" srcId="{023B3BD2-9B7F-EE4D-BA46-DA7D58242EFE}" destId="{7BE47EBC-4448-4341-9080-A00D34CB9806}" srcOrd="1" destOrd="0" presId="urn:microsoft.com/office/officeart/2009/3/layout/HorizontalOrganizationChart#418"/>
    <dgm:cxn modelId="{0E6939AA-3E37-4841-938C-103257812D66}" type="presParOf" srcId="{64E1218E-5287-5047-ADB5-986856F2E2C6}" destId="{81EB7F63-CD53-ED43-962C-BE9BDE04563C}" srcOrd="1" destOrd="0" presId="urn:microsoft.com/office/officeart/2009/3/layout/HorizontalOrganizationChart#418"/>
    <dgm:cxn modelId="{50176F5D-6E43-D240-A551-3C50FD61D5AB}" type="presParOf" srcId="{64E1218E-5287-5047-ADB5-986856F2E2C6}" destId="{CDA4475D-0FF7-9742-805B-ED636D63D63E}" srcOrd="2" destOrd="0" presId="urn:microsoft.com/office/officeart/2009/3/layout/HorizontalOrganizationChart#418"/>
    <dgm:cxn modelId="{70A50B3E-8167-0044-9B84-5ED647C3E1AE}" type="presParOf" srcId="{FC746512-FE87-F54A-82E7-44AEBEAEC0DC}" destId="{5F373564-5D24-9F44-A9CC-9F4A04F89C11}" srcOrd="2" destOrd="0" presId="urn:microsoft.com/office/officeart/2009/3/layout/HorizontalOrganizationChart#418"/>
    <dgm:cxn modelId="{8F4E3CD7-DCF1-BE43-AD28-90609F0CACE2}" type="presParOf" srcId="{FC746512-FE87-F54A-82E7-44AEBEAEC0DC}" destId="{7A31255B-4458-614B-95A9-EF474EAA1C7C}" srcOrd="3" destOrd="0" presId="urn:microsoft.com/office/officeart/2009/3/layout/HorizontalOrganizationChart#418"/>
    <dgm:cxn modelId="{AE88DC3A-EBA5-654F-A53A-D926D35CBC88}" type="presParOf" srcId="{7A31255B-4458-614B-95A9-EF474EAA1C7C}" destId="{6B653076-A3ED-2E48-A7E2-A98A2B4E2393}" srcOrd="0" destOrd="0" presId="urn:microsoft.com/office/officeart/2009/3/layout/HorizontalOrganizationChart#418"/>
    <dgm:cxn modelId="{DA259439-213F-C148-B921-13757C369C36}" type="presParOf" srcId="{6B653076-A3ED-2E48-A7E2-A98A2B4E2393}" destId="{5766AE3B-2027-034D-B10C-C38B529B5F87}" srcOrd="0" destOrd="0" presId="urn:microsoft.com/office/officeart/2009/3/layout/HorizontalOrganizationChart#418"/>
    <dgm:cxn modelId="{2A68A852-1B6C-DC45-BB55-643A8FB63C37}" type="presParOf" srcId="{6B653076-A3ED-2E48-A7E2-A98A2B4E2393}" destId="{291EA68E-F50B-FC40-8651-51AEC484433A}" srcOrd="1" destOrd="0" presId="urn:microsoft.com/office/officeart/2009/3/layout/HorizontalOrganizationChart#418"/>
    <dgm:cxn modelId="{329EDDB8-4C49-1D4B-91E1-CE60B19716CF}" type="presParOf" srcId="{7A31255B-4458-614B-95A9-EF474EAA1C7C}" destId="{3EEAA523-5911-5445-9EE8-F0845CCEA990}" srcOrd="1" destOrd="0" presId="urn:microsoft.com/office/officeart/2009/3/layout/HorizontalOrganizationChart#418"/>
    <dgm:cxn modelId="{D36DC986-8B01-8149-882F-1DEF2C629C4C}" type="presParOf" srcId="{7A31255B-4458-614B-95A9-EF474EAA1C7C}" destId="{AC543B99-4A50-8C40-8686-564F73C32BD8}" srcOrd="2" destOrd="0" presId="urn:microsoft.com/office/officeart/2009/3/layout/HorizontalOrganizationChart#418"/>
    <dgm:cxn modelId="{BF8A40BB-DF21-0B48-BF5C-EF9D51E14BBD}" type="presParOf" srcId="{FC746512-FE87-F54A-82E7-44AEBEAEC0DC}" destId="{8EAA0473-855B-4040-9F75-A7D15474EDB6}" srcOrd="4" destOrd="0" presId="urn:microsoft.com/office/officeart/2009/3/layout/HorizontalOrganizationChart#418"/>
    <dgm:cxn modelId="{0E725297-B562-4B48-98D4-FEE311DD0256}" type="presParOf" srcId="{FC746512-FE87-F54A-82E7-44AEBEAEC0DC}" destId="{45C53AD1-6043-DE4E-AFF7-F769B9E4C6B2}" srcOrd="5" destOrd="0" presId="urn:microsoft.com/office/officeart/2009/3/layout/HorizontalOrganizationChart#418"/>
    <dgm:cxn modelId="{780899ED-EC1A-8F4F-A4F7-3076F48D3C65}" type="presParOf" srcId="{45C53AD1-6043-DE4E-AFF7-F769B9E4C6B2}" destId="{1311BED4-BB88-D143-86D3-5A4466218076}" srcOrd="0" destOrd="0" presId="urn:microsoft.com/office/officeart/2009/3/layout/HorizontalOrganizationChart#418"/>
    <dgm:cxn modelId="{71F3F346-F479-934E-B5E8-0CB46FA0CC5C}" type="presParOf" srcId="{1311BED4-BB88-D143-86D3-5A4466218076}" destId="{0F145AD6-F8B2-974E-BF77-3DC2D16A65AB}" srcOrd="0" destOrd="0" presId="urn:microsoft.com/office/officeart/2009/3/layout/HorizontalOrganizationChart#418"/>
    <dgm:cxn modelId="{1E23D030-C88A-924C-80F6-11FF4A220FEB}" type="presParOf" srcId="{1311BED4-BB88-D143-86D3-5A4466218076}" destId="{36CD0CF7-E00C-5041-B8FC-77D8A1DB10F4}" srcOrd="1" destOrd="0" presId="urn:microsoft.com/office/officeart/2009/3/layout/HorizontalOrganizationChart#418"/>
    <dgm:cxn modelId="{406EE61F-7E2B-6F40-B5EC-CC08C9BCA3C6}" type="presParOf" srcId="{45C53AD1-6043-DE4E-AFF7-F769B9E4C6B2}" destId="{AFEC4058-4E69-2648-AF53-E88970D101F4}" srcOrd="1" destOrd="0" presId="urn:microsoft.com/office/officeart/2009/3/layout/HorizontalOrganizationChart#418"/>
    <dgm:cxn modelId="{C626B262-B766-C248-A9D1-0E26F5A9EBFA}" type="presParOf" srcId="{45C53AD1-6043-DE4E-AFF7-F769B9E4C6B2}" destId="{A8106967-4EC0-4A41-9DD8-B6849B1858F6}" srcOrd="2" destOrd="0" presId="urn:microsoft.com/office/officeart/2009/3/layout/HorizontalOrganizationChart#418"/>
    <dgm:cxn modelId="{E171E450-8314-1D4D-B122-CE09F19CB525}" type="presParOf" srcId="{FC746512-FE87-F54A-82E7-44AEBEAEC0DC}" destId="{AD7327C9-558A-EB4D-804D-C05555C84580}" srcOrd="6" destOrd="0" presId="urn:microsoft.com/office/officeart/2009/3/layout/HorizontalOrganizationChart#418"/>
    <dgm:cxn modelId="{2B41C96C-05AB-E046-9118-9D42A2889B0C}" type="presParOf" srcId="{FC746512-FE87-F54A-82E7-44AEBEAEC0DC}" destId="{2C2B0F17-37E9-8D47-8D26-00840FC360B9}" srcOrd="7" destOrd="0" presId="urn:microsoft.com/office/officeart/2009/3/layout/HorizontalOrganizationChart#418"/>
    <dgm:cxn modelId="{68B357CB-105E-DD43-8478-F85105CF701C}" type="presParOf" srcId="{2C2B0F17-37E9-8D47-8D26-00840FC360B9}" destId="{05F37C85-851E-0E4B-A679-9F4C9ACA5159}" srcOrd="0" destOrd="0" presId="urn:microsoft.com/office/officeart/2009/3/layout/HorizontalOrganizationChart#418"/>
    <dgm:cxn modelId="{52A2A880-E9E2-6E46-AC50-E67960B00B96}" type="presParOf" srcId="{05F37C85-851E-0E4B-A679-9F4C9ACA5159}" destId="{52602A42-43F2-0647-91F1-2E52D7A53FD2}" srcOrd="0" destOrd="0" presId="urn:microsoft.com/office/officeart/2009/3/layout/HorizontalOrganizationChart#418"/>
    <dgm:cxn modelId="{A5FC9754-40CF-5542-B157-0230499ABD04}" type="presParOf" srcId="{05F37C85-851E-0E4B-A679-9F4C9ACA5159}" destId="{FABB4F85-1451-9F41-B561-BB0DF29F0BB7}" srcOrd="1" destOrd="0" presId="urn:microsoft.com/office/officeart/2009/3/layout/HorizontalOrganizationChart#418"/>
    <dgm:cxn modelId="{DA08BDD3-E1D0-5B4B-AB9C-123CD4257AA4}" type="presParOf" srcId="{2C2B0F17-37E9-8D47-8D26-00840FC360B9}" destId="{D23F7912-806F-104D-8E96-C66DE7DF8E30}" srcOrd="1" destOrd="0" presId="urn:microsoft.com/office/officeart/2009/3/layout/HorizontalOrganizationChart#418"/>
    <dgm:cxn modelId="{CF1649DB-0E8F-DA4D-ABB7-5DA59807FD87}" type="presParOf" srcId="{2C2B0F17-37E9-8D47-8D26-00840FC360B9}" destId="{9FD60AF2-A66A-B24C-86BC-6B1368DE5CA7}" srcOrd="2" destOrd="0" presId="urn:microsoft.com/office/officeart/2009/3/layout/HorizontalOrganizationChart#418"/>
    <dgm:cxn modelId="{CC875BB0-125B-5444-ADE2-EA4D4E3A4CAF}" type="presParOf" srcId="{EC3DF666-0C34-F646-907B-DDA4F6D1A162}" destId="{C4EB0C64-C1DE-5840-AA1A-6B64027B24FA}" srcOrd="2" destOrd="0" presId="urn:microsoft.com/office/officeart/2009/3/layout/HorizontalOrganizationChart#418"/>
    <dgm:cxn modelId="{AD603C7D-60BD-AD49-ADED-14858F8A6F97}" type="presParOf" srcId="{183C6BF8-69DB-0A4B-9B5F-5AB643B021AE}" destId="{CE6B7AA4-4E74-9345-8C39-D9A57978A5FC}" srcOrd="2" destOrd="0" presId="urn:microsoft.com/office/officeart/2009/3/layout/HorizontalOrganizationChart#418"/>
    <dgm:cxn modelId="{D601220D-2E2E-E54E-897F-EFE8FF4B1B37}" type="presParOf" srcId="{183C6BF8-69DB-0A4B-9B5F-5AB643B021AE}" destId="{DA75A5C3-0E23-9F4B-B268-C0F6D0436456}" srcOrd="3" destOrd="0" presId="urn:microsoft.com/office/officeart/2009/3/layout/HorizontalOrganizationChart#418"/>
    <dgm:cxn modelId="{A90BB47D-90A2-8A4C-BE97-AB8DD468130D}" type="presParOf" srcId="{DA75A5C3-0E23-9F4B-B268-C0F6D0436456}" destId="{0A6BD554-DC1E-BC44-817C-787908D9BAAA}" srcOrd="0" destOrd="0" presId="urn:microsoft.com/office/officeart/2009/3/layout/HorizontalOrganizationChart#418"/>
    <dgm:cxn modelId="{85EF8BE9-0F2D-2640-A18C-A092CC2F2387}" type="presParOf" srcId="{0A6BD554-DC1E-BC44-817C-787908D9BAAA}" destId="{E4773532-36CE-404B-9B4D-845BBEB0919F}" srcOrd="0" destOrd="0" presId="urn:microsoft.com/office/officeart/2009/3/layout/HorizontalOrganizationChart#418"/>
    <dgm:cxn modelId="{B757F305-CA53-9A43-AD50-E634E4A9CF0A}" type="presParOf" srcId="{0A6BD554-DC1E-BC44-817C-787908D9BAAA}" destId="{EE966D2E-676A-794E-9BD2-272ACEDE2E9C}" srcOrd="1" destOrd="0" presId="urn:microsoft.com/office/officeart/2009/3/layout/HorizontalOrganizationChart#418"/>
    <dgm:cxn modelId="{A3232F77-8352-014B-A43E-B5752DA216C0}" type="presParOf" srcId="{DA75A5C3-0E23-9F4B-B268-C0F6D0436456}" destId="{F1CBA60B-A5B4-F14C-90C5-5594A2CBCFAB}" srcOrd="1" destOrd="0" presId="urn:microsoft.com/office/officeart/2009/3/layout/HorizontalOrganizationChart#418"/>
    <dgm:cxn modelId="{382D18D6-CF77-654B-BF0B-7FF6B67BFCF1}" type="presParOf" srcId="{DA75A5C3-0E23-9F4B-B268-C0F6D0436456}" destId="{DB7C4775-5021-C049-85B9-67BAD7871118}" srcOrd="2" destOrd="0" presId="urn:microsoft.com/office/officeart/2009/3/layout/HorizontalOrganizationChart#418"/>
    <dgm:cxn modelId="{905640B5-901F-3C41-AA8D-ED92466C5F99}" type="presParOf" srcId="{ACCE5953-75EF-A646-8901-438202253147}" destId="{46428B91-7BFB-B542-BB26-300E1EECCD66}" srcOrd="2" destOrd="0" presId="urn:microsoft.com/office/officeart/2009/3/layout/HorizontalOrganizationChart#418"/>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9.xml><?xml version="1.0" encoding="utf-8"?>
<dgm:dataModel xmlns:dgm="http://schemas.openxmlformats.org/drawingml/2006/diagram" xmlns:a="http://schemas.openxmlformats.org/drawingml/2006/main">
  <dgm:ptLst>
    <dgm:pt modelId="{960B5FFC-C883-E542-8CDB-9FF1AA81B813}" type="doc">
      <dgm:prSet loTypeId="urn:microsoft.com/office/officeart/2009/3/layout/HorizontalOrganizationChart#419" loCatId="" qsTypeId="urn:microsoft.com/office/officeart/2005/8/quickstyle/simple1#448" qsCatId="simple" csTypeId="urn:microsoft.com/office/officeart/2005/8/colors/accent2_1#124" csCatId="accent2" phldr="1"/>
      <dgm:spPr/>
      <dgm:t>
        <a:bodyPr/>
        <a:lstStyle/>
        <a:p>
          <a:endParaRPr lang="zh-CN" altLang="en-US"/>
        </a:p>
      </dgm:t>
    </dgm:pt>
    <dgm:pt modelId="{2E7A79DF-37F9-E04C-A420-5B8BA7EA211B}">
      <dgm:prSet phldrT="[文本]" custT="1"/>
      <dgm:spPr/>
      <dgm:t>
        <a:bodyPr/>
        <a:lstStyle/>
        <a:p>
          <a:r>
            <a:rPr lang="en-US" altLang="zh-CN" sz="1400" dirty="0" smtClean="0">
              <a:latin typeface="微软雅黑" panose="020B0503020204020204" pitchFamily="34" charset="-122"/>
              <a:ea typeface="微软雅黑" panose="020B0503020204020204" pitchFamily="34" charset="-122"/>
              <a:cs typeface="微软雅黑" panose="020B0503020204020204" pitchFamily="34" charset="-122"/>
            </a:rPr>
            <a:t>4.</a:t>
          </a:r>
          <a:r>
            <a:rPr lang="zh-CN" altLang="en-US" sz="1400" dirty="0" smtClean="0">
              <a:latin typeface="微软雅黑" panose="020B0503020204020204" pitchFamily="34" charset="-122"/>
              <a:ea typeface="微软雅黑" panose="020B0503020204020204" pitchFamily="34" charset="-122"/>
              <a:cs typeface="微软雅黑" panose="020B0503020204020204" pitchFamily="34" charset="-122"/>
            </a:rPr>
            <a:t>资本主义的政治制度和意识形态</a:t>
          </a:r>
          <a:endParaRPr lang="zh-CN" altLang="en-US" sz="1400" dirty="0">
            <a:latin typeface="微软雅黑" panose="020B0503020204020204" pitchFamily="34" charset="-122"/>
            <a:ea typeface="微软雅黑" panose="020B0503020204020204" pitchFamily="34" charset="-122"/>
            <a:cs typeface="微软雅黑" panose="020B0503020204020204" pitchFamily="34" charset="-122"/>
          </a:endParaRPr>
        </a:p>
      </dgm:t>
    </dgm:pt>
    <dgm:pt modelId="{A21CB7C1-35BD-7A48-92A5-52189C15160A}" cxnId="{DB010AD3-9B2C-C349-A2A9-40ECBF8CEF01}" type="parTrans">
      <dgm:prSet/>
      <dgm:spPr/>
      <dgm:t>
        <a:bodyPr/>
        <a:lstStyle/>
        <a:p>
          <a:endParaRPr lang="zh-CN" altLang="en-US"/>
        </a:p>
      </dgm:t>
    </dgm:pt>
    <dgm:pt modelId="{D2335F9B-9160-4145-81FA-5058E705AFBA}" cxnId="{DB010AD3-9B2C-C349-A2A9-40ECBF8CEF01}" type="sibTrans">
      <dgm:prSet/>
      <dgm:spPr/>
      <dgm:t>
        <a:bodyPr/>
        <a:lstStyle/>
        <a:p>
          <a:endParaRPr lang="zh-CN" altLang="en-US"/>
        </a:p>
      </dgm:t>
    </dgm:pt>
    <dgm:pt modelId="{D495FE70-D414-B848-BE82-679738F95DEA}">
      <dgm:prSet phldrT="[文本]" custT="1"/>
      <dgm:spPr>
        <a:solidFill>
          <a:srgbClr val="C00000"/>
        </a:solidFill>
      </dgm:spPr>
      <dgm:t>
        <a:bodyPr/>
        <a:lstStyle/>
        <a:p>
          <a:r>
            <a:rPr lang="zh-CN" altLang="en-US" sz="1600" dirty="0" smtClean="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政治制度</a:t>
          </a:r>
          <a:endParaRPr lang="zh-CN" altLang="en-US" sz="16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dgm:t>
    </dgm:pt>
    <dgm:pt modelId="{82A45ED3-2CE2-CD45-9383-B5A66D71A518}" cxnId="{B21ECDDF-946E-8F4B-ABBA-D7C3CFFE8A94}" type="parTrans">
      <dgm:prSet/>
      <dgm:spPr/>
      <dgm:t>
        <a:bodyPr/>
        <a:lstStyle/>
        <a:p>
          <a:endParaRPr lang="zh-CN" altLang="en-US"/>
        </a:p>
      </dgm:t>
    </dgm:pt>
    <dgm:pt modelId="{31473893-47A1-D248-B029-DB2252E88001}" cxnId="{B21ECDDF-946E-8F4B-ABBA-D7C3CFFE8A94}" type="sibTrans">
      <dgm:prSet/>
      <dgm:spPr/>
      <dgm:t>
        <a:bodyPr/>
        <a:lstStyle/>
        <a:p>
          <a:endParaRPr lang="zh-CN" altLang="en-US"/>
        </a:p>
      </dgm:t>
    </dgm:pt>
    <dgm:pt modelId="{4449040D-6680-BE48-BF9C-213BB014AAF1}">
      <dgm:prSet phldrT="[文本]" custT="1"/>
      <dgm:spPr/>
      <dgm:t>
        <a:bodyPr/>
        <a:lstStyle/>
        <a:p>
          <a:r>
            <a:rPr lang="zh-CN" altLang="en-US" sz="1400" dirty="0" smtClean="0">
              <a:latin typeface="微软雅黑" panose="020B0503020204020204" pitchFamily="34" charset="-122"/>
              <a:ea typeface="微软雅黑" panose="020B0503020204020204" pitchFamily="34" charset="-122"/>
              <a:cs typeface="微软雅黑" panose="020B0503020204020204" pitchFamily="34" charset="-122"/>
            </a:rPr>
            <a:t>意识形态</a:t>
          </a:r>
          <a:endParaRPr lang="zh-CN" altLang="en-US" sz="1400" dirty="0">
            <a:latin typeface="微软雅黑" panose="020B0503020204020204" pitchFamily="34" charset="-122"/>
            <a:ea typeface="微软雅黑" panose="020B0503020204020204" pitchFamily="34" charset="-122"/>
            <a:cs typeface="微软雅黑" panose="020B0503020204020204" pitchFamily="34" charset="-122"/>
          </a:endParaRPr>
        </a:p>
      </dgm:t>
    </dgm:pt>
    <dgm:pt modelId="{03CA20F5-181F-C642-812B-09EAD05291CB}" cxnId="{DBBFE34C-E971-5145-9CAD-B4E04A33CCDB}" type="parTrans">
      <dgm:prSet/>
      <dgm:spPr/>
      <dgm:t>
        <a:bodyPr/>
        <a:lstStyle/>
        <a:p>
          <a:endParaRPr lang="zh-CN" altLang="en-US"/>
        </a:p>
      </dgm:t>
    </dgm:pt>
    <dgm:pt modelId="{CDBE4338-7B69-AF47-BEEA-488582924C0B}" cxnId="{DBBFE34C-E971-5145-9CAD-B4E04A33CCDB}" type="sibTrans">
      <dgm:prSet/>
      <dgm:spPr/>
      <dgm:t>
        <a:bodyPr/>
        <a:lstStyle/>
        <a:p>
          <a:endParaRPr lang="zh-CN" altLang="en-US"/>
        </a:p>
      </dgm:t>
    </dgm:pt>
    <dgm:pt modelId="{D9DBA87B-8086-BE4F-96B4-84FE80B96E6C}">
      <dgm:prSet custT="1"/>
      <dgm:spPr>
        <a:noFill/>
      </dgm:spPr>
      <dgm:t>
        <a:bodyPr/>
        <a:lstStyle/>
        <a:p>
          <a:r>
            <a:rPr lang="zh-CN" altLang="en-US" sz="16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国家制度（核心）</a:t>
          </a:r>
          <a:endParaRPr lang="zh-CN" altLang="en-US" sz="1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dgm:t>
    </dgm:pt>
    <dgm:pt modelId="{541D626A-F7E7-864A-9D4D-CE137958931B}" cxnId="{076715ED-0F73-8245-B4C1-BC42FC7F3913}" type="parTrans">
      <dgm:prSet/>
      <dgm:spPr/>
      <dgm:t>
        <a:bodyPr/>
        <a:lstStyle/>
        <a:p>
          <a:endParaRPr lang="zh-CN" altLang="en-US"/>
        </a:p>
      </dgm:t>
    </dgm:pt>
    <dgm:pt modelId="{A3416AD1-B9E5-BB42-89A8-426FA47AFC5F}" cxnId="{076715ED-0F73-8245-B4C1-BC42FC7F3913}" type="sibTrans">
      <dgm:prSet/>
      <dgm:spPr/>
      <dgm:t>
        <a:bodyPr/>
        <a:lstStyle/>
        <a:p>
          <a:endParaRPr lang="zh-CN" altLang="en-US"/>
        </a:p>
      </dgm:t>
    </dgm:pt>
    <dgm:pt modelId="{C0E7F50A-D3C5-5645-B64D-DE3D68B42652}">
      <dgm:prSet custT="1"/>
      <dgm:spPr/>
      <dgm:t>
        <a:bodyPr/>
        <a:lstStyle/>
        <a:p>
          <a:r>
            <a:rPr lang="zh-CN" altLang="en-US" sz="1400" dirty="0" smtClean="0">
              <a:latin typeface="微软雅黑" panose="020B0503020204020204" pitchFamily="34" charset="-122"/>
              <a:ea typeface="微软雅黑" panose="020B0503020204020204" pitchFamily="34" charset="-122"/>
              <a:cs typeface="微软雅黑" panose="020B0503020204020204" pitchFamily="34" charset="-122"/>
            </a:rPr>
            <a:t>政党制度</a:t>
          </a:r>
          <a:endParaRPr lang="zh-CN" altLang="en-US" sz="1400" dirty="0">
            <a:latin typeface="微软雅黑" panose="020B0503020204020204" pitchFamily="34" charset="-122"/>
            <a:ea typeface="微软雅黑" panose="020B0503020204020204" pitchFamily="34" charset="-122"/>
            <a:cs typeface="微软雅黑" panose="020B0503020204020204" pitchFamily="34" charset="-122"/>
          </a:endParaRPr>
        </a:p>
      </dgm:t>
    </dgm:pt>
    <dgm:pt modelId="{3470BC3C-0E12-9A44-8C0F-439CBFB6D4F3}" cxnId="{012A5CC8-9B0E-D047-8090-1E4C4E9B6A5B}" type="parTrans">
      <dgm:prSet/>
      <dgm:spPr/>
      <dgm:t>
        <a:bodyPr/>
        <a:lstStyle/>
        <a:p>
          <a:endParaRPr lang="zh-CN" altLang="en-US"/>
        </a:p>
      </dgm:t>
    </dgm:pt>
    <dgm:pt modelId="{816C2B61-8703-A34F-AD26-8AB79EBAA392}" cxnId="{012A5CC8-9B0E-D047-8090-1E4C4E9B6A5B}" type="sibTrans">
      <dgm:prSet/>
      <dgm:spPr/>
      <dgm:t>
        <a:bodyPr/>
        <a:lstStyle/>
        <a:p>
          <a:endParaRPr lang="zh-CN" altLang="en-US"/>
        </a:p>
      </dgm:t>
    </dgm:pt>
    <dgm:pt modelId="{2D7C18AD-EBE4-9B4C-90E6-A8141738E7B9}">
      <dgm:prSet custT="1"/>
      <dgm:spPr>
        <a:noFill/>
      </dgm:spPr>
      <dgm:t>
        <a:bodyPr/>
        <a:lstStyle/>
        <a:p>
          <a:r>
            <a:rPr lang="zh-CN" altLang="en-US" sz="14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三权分立</a:t>
          </a:r>
          <a:endParaRPr lang="zh-CN" altLang="en-US" sz="14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dgm:t>
    </dgm:pt>
    <dgm:pt modelId="{E5569C54-7D19-964B-B250-54E0BD200610}" cxnId="{27EE7492-FFBC-D844-B7E2-91B92699F266}" type="parTrans">
      <dgm:prSet/>
      <dgm:spPr/>
      <dgm:t>
        <a:bodyPr/>
        <a:lstStyle/>
        <a:p>
          <a:endParaRPr lang="zh-CN" altLang="en-US"/>
        </a:p>
      </dgm:t>
    </dgm:pt>
    <dgm:pt modelId="{6976DB48-F4DE-904D-A8A6-44B3BEACF2CB}" cxnId="{27EE7492-FFBC-D844-B7E2-91B92699F266}" type="sibTrans">
      <dgm:prSet/>
      <dgm:spPr/>
      <dgm:t>
        <a:bodyPr/>
        <a:lstStyle/>
        <a:p>
          <a:endParaRPr lang="zh-CN" altLang="en-US"/>
        </a:p>
      </dgm:t>
    </dgm:pt>
    <dgm:pt modelId="{97C6063E-42DC-3040-9195-91FC3B49C750}">
      <dgm:prSet custT="1"/>
      <dgm:spPr>
        <a:solidFill>
          <a:srgbClr val="C00000"/>
        </a:solidFill>
      </dgm:spPr>
      <dgm:t>
        <a:bodyPr/>
        <a:lstStyle/>
        <a:p>
          <a:r>
            <a:rPr lang="zh-CN" altLang="en-US" sz="1400" dirty="0" smtClean="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民主制度</a:t>
          </a:r>
          <a:endParaRPr lang="zh-CN" altLang="en-US" sz="14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dgm:t>
    </dgm:pt>
    <dgm:pt modelId="{9CC031A7-61A2-BE4D-A6B9-03225EC72BE8}" cxnId="{D2436690-9073-F649-BBBE-18A0B08568C3}" type="parTrans">
      <dgm:prSet/>
      <dgm:spPr/>
      <dgm:t>
        <a:bodyPr/>
        <a:lstStyle/>
        <a:p>
          <a:endParaRPr lang="zh-CN" altLang="en-US"/>
        </a:p>
      </dgm:t>
    </dgm:pt>
    <dgm:pt modelId="{F4A5941A-3FBF-9F45-A54B-D9506D5C8CAC}" cxnId="{D2436690-9073-F649-BBBE-18A0B08568C3}" type="sibTrans">
      <dgm:prSet/>
      <dgm:spPr/>
      <dgm:t>
        <a:bodyPr/>
        <a:lstStyle/>
        <a:p>
          <a:endParaRPr lang="zh-CN" altLang="en-US"/>
        </a:p>
      </dgm:t>
    </dgm:pt>
    <dgm:pt modelId="{8A5C8651-A0F4-A444-A315-4EE5D40000B9}" type="pres">
      <dgm:prSet presAssocID="{960B5FFC-C883-E542-8CDB-9FF1AA81B813}" presName="hierChild1" presStyleCnt="0">
        <dgm:presLayoutVars>
          <dgm:orgChart val="1"/>
          <dgm:chPref val="1"/>
          <dgm:dir/>
          <dgm:animOne val="branch"/>
          <dgm:animLvl val="lvl"/>
          <dgm:resizeHandles/>
        </dgm:presLayoutVars>
      </dgm:prSet>
      <dgm:spPr/>
      <dgm:t>
        <a:bodyPr/>
        <a:lstStyle/>
        <a:p>
          <a:endParaRPr lang="zh-CN" altLang="en-US"/>
        </a:p>
      </dgm:t>
    </dgm:pt>
    <dgm:pt modelId="{ACCE5953-75EF-A646-8901-438202253147}" type="pres">
      <dgm:prSet presAssocID="{2E7A79DF-37F9-E04C-A420-5B8BA7EA211B}" presName="hierRoot1" presStyleCnt="0">
        <dgm:presLayoutVars>
          <dgm:hierBranch val="init"/>
        </dgm:presLayoutVars>
      </dgm:prSet>
      <dgm:spPr/>
    </dgm:pt>
    <dgm:pt modelId="{1C0925D7-268E-4541-B7C2-F03386CA1563}" type="pres">
      <dgm:prSet presAssocID="{2E7A79DF-37F9-E04C-A420-5B8BA7EA211B}" presName="rootComposite1" presStyleCnt="0"/>
      <dgm:spPr/>
    </dgm:pt>
    <dgm:pt modelId="{24BF3843-CEF8-5541-B6ED-A3C26E575F84}" type="pres">
      <dgm:prSet presAssocID="{2E7A79DF-37F9-E04C-A420-5B8BA7EA211B}" presName="rootText1" presStyleLbl="node0" presStyleIdx="0" presStyleCnt="1" custScaleY="271445">
        <dgm:presLayoutVars>
          <dgm:chPref val="3"/>
        </dgm:presLayoutVars>
      </dgm:prSet>
      <dgm:spPr/>
      <dgm:t>
        <a:bodyPr/>
        <a:lstStyle/>
        <a:p>
          <a:endParaRPr lang="zh-CN" altLang="en-US"/>
        </a:p>
      </dgm:t>
    </dgm:pt>
    <dgm:pt modelId="{DB17412D-52CC-9F48-B38B-B3FB04365095}" type="pres">
      <dgm:prSet presAssocID="{2E7A79DF-37F9-E04C-A420-5B8BA7EA211B}" presName="rootConnector1" presStyleLbl="node1" presStyleIdx="0" presStyleCnt="0"/>
      <dgm:spPr/>
      <dgm:t>
        <a:bodyPr/>
        <a:lstStyle/>
        <a:p>
          <a:endParaRPr lang="zh-CN" altLang="en-US"/>
        </a:p>
      </dgm:t>
    </dgm:pt>
    <dgm:pt modelId="{183C6BF8-69DB-0A4B-9B5F-5AB643B021AE}" type="pres">
      <dgm:prSet presAssocID="{2E7A79DF-37F9-E04C-A420-5B8BA7EA211B}" presName="hierChild2" presStyleCnt="0"/>
      <dgm:spPr/>
    </dgm:pt>
    <dgm:pt modelId="{FF679F8A-3C75-2A40-A7BE-C8DCA62D047D}" type="pres">
      <dgm:prSet presAssocID="{82A45ED3-2CE2-CD45-9383-B5A66D71A518}" presName="Name64" presStyleLbl="parChTrans1D2" presStyleIdx="0" presStyleCnt="2"/>
      <dgm:spPr/>
      <dgm:t>
        <a:bodyPr/>
        <a:lstStyle/>
        <a:p>
          <a:endParaRPr lang="zh-CN" altLang="en-US"/>
        </a:p>
      </dgm:t>
    </dgm:pt>
    <dgm:pt modelId="{EC3DF666-0C34-F646-907B-DDA4F6D1A162}" type="pres">
      <dgm:prSet presAssocID="{D495FE70-D414-B848-BE82-679738F95DEA}" presName="hierRoot2" presStyleCnt="0">
        <dgm:presLayoutVars>
          <dgm:hierBranch val="init"/>
        </dgm:presLayoutVars>
      </dgm:prSet>
      <dgm:spPr/>
    </dgm:pt>
    <dgm:pt modelId="{59C6230E-9D09-9B42-B32F-2E1E625515C8}" type="pres">
      <dgm:prSet presAssocID="{D495FE70-D414-B848-BE82-679738F95DEA}" presName="rootComposite" presStyleCnt="0"/>
      <dgm:spPr/>
    </dgm:pt>
    <dgm:pt modelId="{C19AF8B7-68AC-BA42-A6A1-5D0E6410B28A}" type="pres">
      <dgm:prSet presAssocID="{D495FE70-D414-B848-BE82-679738F95DEA}" presName="rootText" presStyleLbl="node2" presStyleIdx="0" presStyleCnt="2">
        <dgm:presLayoutVars>
          <dgm:chPref val="3"/>
        </dgm:presLayoutVars>
      </dgm:prSet>
      <dgm:spPr/>
      <dgm:t>
        <a:bodyPr/>
        <a:lstStyle/>
        <a:p>
          <a:endParaRPr lang="zh-CN" altLang="en-US"/>
        </a:p>
      </dgm:t>
    </dgm:pt>
    <dgm:pt modelId="{E29D5727-716A-624D-AD17-881242102759}" type="pres">
      <dgm:prSet presAssocID="{D495FE70-D414-B848-BE82-679738F95DEA}" presName="rootConnector" presStyleLbl="node2" presStyleIdx="0" presStyleCnt="2"/>
      <dgm:spPr/>
      <dgm:t>
        <a:bodyPr/>
        <a:lstStyle/>
        <a:p>
          <a:endParaRPr lang="zh-CN" altLang="en-US"/>
        </a:p>
      </dgm:t>
    </dgm:pt>
    <dgm:pt modelId="{FC746512-FE87-F54A-82E7-44AEBEAEC0DC}" type="pres">
      <dgm:prSet presAssocID="{D495FE70-D414-B848-BE82-679738F95DEA}" presName="hierChild4" presStyleCnt="0"/>
      <dgm:spPr/>
    </dgm:pt>
    <dgm:pt modelId="{8A1F9D91-A83B-1644-AAE3-EDBD452C4B9A}" type="pres">
      <dgm:prSet presAssocID="{541D626A-F7E7-864A-9D4D-CE137958931B}" presName="Name64" presStyleLbl="parChTrans1D3" presStyleIdx="0" presStyleCnt="4"/>
      <dgm:spPr/>
      <dgm:t>
        <a:bodyPr/>
        <a:lstStyle/>
        <a:p>
          <a:endParaRPr lang="zh-CN" altLang="en-US"/>
        </a:p>
      </dgm:t>
    </dgm:pt>
    <dgm:pt modelId="{64E1218E-5287-5047-ADB5-986856F2E2C6}" type="pres">
      <dgm:prSet presAssocID="{D9DBA87B-8086-BE4F-96B4-84FE80B96E6C}" presName="hierRoot2" presStyleCnt="0">
        <dgm:presLayoutVars>
          <dgm:hierBranch val="init"/>
        </dgm:presLayoutVars>
      </dgm:prSet>
      <dgm:spPr/>
    </dgm:pt>
    <dgm:pt modelId="{023B3BD2-9B7F-EE4D-BA46-DA7D58242EFE}" type="pres">
      <dgm:prSet presAssocID="{D9DBA87B-8086-BE4F-96B4-84FE80B96E6C}" presName="rootComposite" presStyleCnt="0"/>
      <dgm:spPr/>
    </dgm:pt>
    <dgm:pt modelId="{6849F3ED-6E08-C14D-9E33-E76A1F92CBC8}" type="pres">
      <dgm:prSet presAssocID="{D9DBA87B-8086-BE4F-96B4-84FE80B96E6C}" presName="rootText" presStyleLbl="node3" presStyleIdx="0" presStyleCnt="4" custScaleX="167667" custScaleY="88464">
        <dgm:presLayoutVars>
          <dgm:chPref val="3"/>
        </dgm:presLayoutVars>
      </dgm:prSet>
      <dgm:spPr/>
      <dgm:t>
        <a:bodyPr/>
        <a:lstStyle/>
        <a:p>
          <a:endParaRPr lang="zh-CN" altLang="en-US"/>
        </a:p>
      </dgm:t>
    </dgm:pt>
    <dgm:pt modelId="{7BE47EBC-4448-4341-9080-A00D34CB9806}" type="pres">
      <dgm:prSet presAssocID="{D9DBA87B-8086-BE4F-96B4-84FE80B96E6C}" presName="rootConnector" presStyleLbl="node3" presStyleIdx="0" presStyleCnt="4"/>
      <dgm:spPr/>
      <dgm:t>
        <a:bodyPr/>
        <a:lstStyle/>
        <a:p>
          <a:endParaRPr lang="zh-CN" altLang="en-US"/>
        </a:p>
      </dgm:t>
    </dgm:pt>
    <dgm:pt modelId="{81EB7F63-CD53-ED43-962C-BE9BDE04563C}" type="pres">
      <dgm:prSet presAssocID="{D9DBA87B-8086-BE4F-96B4-84FE80B96E6C}" presName="hierChild4" presStyleCnt="0"/>
      <dgm:spPr/>
    </dgm:pt>
    <dgm:pt modelId="{CDA4475D-0FF7-9742-805B-ED636D63D63E}" type="pres">
      <dgm:prSet presAssocID="{D9DBA87B-8086-BE4F-96B4-84FE80B96E6C}" presName="hierChild5" presStyleCnt="0"/>
      <dgm:spPr/>
    </dgm:pt>
    <dgm:pt modelId="{5F373564-5D24-9F44-A9CC-9F4A04F89C11}" type="pres">
      <dgm:prSet presAssocID="{3470BC3C-0E12-9A44-8C0F-439CBFB6D4F3}" presName="Name64" presStyleLbl="parChTrans1D3" presStyleIdx="1" presStyleCnt="4"/>
      <dgm:spPr/>
      <dgm:t>
        <a:bodyPr/>
        <a:lstStyle/>
        <a:p>
          <a:endParaRPr lang="zh-CN" altLang="en-US"/>
        </a:p>
      </dgm:t>
    </dgm:pt>
    <dgm:pt modelId="{7A31255B-4458-614B-95A9-EF474EAA1C7C}" type="pres">
      <dgm:prSet presAssocID="{C0E7F50A-D3C5-5645-B64D-DE3D68B42652}" presName="hierRoot2" presStyleCnt="0">
        <dgm:presLayoutVars>
          <dgm:hierBranch val="init"/>
        </dgm:presLayoutVars>
      </dgm:prSet>
      <dgm:spPr/>
    </dgm:pt>
    <dgm:pt modelId="{6B653076-A3ED-2E48-A7E2-A98A2B4E2393}" type="pres">
      <dgm:prSet presAssocID="{C0E7F50A-D3C5-5645-B64D-DE3D68B42652}" presName="rootComposite" presStyleCnt="0"/>
      <dgm:spPr/>
    </dgm:pt>
    <dgm:pt modelId="{5766AE3B-2027-034D-B10C-C38B529B5F87}" type="pres">
      <dgm:prSet presAssocID="{C0E7F50A-D3C5-5645-B64D-DE3D68B42652}" presName="rootText" presStyleLbl="node3" presStyleIdx="1" presStyleCnt="4">
        <dgm:presLayoutVars>
          <dgm:chPref val="3"/>
        </dgm:presLayoutVars>
      </dgm:prSet>
      <dgm:spPr/>
      <dgm:t>
        <a:bodyPr/>
        <a:lstStyle/>
        <a:p>
          <a:endParaRPr lang="zh-CN" altLang="en-US"/>
        </a:p>
      </dgm:t>
    </dgm:pt>
    <dgm:pt modelId="{291EA68E-F50B-FC40-8651-51AEC484433A}" type="pres">
      <dgm:prSet presAssocID="{C0E7F50A-D3C5-5645-B64D-DE3D68B42652}" presName="rootConnector" presStyleLbl="node3" presStyleIdx="1" presStyleCnt="4"/>
      <dgm:spPr/>
      <dgm:t>
        <a:bodyPr/>
        <a:lstStyle/>
        <a:p>
          <a:endParaRPr lang="zh-CN" altLang="en-US"/>
        </a:p>
      </dgm:t>
    </dgm:pt>
    <dgm:pt modelId="{3EEAA523-5911-5445-9EE8-F0845CCEA990}" type="pres">
      <dgm:prSet presAssocID="{C0E7F50A-D3C5-5645-B64D-DE3D68B42652}" presName="hierChild4" presStyleCnt="0"/>
      <dgm:spPr/>
    </dgm:pt>
    <dgm:pt modelId="{AC543B99-4A50-8C40-8686-564F73C32BD8}" type="pres">
      <dgm:prSet presAssocID="{C0E7F50A-D3C5-5645-B64D-DE3D68B42652}" presName="hierChild5" presStyleCnt="0"/>
      <dgm:spPr/>
    </dgm:pt>
    <dgm:pt modelId="{8EAA0473-855B-4040-9F75-A7D15474EDB6}" type="pres">
      <dgm:prSet presAssocID="{E5569C54-7D19-964B-B250-54E0BD200610}" presName="Name64" presStyleLbl="parChTrans1D3" presStyleIdx="2" presStyleCnt="4"/>
      <dgm:spPr/>
      <dgm:t>
        <a:bodyPr/>
        <a:lstStyle/>
        <a:p>
          <a:endParaRPr lang="zh-CN" altLang="en-US"/>
        </a:p>
      </dgm:t>
    </dgm:pt>
    <dgm:pt modelId="{45C53AD1-6043-DE4E-AFF7-F769B9E4C6B2}" type="pres">
      <dgm:prSet presAssocID="{2D7C18AD-EBE4-9B4C-90E6-A8141738E7B9}" presName="hierRoot2" presStyleCnt="0">
        <dgm:presLayoutVars>
          <dgm:hierBranch val="init"/>
        </dgm:presLayoutVars>
      </dgm:prSet>
      <dgm:spPr/>
    </dgm:pt>
    <dgm:pt modelId="{1311BED4-BB88-D143-86D3-5A4466218076}" type="pres">
      <dgm:prSet presAssocID="{2D7C18AD-EBE4-9B4C-90E6-A8141738E7B9}" presName="rootComposite" presStyleCnt="0"/>
      <dgm:spPr/>
    </dgm:pt>
    <dgm:pt modelId="{0F145AD6-F8B2-974E-BF77-3DC2D16A65AB}" type="pres">
      <dgm:prSet presAssocID="{2D7C18AD-EBE4-9B4C-90E6-A8141738E7B9}" presName="rootText" presStyleLbl="node3" presStyleIdx="2" presStyleCnt="4">
        <dgm:presLayoutVars>
          <dgm:chPref val="3"/>
        </dgm:presLayoutVars>
      </dgm:prSet>
      <dgm:spPr/>
      <dgm:t>
        <a:bodyPr/>
        <a:lstStyle/>
        <a:p>
          <a:endParaRPr lang="zh-CN" altLang="en-US"/>
        </a:p>
      </dgm:t>
    </dgm:pt>
    <dgm:pt modelId="{36CD0CF7-E00C-5041-B8FC-77D8A1DB10F4}" type="pres">
      <dgm:prSet presAssocID="{2D7C18AD-EBE4-9B4C-90E6-A8141738E7B9}" presName="rootConnector" presStyleLbl="node3" presStyleIdx="2" presStyleCnt="4"/>
      <dgm:spPr/>
      <dgm:t>
        <a:bodyPr/>
        <a:lstStyle/>
        <a:p>
          <a:endParaRPr lang="zh-CN" altLang="en-US"/>
        </a:p>
      </dgm:t>
    </dgm:pt>
    <dgm:pt modelId="{AFEC4058-4E69-2648-AF53-E88970D101F4}" type="pres">
      <dgm:prSet presAssocID="{2D7C18AD-EBE4-9B4C-90E6-A8141738E7B9}" presName="hierChild4" presStyleCnt="0"/>
      <dgm:spPr/>
    </dgm:pt>
    <dgm:pt modelId="{A8106967-4EC0-4A41-9DD8-B6849B1858F6}" type="pres">
      <dgm:prSet presAssocID="{2D7C18AD-EBE4-9B4C-90E6-A8141738E7B9}" presName="hierChild5" presStyleCnt="0"/>
      <dgm:spPr/>
    </dgm:pt>
    <dgm:pt modelId="{AD7327C9-558A-EB4D-804D-C05555C84580}" type="pres">
      <dgm:prSet presAssocID="{9CC031A7-61A2-BE4D-A6B9-03225EC72BE8}" presName="Name64" presStyleLbl="parChTrans1D3" presStyleIdx="3" presStyleCnt="4"/>
      <dgm:spPr/>
      <dgm:t>
        <a:bodyPr/>
        <a:lstStyle/>
        <a:p>
          <a:endParaRPr lang="zh-CN" altLang="en-US"/>
        </a:p>
      </dgm:t>
    </dgm:pt>
    <dgm:pt modelId="{2C2B0F17-37E9-8D47-8D26-00840FC360B9}" type="pres">
      <dgm:prSet presAssocID="{97C6063E-42DC-3040-9195-91FC3B49C750}" presName="hierRoot2" presStyleCnt="0">
        <dgm:presLayoutVars>
          <dgm:hierBranch val="init"/>
        </dgm:presLayoutVars>
      </dgm:prSet>
      <dgm:spPr/>
    </dgm:pt>
    <dgm:pt modelId="{05F37C85-851E-0E4B-A679-9F4C9ACA5159}" type="pres">
      <dgm:prSet presAssocID="{97C6063E-42DC-3040-9195-91FC3B49C750}" presName="rootComposite" presStyleCnt="0"/>
      <dgm:spPr/>
    </dgm:pt>
    <dgm:pt modelId="{52602A42-43F2-0647-91F1-2E52D7A53FD2}" type="pres">
      <dgm:prSet presAssocID="{97C6063E-42DC-3040-9195-91FC3B49C750}" presName="rootText" presStyleLbl="node3" presStyleIdx="3" presStyleCnt="4">
        <dgm:presLayoutVars>
          <dgm:chPref val="3"/>
        </dgm:presLayoutVars>
      </dgm:prSet>
      <dgm:spPr/>
      <dgm:t>
        <a:bodyPr/>
        <a:lstStyle/>
        <a:p>
          <a:endParaRPr lang="zh-CN" altLang="en-US"/>
        </a:p>
      </dgm:t>
    </dgm:pt>
    <dgm:pt modelId="{FABB4F85-1451-9F41-B561-BB0DF29F0BB7}" type="pres">
      <dgm:prSet presAssocID="{97C6063E-42DC-3040-9195-91FC3B49C750}" presName="rootConnector" presStyleLbl="node3" presStyleIdx="3" presStyleCnt="4"/>
      <dgm:spPr/>
      <dgm:t>
        <a:bodyPr/>
        <a:lstStyle/>
        <a:p>
          <a:endParaRPr lang="zh-CN" altLang="en-US"/>
        </a:p>
      </dgm:t>
    </dgm:pt>
    <dgm:pt modelId="{D23F7912-806F-104D-8E96-C66DE7DF8E30}" type="pres">
      <dgm:prSet presAssocID="{97C6063E-42DC-3040-9195-91FC3B49C750}" presName="hierChild4" presStyleCnt="0"/>
      <dgm:spPr/>
    </dgm:pt>
    <dgm:pt modelId="{9FD60AF2-A66A-B24C-86BC-6B1368DE5CA7}" type="pres">
      <dgm:prSet presAssocID="{97C6063E-42DC-3040-9195-91FC3B49C750}" presName="hierChild5" presStyleCnt="0"/>
      <dgm:spPr/>
    </dgm:pt>
    <dgm:pt modelId="{C4EB0C64-C1DE-5840-AA1A-6B64027B24FA}" type="pres">
      <dgm:prSet presAssocID="{D495FE70-D414-B848-BE82-679738F95DEA}" presName="hierChild5" presStyleCnt="0"/>
      <dgm:spPr/>
    </dgm:pt>
    <dgm:pt modelId="{CE6B7AA4-4E74-9345-8C39-D9A57978A5FC}" type="pres">
      <dgm:prSet presAssocID="{03CA20F5-181F-C642-812B-09EAD05291CB}" presName="Name64" presStyleLbl="parChTrans1D2" presStyleIdx="1" presStyleCnt="2"/>
      <dgm:spPr/>
      <dgm:t>
        <a:bodyPr/>
        <a:lstStyle/>
        <a:p>
          <a:endParaRPr lang="zh-CN" altLang="en-US"/>
        </a:p>
      </dgm:t>
    </dgm:pt>
    <dgm:pt modelId="{DA75A5C3-0E23-9F4B-B268-C0F6D0436456}" type="pres">
      <dgm:prSet presAssocID="{4449040D-6680-BE48-BF9C-213BB014AAF1}" presName="hierRoot2" presStyleCnt="0">
        <dgm:presLayoutVars>
          <dgm:hierBranch val="init"/>
        </dgm:presLayoutVars>
      </dgm:prSet>
      <dgm:spPr/>
    </dgm:pt>
    <dgm:pt modelId="{0A6BD554-DC1E-BC44-817C-787908D9BAAA}" type="pres">
      <dgm:prSet presAssocID="{4449040D-6680-BE48-BF9C-213BB014AAF1}" presName="rootComposite" presStyleCnt="0"/>
      <dgm:spPr/>
    </dgm:pt>
    <dgm:pt modelId="{E4773532-36CE-404B-9B4D-845BBEB0919F}" type="pres">
      <dgm:prSet presAssocID="{4449040D-6680-BE48-BF9C-213BB014AAF1}" presName="rootText" presStyleLbl="node2" presStyleIdx="1" presStyleCnt="2">
        <dgm:presLayoutVars>
          <dgm:chPref val="3"/>
        </dgm:presLayoutVars>
      </dgm:prSet>
      <dgm:spPr/>
      <dgm:t>
        <a:bodyPr/>
        <a:lstStyle/>
        <a:p>
          <a:endParaRPr lang="zh-CN" altLang="en-US"/>
        </a:p>
      </dgm:t>
    </dgm:pt>
    <dgm:pt modelId="{EE966D2E-676A-794E-9BD2-272ACEDE2E9C}" type="pres">
      <dgm:prSet presAssocID="{4449040D-6680-BE48-BF9C-213BB014AAF1}" presName="rootConnector" presStyleLbl="node2" presStyleIdx="1" presStyleCnt="2"/>
      <dgm:spPr/>
      <dgm:t>
        <a:bodyPr/>
        <a:lstStyle/>
        <a:p>
          <a:endParaRPr lang="zh-CN" altLang="en-US"/>
        </a:p>
      </dgm:t>
    </dgm:pt>
    <dgm:pt modelId="{F1CBA60B-A5B4-F14C-90C5-5594A2CBCFAB}" type="pres">
      <dgm:prSet presAssocID="{4449040D-6680-BE48-BF9C-213BB014AAF1}" presName="hierChild4" presStyleCnt="0"/>
      <dgm:spPr/>
    </dgm:pt>
    <dgm:pt modelId="{DB7C4775-5021-C049-85B9-67BAD7871118}" type="pres">
      <dgm:prSet presAssocID="{4449040D-6680-BE48-BF9C-213BB014AAF1}" presName="hierChild5" presStyleCnt="0"/>
      <dgm:spPr/>
    </dgm:pt>
    <dgm:pt modelId="{46428B91-7BFB-B542-BB26-300E1EECCD66}" type="pres">
      <dgm:prSet presAssocID="{2E7A79DF-37F9-E04C-A420-5B8BA7EA211B}" presName="hierChild3" presStyleCnt="0"/>
      <dgm:spPr/>
    </dgm:pt>
  </dgm:ptLst>
  <dgm:cxnLst>
    <dgm:cxn modelId="{6C799309-550F-DF46-9A80-1C53B4FB8364}" type="presOf" srcId="{97C6063E-42DC-3040-9195-91FC3B49C750}" destId="{52602A42-43F2-0647-91F1-2E52D7A53FD2}" srcOrd="0" destOrd="0" presId="urn:microsoft.com/office/officeart/2009/3/layout/HorizontalOrganizationChart#419"/>
    <dgm:cxn modelId="{0B3FB8B0-48DE-F049-81F4-C3054C6402D8}" type="presOf" srcId="{9CC031A7-61A2-BE4D-A6B9-03225EC72BE8}" destId="{AD7327C9-558A-EB4D-804D-C05555C84580}" srcOrd="0" destOrd="0" presId="urn:microsoft.com/office/officeart/2009/3/layout/HorizontalOrganizationChart#419"/>
    <dgm:cxn modelId="{3CA88035-F902-7F41-A017-C2807A504EB2}" type="presOf" srcId="{C0E7F50A-D3C5-5645-B64D-DE3D68B42652}" destId="{5766AE3B-2027-034D-B10C-C38B529B5F87}" srcOrd="0" destOrd="0" presId="urn:microsoft.com/office/officeart/2009/3/layout/HorizontalOrganizationChart#419"/>
    <dgm:cxn modelId="{423E327D-35C4-E346-8026-07F33C712FC8}" type="presOf" srcId="{D9DBA87B-8086-BE4F-96B4-84FE80B96E6C}" destId="{6849F3ED-6E08-C14D-9E33-E76A1F92CBC8}" srcOrd="0" destOrd="0" presId="urn:microsoft.com/office/officeart/2009/3/layout/HorizontalOrganizationChart#419"/>
    <dgm:cxn modelId="{463EA3EC-0451-464C-BACA-F5D838A2679D}" type="presOf" srcId="{2D7C18AD-EBE4-9B4C-90E6-A8141738E7B9}" destId="{0F145AD6-F8B2-974E-BF77-3DC2D16A65AB}" srcOrd="0" destOrd="0" presId="urn:microsoft.com/office/officeart/2009/3/layout/HorizontalOrganizationChart#419"/>
    <dgm:cxn modelId="{700FCF3E-62B5-584F-8D99-D99E85D17886}" type="presOf" srcId="{4449040D-6680-BE48-BF9C-213BB014AAF1}" destId="{EE966D2E-676A-794E-9BD2-272ACEDE2E9C}" srcOrd="1" destOrd="0" presId="urn:microsoft.com/office/officeart/2009/3/layout/HorizontalOrganizationChart#419"/>
    <dgm:cxn modelId="{CC32FA5C-50E2-AD44-A714-320079A3A0C4}" type="presOf" srcId="{3470BC3C-0E12-9A44-8C0F-439CBFB6D4F3}" destId="{5F373564-5D24-9F44-A9CC-9F4A04F89C11}" srcOrd="0" destOrd="0" presId="urn:microsoft.com/office/officeart/2009/3/layout/HorizontalOrganizationChart#419"/>
    <dgm:cxn modelId="{0117F6E2-7B3A-B540-AC6A-5FCABA3B31B9}" type="presOf" srcId="{541D626A-F7E7-864A-9D4D-CE137958931B}" destId="{8A1F9D91-A83B-1644-AAE3-EDBD452C4B9A}" srcOrd="0" destOrd="0" presId="urn:microsoft.com/office/officeart/2009/3/layout/HorizontalOrganizationChart#419"/>
    <dgm:cxn modelId="{569AFE29-8795-9346-96DA-2F2341B88230}" type="presOf" srcId="{4449040D-6680-BE48-BF9C-213BB014AAF1}" destId="{E4773532-36CE-404B-9B4D-845BBEB0919F}" srcOrd="0" destOrd="0" presId="urn:microsoft.com/office/officeart/2009/3/layout/HorizontalOrganizationChart#419"/>
    <dgm:cxn modelId="{D2436690-9073-F649-BBBE-18A0B08568C3}" srcId="{D495FE70-D414-B848-BE82-679738F95DEA}" destId="{97C6063E-42DC-3040-9195-91FC3B49C750}" srcOrd="3" destOrd="0" parTransId="{9CC031A7-61A2-BE4D-A6B9-03225EC72BE8}" sibTransId="{F4A5941A-3FBF-9F45-A54B-D9506D5C8CAC}"/>
    <dgm:cxn modelId="{B21ECDDF-946E-8F4B-ABBA-D7C3CFFE8A94}" srcId="{2E7A79DF-37F9-E04C-A420-5B8BA7EA211B}" destId="{D495FE70-D414-B848-BE82-679738F95DEA}" srcOrd="0" destOrd="0" parTransId="{82A45ED3-2CE2-CD45-9383-B5A66D71A518}" sibTransId="{31473893-47A1-D248-B029-DB2252E88001}"/>
    <dgm:cxn modelId="{076715ED-0F73-8245-B4C1-BC42FC7F3913}" srcId="{D495FE70-D414-B848-BE82-679738F95DEA}" destId="{D9DBA87B-8086-BE4F-96B4-84FE80B96E6C}" srcOrd="0" destOrd="0" parTransId="{541D626A-F7E7-864A-9D4D-CE137958931B}" sibTransId="{A3416AD1-B9E5-BB42-89A8-426FA47AFC5F}"/>
    <dgm:cxn modelId="{591B4CC6-BA90-C049-B218-FFCA17158207}" type="presOf" srcId="{960B5FFC-C883-E542-8CDB-9FF1AA81B813}" destId="{8A5C8651-A0F4-A444-A315-4EE5D40000B9}" srcOrd="0" destOrd="0" presId="urn:microsoft.com/office/officeart/2009/3/layout/HorizontalOrganizationChart#419"/>
    <dgm:cxn modelId="{4B83BBA0-A073-E642-9187-9B2A987859D4}" type="presOf" srcId="{03CA20F5-181F-C642-812B-09EAD05291CB}" destId="{CE6B7AA4-4E74-9345-8C39-D9A57978A5FC}" srcOrd="0" destOrd="0" presId="urn:microsoft.com/office/officeart/2009/3/layout/HorizontalOrganizationChart#419"/>
    <dgm:cxn modelId="{B4256552-B669-C747-BBBF-4ECD3C8B1E58}" type="presOf" srcId="{2E7A79DF-37F9-E04C-A420-5B8BA7EA211B}" destId="{DB17412D-52CC-9F48-B38B-B3FB04365095}" srcOrd="1" destOrd="0" presId="urn:microsoft.com/office/officeart/2009/3/layout/HorizontalOrganizationChart#419"/>
    <dgm:cxn modelId="{DB010AD3-9B2C-C349-A2A9-40ECBF8CEF01}" srcId="{960B5FFC-C883-E542-8CDB-9FF1AA81B813}" destId="{2E7A79DF-37F9-E04C-A420-5B8BA7EA211B}" srcOrd="0" destOrd="0" parTransId="{A21CB7C1-35BD-7A48-92A5-52189C15160A}" sibTransId="{D2335F9B-9160-4145-81FA-5058E705AFBA}"/>
    <dgm:cxn modelId="{F5AD2A13-EC05-D74D-950D-DEF2268B215B}" type="presOf" srcId="{2D7C18AD-EBE4-9B4C-90E6-A8141738E7B9}" destId="{36CD0CF7-E00C-5041-B8FC-77D8A1DB10F4}" srcOrd="1" destOrd="0" presId="urn:microsoft.com/office/officeart/2009/3/layout/HorizontalOrganizationChart#419"/>
    <dgm:cxn modelId="{337ECDC3-7B71-B343-B9C8-E1D031EF6E5D}" type="presOf" srcId="{C0E7F50A-D3C5-5645-B64D-DE3D68B42652}" destId="{291EA68E-F50B-FC40-8651-51AEC484433A}" srcOrd="1" destOrd="0" presId="urn:microsoft.com/office/officeart/2009/3/layout/HorizontalOrganizationChart#419"/>
    <dgm:cxn modelId="{27EE7492-FFBC-D844-B7E2-91B92699F266}" srcId="{D495FE70-D414-B848-BE82-679738F95DEA}" destId="{2D7C18AD-EBE4-9B4C-90E6-A8141738E7B9}" srcOrd="2" destOrd="0" parTransId="{E5569C54-7D19-964B-B250-54E0BD200610}" sibTransId="{6976DB48-F4DE-904D-A8A6-44B3BEACF2CB}"/>
    <dgm:cxn modelId="{E03DE63D-57CF-BF44-BC94-0728E2A5A5E3}" type="presOf" srcId="{E5569C54-7D19-964B-B250-54E0BD200610}" destId="{8EAA0473-855B-4040-9F75-A7D15474EDB6}" srcOrd="0" destOrd="0" presId="urn:microsoft.com/office/officeart/2009/3/layout/HorizontalOrganizationChart#419"/>
    <dgm:cxn modelId="{923E03F6-6C3A-6540-ABD3-66B4638CF9E8}" type="presOf" srcId="{D9DBA87B-8086-BE4F-96B4-84FE80B96E6C}" destId="{7BE47EBC-4448-4341-9080-A00D34CB9806}" srcOrd="1" destOrd="0" presId="urn:microsoft.com/office/officeart/2009/3/layout/HorizontalOrganizationChart#419"/>
    <dgm:cxn modelId="{83AB2C9B-65AA-084A-A552-12EDFD343989}" type="presOf" srcId="{2E7A79DF-37F9-E04C-A420-5B8BA7EA211B}" destId="{24BF3843-CEF8-5541-B6ED-A3C26E575F84}" srcOrd="0" destOrd="0" presId="urn:microsoft.com/office/officeart/2009/3/layout/HorizontalOrganizationChart#419"/>
    <dgm:cxn modelId="{DBBFE34C-E971-5145-9CAD-B4E04A33CCDB}" srcId="{2E7A79DF-37F9-E04C-A420-5B8BA7EA211B}" destId="{4449040D-6680-BE48-BF9C-213BB014AAF1}" srcOrd="1" destOrd="0" parTransId="{03CA20F5-181F-C642-812B-09EAD05291CB}" sibTransId="{CDBE4338-7B69-AF47-BEEA-488582924C0B}"/>
    <dgm:cxn modelId="{60BBC3C1-1C07-9845-BA41-78CA94BE59D5}" type="presOf" srcId="{D495FE70-D414-B848-BE82-679738F95DEA}" destId="{C19AF8B7-68AC-BA42-A6A1-5D0E6410B28A}" srcOrd="0" destOrd="0" presId="urn:microsoft.com/office/officeart/2009/3/layout/HorizontalOrganizationChart#419"/>
    <dgm:cxn modelId="{0A3B0995-F142-A84A-ABA6-FC90628FFDC9}" type="presOf" srcId="{97C6063E-42DC-3040-9195-91FC3B49C750}" destId="{FABB4F85-1451-9F41-B561-BB0DF29F0BB7}" srcOrd="1" destOrd="0" presId="urn:microsoft.com/office/officeart/2009/3/layout/HorizontalOrganizationChart#419"/>
    <dgm:cxn modelId="{4A028E42-95F2-124E-BAEF-27BF73AC46ED}" type="presOf" srcId="{82A45ED3-2CE2-CD45-9383-B5A66D71A518}" destId="{FF679F8A-3C75-2A40-A7BE-C8DCA62D047D}" srcOrd="0" destOrd="0" presId="urn:microsoft.com/office/officeart/2009/3/layout/HorizontalOrganizationChart#419"/>
    <dgm:cxn modelId="{0E6DFC78-20EB-CF4F-9DA6-0F94E6F14C78}" type="presOf" srcId="{D495FE70-D414-B848-BE82-679738F95DEA}" destId="{E29D5727-716A-624D-AD17-881242102759}" srcOrd="1" destOrd="0" presId="urn:microsoft.com/office/officeart/2009/3/layout/HorizontalOrganizationChart#419"/>
    <dgm:cxn modelId="{012A5CC8-9B0E-D047-8090-1E4C4E9B6A5B}" srcId="{D495FE70-D414-B848-BE82-679738F95DEA}" destId="{C0E7F50A-D3C5-5645-B64D-DE3D68B42652}" srcOrd="1" destOrd="0" parTransId="{3470BC3C-0E12-9A44-8C0F-439CBFB6D4F3}" sibTransId="{816C2B61-8703-A34F-AD26-8AB79EBAA392}"/>
    <dgm:cxn modelId="{65A696CA-125B-4F4E-B718-9AB9A92D6FE8}" type="presParOf" srcId="{8A5C8651-A0F4-A444-A315-4EE5D40000B9}" destId="{ACCE5953-75EF-A646-8901-438202253147}" srcOrd="0" destOrd="0" presId="urn:microsoft.com/office/officeart/2009/3/layout/HorizontalOrganizationChart#419"/>
    <dgm:cxn modelId="{B2103C21-4D66-9B4B-9D5A-A808C16B8C9B}" type="presParOf" srcId="{ACCE5953-75EF-A646-8901-438202253147}" destId="{1C0925D7-268E-4541-B7C2-F03386CA1563}" srcOrd="0" destOrd="0" presId="urn:microsoft.com/office/officeart/2009/3/layout/HorizontalOrganizationChart#419"/>
    <dgm:cxn modelId="{FFBBE749-855D-C34D-9B41-43A485532A06}" type="presParOf" srcId="{1C0925D7-268E-4541-B7C2-F03386CA1563}" destId="{24BF3843-CEF8-5541-B6ED-A3C26E575F84}" srcOrd="0" destOrd="0" presId="urn:microsoft.com/office/officeart/2009/3/layout/HorizontalOrganizationChart#419"/>
    <dgm:cxn modelId="{AEB56D0A-300B-304F-B1B6-1DA4DE540D03}" type="presParOf" srcId="{1C0925D7-268E-4541-B7C2-F03386CA1563}" destId="{DB17412D-52CC-9F48-B38B-B3FB04365095}" srcOrd="1" destOrd="0" presId="urn:microsoft.com/office/officeart/2009/3/layout/HorizontalOrganizationChart#419"/>
    <dgm:cxn modelId="{C7D9830E-7D9D-974A-ACCA-929B090B5BE3}" type="presParOf" srcId="{ACCE5953-75EF-A646-8901-438202253147}" destId="{183C6BF8-69DB-0A4B-9B5F-5AB643B021AE}" srcOrd="1" destOrd="0" presId="urn:microsoft.com/office/officeart/2009/3/layout/HorizontalOrganizationChart#419"/>
    <dgm:cxn modelId="{1B71220F-C1AD-E54D-85B7-70FEF6927506}" type="presParOf" srcId="{183C6BF8-69DB-0A4B-9B5F-5AB643B021AE}" destId="{FF679F8A-3C75-2A40-A7BE-C8DCA62D047D}" srcOrd="0" destOrd="0" presId="urn:microsoft.com/office/officeart/2009/3/layout/HorizontalOrganizationChart#419"/>
    <dgm:cxn modelId="{CF1E7486-3C07-9845-8827-6D6623961C6B}" type="presParOf" srcId="{183C6BF8-69DB-0A4B-9B5F-5AB643B021AE}" destId="{EC3DF666-0C34-F646-907B-DDA4F6D1A162}" srcOrd="1" destOrd="0" presId="urn:microsoft.com/office/officeart/2009/3/layout/HorizontalOrganizationChart#419"/>
    <dgm:cxn modelId="{C1634E64-4002-0547-9E04-C9A28509C2CF}" type="presParOf" srcId="{EC3DF666-0C34-F646-907B-DDA4F6D1A162}" destId="{59C6230E-9D09-9B42-B32F-2E1E625515C8}" srcOrd="0" destOrd="0" presId="urn:microsoft.com/office/officeart/2009/3/layout/HorizontalOrganizationChart#419"/>
    <dgm:cxn modelId="{4B0C1BD3-7AFB-3846-A058-01C05BDDAAD6}" type="presParOf" srcId="{59C6230E-9D09-9B42-B32F-2E1E625515C8}" destId="{C19AF8B7-68AC-BA42-A6A1-5D0E6410B28A}" srcOrd="0" destOrd="0" presId="urn:microsoft.com/office/officeart/2009/3/layout/HorizontalOrganizationChart#419"/>
    <dgm:cxn modelId="{32B2E8DF-1F89-3E4C-AB46-C0153C60CA78}" type="presParOf" srcId="{59C6230E-9D09-9B42-B32F-2E1E625515C8}" destId="{E29D5727-716A-624D-AD17-881242102759}" srcOrd="1" destOrd="0" presId="urn:microsoft.com/office/officeart/2009/3/layout/HorizontalOrganizationChart#419"/>
    <dgm:cxn modelId="{22E2F7F3-E070-2C4D-A0A8-A4F62E166C38}" type="presParOf" srcId="{EC3DF666-0C34-F646-907B-DDA4F6D1A162}" destId="{FC746512-FE87-F54A-82E7-44AEBEAEC0DC}" srcOrd="1" destOrd="0" presId="urn:microsoft.com/office/officeart/2009/3/layout/HorizontalOrganizationChart#419"/>
    <dgm:cxn modelId="{4A662449-BAEC-9B4E-8B31-B1DA7541A5ED}" type="presParOf" srcId="{FC746512-FE87-F54A-82E7-44AEBEAEC0DC}" destId="{8A1F9D91-A83B-1644-AAE3-EDBD452C4B9A}" srcOrd="0" destOrd="0" presId="urn:microsoft.com/office/officeart/2009/3/layout/HorizontalOrganizationChart#419"/>
    <dgm:cxn modelId="{9D9BF9F1-E34B-D34A-9AA9-361A543AB6B3}" type="presParOf" srcId="{FC746512-FE87-F54A-82E7-44AEBEAEC0DC}" destId="{64E1218E-5287-5047-ADB5-986856F2E2C6}" srcOrd="1" destOrd="0" presId="urn:microsoft.com/office/officeart/2009/3/layout/HorizontalOrganizationChart#419"/>
    <dgm:cxn modelId="{E9E9027E-A17C-864C-826D-31A07B2B050B}" type="presParOf" srcId="{64E1218E-5287-5047-ADB5-986856F2E2C6}" destId="{023B3BD2-9B7F-EE4D-BA46-DA7D58242EFE}" srcOrd="0" destOrd="0" presId="urn:microsoft.com/office/officeart/2009/3/layout/HorizontalOrganizationChart#419"/>
    <dgm:cxn modelId="{F3D9FFFB-F6F4-9B4D-AF8E-84112853EB91}" type="presParOf" srcId="{023B3BD2-9B7F-EE4D-BA46-DA7D58242EFE}" destId="{6849F3ED-6E08-C14D-9E33-E76A1F92CBC8}" srcOrd="0" destOrd="0" presId="urn:microsoft.com/office/officeart/2009/3/layout/HorizontalOrganizationChart#419"/>
    <dgm:cxn modelId="{2B07DBA0-208A-7948-A033-1DE301DBCA3C}" type="presParOf" srcId="{023B3BD2-9B7F-EE4D-BA46-DA7D58242EFE}" destId="{7BE47EBC-4448-4341-9080-A00D34CB9806}" srcOrd="1" destOrd="0" presId="urn:microsoft.com/office/officeart/2009/3/layout/HorizontalOrganizationChart#419"/>
    <dgm:cxn modelId="{C3A2C951-D42B-0543-9235-E0C25E47B178}" type="presParOf" srcId="{64E1218E-5287-5047-ADB5-986856F2E2C6}" destId="{81EB7F63-CD53-ED43-962C-BE9BDE04563C}" srcOrd="1" destOrd="0" presId="urn:microsoft.com/office/officeart/2009/3/layout/HorizontalOrganizationChart#419"/>
    <dgm:cxn modelId="{646DE248-A9E8-0141-8A12-0019E12DB46E}" type="presParOf" srcId="{64E1218E-5287-5047-ADB5-986856F2E2C6}" destId="{CDA4475D-0FF7-9742-805B-ED636D63D63E}" srcOrd="2" destOrd="0" presId="urn:microsoft.com/office/officeart/2009/3/layout/HorizontalOrganizationChart#419"/>
    <dgm:cxn modelId="{08289D44-B94F-3247-9F30-ACE069E92967}" type="presParOf" srcId="{FC746512-FE87-F54A-82E7-44AEBEAEC0DC}" destId="{5F373564-5D24-9F44-A9CC-9F4A04F89C11}" srcOrd="2" destOrd="0" presId="urn:microsoft.com/office/officeart/2009/3/layout/HorizontalOrganizationChart#419"/>
    <dgm:cxn modelId="{61B8EA51-E14F-0D46-AE63-C58B499EB7F6}" type="presParOf" srcId="{FC746512-FE87-F54A-82E7-44AEBEAEC0DC}" destId="{7A31255B-4458-614B-95A9-EF474EAA1C7C}" srcOrd="3" destOrd="0" presId="urn:microsoft.com/office/officeart/2009/3/layout/HorizontalOrganizationChart#419"/>
    <dgm:cxn modelId="{6E5A5D7D-6C83-AB45-A9AF-3C7CFFAAC98B}" type="presParOf" srcId="{7A31255B-4458-614B-95A9-EF474EAA1C7C}" destId="{6B653076-A3ED-2E48-A7E2-A98A2B4E2393}" srcOrd="0" destOrd="0" presId="urn:microsoft.com/office/officeart/2009/3/layout/HorizontalOrganizationChart#419"/>
    <dgm:cxn modelId="{10B1E95D-F02B-8147-ACB2-7D1193579D10}" type="presParOf" srcId="{6B653076-A3ED-2E48-A7E2-A98A2B4E2393}" destId="{5766AE3B-2027-034D-B10C-C38B529B5F87}" srcOrd="0" destOrd="0" presId="urn:microsoft.com/office/officeart/2009/3/layout/HorizontalOrganizationChart#419"/>
    <dgm:cxn modelId="{D9264596-FA66-3247-975A-105A83DF1DA8}" type="presParOf" srcId="{6B653076-A3ED-2E48-A7E2-A98A2B4E2393}" destId="{291EA68E-F50B-FC40-8651-51AEC484433A}" srcOrd="1" destOrd="0" presId="urn:microsoft.com/office/officeart/2009/3/layout/HorizontalOrganizationChart#419"/>
    <dgm:cxn modelId="{46CDB335-AA62-024C-B65D-5524F4587696}" type="presParOf" srcId="{7A31255B-4458-614B-95A9-EF474EAA1C7C}" destId="{3EEAA523-5911-5445-9EE8-F0845CCEA990}" srcOrd="1" destOrd="0" presId="urn:microsoft.com/office/officeart/2009/3/layout/HorizontalOrganizationChart#419"/>
    <dgm:cxn modelId="{FF32976A-12ED-5A43-8234-90DAD6AC16CC}" type="presParOf" srcId="{7A31255B-4458-614B-95A9-EF474EAA1C7C}" destId="{AC543B99-4A50-8C40-8686-564F73C32BD8}" srcOrd="2" destOrd="0" presId="urn:microsoft.com/office/officeart/2009/3/layout/HorizontalOrganizationChart#419"/>
    <dgm:cxn modelId="{CED91724-7AC3-AB46-9450-CF18C18A74C6}" type="presParOf" srcId="{FC746512-FE87-F54A-82E7-44AEBEAEC0DC}" destId="{8EAA0473-855B-4040-9F75-A7D15474EDB6}" srcOrd="4" destOrd="0" presId="urn:microsoft.com/office/officeart/2009/3/layout/HorizontalOrganizationChart#419"/>
    <dgm:cxn modelId="{B7D283B2-C0F4-0D48-BFA4-8320AF0D49A6}" type="presParOf" srcId="{FC746512-FE87-F54A-82E7-44AEBEAEC0DC}" destId="{45C53AD1-6043-DE4E-AFF7-F769B9E4C6B2}" srcOrd="5" destOrd="0" presId="urn:microsoft.com/office/officeart/2009/3/layout/HorizontalOrganizationChart#419"/>
    <dgm:cxn modelId="{05F61A0D-37C3-8A46-9C0A-3ACA7478E9CB}" type="presParOf" srcId="{45C53AD1-6043-DE4E-AFF7-F769B9E4C6B2}" destId="{1311BED4-BB88-D143-86D3-5A4466218076}" srcOrd="0" destOrd="0" presId="urn:microsoft.com/office/officeart/2009/3/layout/HorizontalOrganizationChart#419"/>
    <dgm:cxn modelId="{AD9E8AF7-FDC9-DD49-A49C-6160F87F3797}" type="presParOf" srcId="{1311BED4-BB88-D143-86D3-5A4466218076}" destId="{0F145AD6-F8B2-974E-BF77-3DC2D16A65AB}" srcOrd="0" destOrd="0" presId="urn:microsoft.com/office/officeart/2009/3/layout/HorizontalOrganizationChart#419"/>
    <dgm:cxn modelId="{AF755B7C-DD72-F147-8287-FC0FFF531B0A}" type="presParOf" srcId="{1311BED4-BB88-D143-86D3-5A4466218076}" destId="{36CD0CF7-E00C-5041-B8FC-77D8A1DB10F4}" srcOrd="1" destOrd="0" presId="urn:microsoft.com/office/officeart/2009/3/layout/HorizontalOrganizationChart#419"/>
    <dgm:cxn modelId="{BE1DED61-77D4-D04B-8FA9-EECBEB127E55}" type="presParOf" srcId="{45C53AD1-6043-DE4E-AFF7-F769B9E4C6B2}" destId="{AFEC4058-4E69-2648-AF53-E88970D101F4}" srcOrd="1" destOrd="0" presId="urn:microsoft.com/office/officeart/2009/3/layout/HorizontalOrganizationChart#419"/>
    <dgm:cxn modelId="{E5375DD2-640F-8845-AAAD-DF47450614B7}" type="presParOf" srcId="{45C53AD1-6043-DE4E-AFF7-F769B9E4C6B2}" destId="{A8106967-4EC0-4A41-9DD8-B6849B1858F6}" srcOrd="2" destOrd="0" presId="urn:microsoft.com/office/officeart/2009/3/layout/HorizontalOrganizationChart#419"/>
    <dgm:cxn modelId="{9FE70C35-B351-9A46-B749-B5F63F866F6D}" type="presParOf" srcId="{FC746512-FE87-F54A-82E7-44AEBEAEC0DC}" destId="{AD7327C9-558A-EB4D-804D-C05555C84580}" srcOrd="6" destOrd="0" presId="urn:microsoft.com/office/officeart/2009/3/layout/HorizontalOrganizationChart#419"/>
    <dgm:cxn modelId="{765B15B0-9B6A-DB46-9A86-739A27880CAE}" type="presParOf" srcId="{FC746512-FE87-F54A-82E7-44AEBEAEC0DC}" destId="{2C2B0F17-37E9-8D47-8D26-00840FC360B9}" srcOrd="7" destOrd="0" presId="urn:microsoft.com/office/officeart/2009/3/layout/HorizontalOrganizationChart#419"/>
    <dgm:cxn modelId="{D037D97C-EC88-A343-9ADB-738C3409C45A}" type="presParOf" srcId="{2C2B0F17-37E9-8D47-8D26-00840FC360B9}" destId="{05F37C85-851E-0E4B-A679-9F4C9ACA5159}" srcOrd="0" destOrd="0" presId="urn:microsoft.com/office/officeart/2009/3/layout/HorizontalOrganizationChart#419"/>
    <dgm:cxn modelId="{A98937CD-BE3A-5841-B9B6-230717A34C19}" type="presParOf" srcId="{05F37C85-851E-0E4B-A679-9F4C9ACA5159}" destId="{52602A42-43F2-0647-91F1-2E52D7A53FD2}" srcOrd="0" destOrd="0" presId="urn:microsoft.com/office/officeart/2009/3/layout/HorizontalOrganizationChart#419"/>
    <dgm:cxn modelId="{EB3A05FD-C5DE-CA46-8E5B-0CD2FA078C66}" type="presParOf" srcId="{05F37C85-851E-0E4B-A679-9F4C9ACA5159}" destId="{FABB4F85-1451-9F41-B561-BB0DF29F0BB7}" srcOrd="1" destOrd="0" presId="urn:microsoft.com/office/officeart/2009/3/layout/HorizontalOrganizationChart#419"/>
    <dgm:cxn modelId="{C510F314-C1E9-B14E-BCF2-F14ACCA3CBEB}" type="presParOf" srcId="{2C2B0F17-37E9-8D47-8D26-00840FC360B9}" destId="{D23F7912-806F-104D-8E96-C66DE7DF8E30}" srcOrd="1" destOrd="0" presId="urn:microsoft.com/office/officeart/2009/3/layout/HorizontalOrganizationChart#419"/>
    <dgm:cxn modelId="{48DC946E-4780-6349-87ED-01B1C13511C4}" type="presParOf" srcId="{2C2B0F17-37E9-8D47-8D26-00840FC360B9}" destId="{9FD60AF2-A66A-B24C-86BC-6B1368DE5CA7}" srcOrd="2" destOrd="0" presId="urn:microsoft.com/office/officeart/2009/3/layout/HorizontalOrganizationChart#419"/>
    <dgm:cxn modelId="{834AB76B-0368-2848-8051-B0F0DA476F98}" type="presParOf" srcId="{EC3DF666-0C34-F646-907B-DDA4F6D1A162}" destId="{C4EB0C64-C1DE-5840-AA1A-6B64027B24FA}" srcOrd="2" destOrd="0" presId="urn:microsoft.com/office/officeart/2009/3/layout/HorizontalOrganizationChart#419"/>
    <dgm:cxn modelId="{68FFB78F-6EE0-4B49-8FDD-D6BC3FAB8528}" type="presParOf" srcId="{183C6BF8-69DB-0A4B-9B5F-5AB643B021AE}" destId="{CE6B7AA4-4E74-9345-8C39-D9A57978A5FC}" srcOrd="2" destOrd="0" presId="urn:microsoft.com/office/officeart/2009/3/layout/HorizontalOrganizationChart#419"/>
    <dgm:cxn modelId="{115B6654-F086-5F4A-BDC9-A400DB10BE73}" type="presParOf" srcId="{183C6BF8-69DB-0A4B-9B5F-5AB643B021AE}" destId="{DA75A5C3-0E23-9F4B-B268-C0F6D0436456}" srcOrd="3" destOrd="0" presId="urn:microsoft.com/office/officeart/2009/3/layout/HorizontalOrganizationChart#419"/>
    <dgm:cxn modelId="{61293F36-7B00-FA41-B564-F794D338A40E}" type="presParOf" srcId="{DA75A5C3-0E23-9F4B-B268-C0F6D0436456}" destId="{0A6BD554-DC1E-BC44-817C-787908D9BAAA}" srcOrd="0" destOrd="0" presId="urn:microsoft.com/office/officeart/2009/3/layout/HorizontalOrganizationChart#419"/>
    <dgm:cxn modelId="{280901AD-1082-0A40-A099-9A7A7D852FA6}" type="presParOf" srcId="{0A6BD554-DC1E-BC44-817C-787908D9BAAA}" destId="{E4773532-36CE-404B-9B4D-845BBEB0919F}" srcOrd="0" destOrd="0" presId="urn:microsoft.com/office/officeart/2009/3/layout/HorizontalOrganizationChart#419"/>
    <dgm:cxn modelId="{C338B4F5-9E5D-9A4C-8605-6EE839B87F5A}" type="presParOf" srcId="{0A6BD554-DC1E-BC44-817C-787908D9BAAA}" destId="{EE966D2E-676A-794E-9BD2-272ACEDE2E9C}" srcOrd="1" destOrd="0" presId="urn:microsoft.com/office/officeart/2009/3/layout/HorizontalOrganizationChart#419"/>
    <dgm:cxn modelId="{0FA9ADD9-916E-3A47-BE30-8440279E2EAF}" type="presParOf" srcId="{DA75A5C3-0E23-9F4B-B268-C0F6D0436456}" destId="{F1CBA60B-A5B4-F14C-90C5-5594A2CBCFAB}" srcOrd="1" destOrd="0" presId="urn:microsoft.com/office/officeart/2009/3/layout/HorizontalOrganizationChart#419"/>
    <dgm:cxn modelId="{A6909931-2FA5-594F-9CB1-C059802B6EDF}" type="presParOf" srcId="{DA75A5C3-0E23-9F4B-B268-C0F6D0436456}" destId="{DB7C4775-5021-C049-85B9-67BAD7871118}" srcOrd="2" destOrd="0" presId="urn:microsoft.com/office/officeart/2009/3/layout/HorizontalOrganizationChart#419"/>
    <dgm:cxn modelId="{2D7CDA48-5F53-D445-9FB1-D4697D10EFAA}" type="presParOf" srcId="{ACCE5953-75EF-A646-8901-438202253147}" destId="{46428B91-7BFB-B542-BB26-300E1EECCD66}" srcOrd="2" destOrd="0" presId="urn:microsoft.com/office/officeart/2009/3/layout/HorizontalOrganizationChart#419"/>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08CF87E-4080-0940-9BC9-D03861F81051}" type="doc">
      <dgm:prSet loTypeId="urn:microsoft.com/office/officeart/2009/3/layout/HorizontalOrganizationChart#384" loCatId="" qsTypeId="urn:microsoft.com/office/officeart/2005/8/quickstyle/simple1#413" qsCatId="simple" csTypeId="urn:microsoft.com/office/officeart/2005/8/colors/accent2_1#89" csCatId="accent2" phldr="1"/>
      <dgm:spPr/>
      <dgm:t>
        <a:bodyPr/>
        <a:lstStyle/>
        <a:p>
          <a:endParaRPr lang="zh-CN" altLang="en-US"/>
        </a:p>
      </dgm:t>
    </dgm:pt>
    <dgm:pt modelId="{13FE3346-CC99-AE4D-A294-8E530C209A2F}">
      <dgm:prSet phldrT="[文本]" custT="1"/>
      <dgm:spPr/>
      <dgm:t>
        <a:bodyPr/>
        <a:lstStyle/>
        <a:p>
          <a:r>
            <a:rPr lang="zh-CN" altLang="en-US" sz="1600" dirty="0" smtClean="0">
              <a:latin typeface="微软雅黑" panose="020B0503020204020204" pitchFamily="34" charset="-122"/>
              <a:ea typeface="微软雅黑" panose="020B0503020204020204" pitchFamily="34" charset="-122"/>
              <a:cs typeface="微软雅黑" panose="020B0503020204020204" pitchFamily="34" charset="-122"/>
            </a:rPr>
            <a:t>条件</a:t>
          </a:r>
          <a:endParaRPr lang="zh-CN" altLang="en-US" sz="1600" dirty="0">
            <a:latin typeface="微软雅黑" panose="020B0503020204020204" pitchFamily="34" charset="-122"/>
            <a:ea typeface="微软雅黑" panose="020B0503020204020204" pitchFamily="34" charset="-122"/>
            <a:cs typeface="微软雅黑" panose="020B0503020204020204" pitchFamily="34" charset="-122"/>
          </a:endParaRPr>
        </a:p>
      </dgm:t>
    </dgm:pt>
    <dgm:pt modelId="{0B427950-C7AD-B649-BB45-B51B2BE0505A}" cxnId="{484018BD-73C2-884A-985B-E3F2434B835D}" type="parTrans">
      <dgm:prSet/>
      <dgm:spPr/>
      <dgm:t>
        <a:bodyPr/>
        <a:lstStyle/>
        <a:p>
          <a:endParaRPr lang="zh-CN" altLang="en-US"/>
        </a:p>
      </dgm:t>
    </dgm:pt>
    <dgm:pt modelId="{C1723509-5ACA-EB44-B454-C725BCB9F70A}" cxnId="{484018BD-73C2-884A-985B-E3F2434B835D}" type="sibTrans">
      <dgm:prSet/>
      <dgm:spPr/>
      <dgm:t>
        <a:bodyPr/>
        <a:lstStyle/>
        <a:p>
          <a:endParaRPr lang="zh-CN" altLang="en-US"/>
        </a:p>
      </dgm:t>
    </dgm:pt>
    <dgm:pt modelId="{AED1F766-5A18-F941-AC3E-4EB54B16DD8A}">
      <dgm:prSet custT="1"/>
      <dgm:spPr/>
      <dgm:t>
        <a:bodyPr/>
        <a:lstStyle/>
        <a:p>
          <a:r>
            <a:rPr lang="zh-CN" altLang="en-US" sz="1600" dirty="0" smtClean="0">
              <a:latin typeface="微软雅黑" panose="020B0503020204020204" pitchFamily="34" charset="-122"/>
              <a:ea typeface="微软雅黑" panose="020B0503020204020204" pitchFamily="34" charset="-122"/>
              <a:cs typeface="微软雅黑" panose="020B0503020204020204" pitchFamily="34" charset="-122"/>
            </a:rPr>
            <a:t>劳动力</a:t>
          </a:r>
          <a:endParaRPr lang="zh-CN" altLang="en-US" sz="1600" dirty="0">
            <a:latin typeface="微软雅黑" panose="020B0503020204020204" pitchFamily="34" charset="-122"/>
            <a:ea typeface="微软雅黑" panose="020B0503020204020204" pitchFamily="34" charset="-122"/>
            <a:cs typeface="微软雅黑" panose="020B0503020204020204" pitchFamily="34" charset="-122"/>
          </a:endParaRPr>
        </a:p>
      </dgm:t>
    </dgm:pt>
    <dgm:pt modelId="{F17F8971-1260-BF4F-933D-52774BFC59D1}" cxnId="{330536FB-2C18-3F4D-BC7C-26D19009F5ED}" type="parTrans">
      <dgm:prSet/>
      <dgm:spPr/>
      <dgm:t>
        <a:bodyPr/>
        <a:lstStyle/>
        <a:p>
          <a:endParaRPr lang="zh-CN" altLang="en-US" sz="2400"/>
        </a:p>
      </dgm:t>
    </dgm:pt>
    <dgm:pt modelId="{A636CDEF-9A69-A14E-B8B2-66D217888FEE}" cxnId="{330536FB-2C18-3F4D-BC7C-26D19009F5ED}" type="sibTrans">
      <dgm:prSet/>
      <dgm:spPr/>
      <dgm:t>
        <a:bodyPr/>
        <a:lstStyle/>
        <a:p>
          <a:endParaRPr lang="zh-CN" altLang="en-US"/>
        </a:p>
      </dgm:t>
    </dgm:pt>
    <dgm:pt modelId="{A39A44D2-1A7E-2A44-9BF4-9DC7394512EF}">
      <dgm:prSet custT="1"/>
      <dgm:spPr>
        <a:solidFill>
          <a:srgbClr val="C00000"/>
        </a:solidFill>
      </dgm:spPr>
      <dgm:t>
        <a:bodyPr/>
        <a:lstStyle/>
        <a:p>
          <a:r>
            <a:rPr lang="zh-CN" altLang="en-US" sz="1600" dirty="0" smtClean="0">
              <a:latin typeface="微软雅黑" panose="020B0503020204020204" pitchFamily="34" charset="-122"/>
              <a:ea typeface="微软雅黑" panose="020B0503020204020204" pitchFamily="34" charset="-122"/>
              <a:cs typeface="微软雅黑" panose="020B0503020204020204" pitchFamily="34" charset="-122"/>
            </a:rPr>
            <a:t>劳动力成为商品</a:t>
          </a:r>
          <a:endParaRPr lang="zh-CN" altLang="en-US" sz="1600" dirty="0">
            <a:latin typeface="微软雅黑" panose="020B0503020204020204" pitchFamily="34" charset="-122"/>
            <a:ea typeface="微软雅黑" panose="020B0503020204020204" pitchFamily="34" charset="-122"/>
            <a:cs typeface="微软雅黑" panose="020B0503020204020204" pitchFamily="34" charset="-122"/>
          </a:endParaRPr>
        </a:p>
      </dgm:t>
    </dgm:pt>
    <dgm:pt modelId="{964B8B21-1C24-8B42-BFF0-08CDC4F67735}" cxnId="{E96924C6-904A-D04A-B51E-1CF6EB6922DC}" type="parTrans">
      <dgm:prSet/>
      <dgm:spPr/>
      <dgm:t>
        <a:bodyPr/>
        <a:lstStyle/>
        <a:p>
          <a:endParaRPr lang="zh-CN" altLang="en-US" sz="2400"/>
        </a:p>
      </dgm:t>
    </dgm:pt>
    <dgm:pt modelId="{BF387279-AA1C-9444-A6BE-0F74E9E21391}" cxnId="{E96924C6-904A-D04A-B51E-1CF6EB6922DC}" type="sibTrans">
      <dgm:prSet/>
      <dgm:spPr/>
      <dgm:t>
        <a:bodyPr/>
        <a:lstStyle/>
        <a:p>
          <a:endParaRPr lang="zh-CN" altLang="en-US"/>
        </a:p>
      </dgm:t>
    </dgm:pt>
    <dgm:pt modelId="{02B01AAA-2D02-7E43-AF18-DD299FA8C446}">
      <dgm:prSet custT="1"/>
      <dgm:spPr/>
      <dgm:t>
        <a:bodyPr/>
        <a:lstStyle/>
        <a:p>
          <a:r>
            <a:rPr lang="zh-CN" altLang="en-US" sz="1600" dirty="0" smtClean="0">
              <a:latin typeface="微软雅黑" panose="020B0503020204020204" pitchFamily="34" charset="-122"/>
              <a:ea typeface="微软雅黑" panose="020B0503020204020204" pitchFamily="34" charset="-122"/>
              <a:cs typeface="微软雅黑" panose="020B0503020204020204" pitchFamily="34" charset="-122"/>
            </a:rPr>
            <a:t>劳动力使用价值和价值</a:t>
          </a:r>
          <a:endParaRPr lang="zh-CN" altLang="en-US" sz="1600" dirty="0">
            <a:latin typeface="微软雅黑" panose="020B0503020204020204" pitchFamily="34" charset="-122"/>
            <a:ea typeface="微软雅黑" panose="020B0503020204020204" pitchFamily="34" charset="-122"/>
            <a:cs typeface="微软雅黑" panose="020B0503020204020204" pitchFamily="34" charset="-122"/>
          </a:endParaRPr>
        </a:p>
      </dgm:t>
    </dgm:pt>
    <dgm:pt modelId="{A2A1E17A-6550-2645-ADFC-E666DBE88D43}" cxnId="{C199B278-1C00-D248-BA2D-E20F67431119}" type="parTrans">
      <dgm:prSet/>
      <dgm:spPr/>
      <dgm:t>
        <a:bodyPr/>
        <a:lstStyle/>
        <a:p>
          <a:endParaRPr lang="zh-CN" altLang="en-US" sz="2400"/>
        </a:p>
      </dgm:t>
    </dgm:pt>
    <dgm:pt modelId="{FBE920DB-7F26-414B-94F0-AD256D2AB146}" cxnId="{C199B278-1C00-D248-BA2D-E20F67431119}" type="sibTrans">
      <dgm:prSet/>
      <dgm:spPr/>
      <dgm:t>
        <a:bodyPr/>
        <a:lstStyle/>
        <a:p>
          <a:endParaRPr lang="zh-CN" altLang="en-US"/>
        </a:p>
      </dgm:t>
    </dgm:pt>
    <dgm:pt modelId="{7B313AFC-E6CB-5F48-8952-410D0FA1A9D0}" type="pres">
      <dgm:prSet presAssocID="{A08CF87E-4080-0940-9BC9-D03861F81051}" presName="hierChild1" presStyleCnt="0">
        <dgm:presLayoutVars>
          <dgm:orgChart val="1"/>
          <dgm:chPref val="1"/>
          <dgm:dir/>
          <dgm:animOne val="branch"/>
          <dgm:animLvl val="lvl"/>
          <dgm:resizeHandles/>
        </dgm:presLayoutVars>
      </dgm:prSet>
      <dgm:spPr/>
      <dgm:t>
        <a:bodyPr/>
        <a:lstStyle/>
        <a:p>
          <a:endParaRPr lang="zh-CN" altLang="en-US"/>
        </a:p>
      </dgm:t>
    </dgm:pt>
    <dgm:pt modelId="{34739688-7C9B-C04B-A4C9-27A0C19B6210}" type="pres">
      <dgm:prSet presAssocID="{13FE3346-CC99-AE4D-A294-8E530C209A2F}" presName="hierRoot1" presStyleCnt="0">
        <dgm:presLayoutVars>
          <dgm:hierBranch val="init"/>
        </dgm:presLayoutVars>
      </dgm:prSet>
      <dgm:spPr/>
      <dgm:t>
        <a:bodyPr/>
        <a:lstStyle/>
        <a:p>
          <a:endParaRPr lang="zh-CN" altLang="en-US"/>
        </a:p>
      </dgm:t>
    </dgm:pt>
    <dgm:pt modelId="{D11438AA-82CE-A946-A69B-511C96AAB9A0}" type="pres">
      <dgm:prSet presAssocID="{13FE3346-CC99-AE4D-A294-8E530C209A2F}" presName="rootComposite1" presStyleCnt="0"/>
      <dgm:spPr/>
      <dgm:t>
        <a:bodyPr/>
        <a:lstStyle/>
        <a:p>
          <a:endParaRPr lang="zh-CN" altLang="en-US"/>
        </a:p>
      </dgm:t>
    </dgm:pt>
    <dgm:pt modelId="{3BA6818B-09BA-4640-8804-C01D96041BF1}" type="pres">
      <dgm:prSet presAssocID="{13FE3346-CC99-AE4D-A294-8E530C209A2F}" presName="rootText1" presStyleLbl="node0" presStyleIdx="0" presStyleCnt="1" custScaleX="70220">
        <dgm:presLayoutVars>
          <dgm:chPref val="3"/>
        </dgm:presLayoutVars>
      </dgm:prSet>
      <dgm:spPr/>
      <dgm:t>
        <a:bodyPr/>
        <a:lstStyle/>
        <a:p>
          <a:endParaRPr lang="zh-CN" altLang="en-US"/>
        </a:p>
      </dgm:t>
    </dgm:pt>
    <dgm:pt modelId="{C8781C1B-5D02-C943-B537-2EE889120E81}" type="pres">
      <dgm:prSet presAssocID="{13FE3346-CC99-AE4D-A294-8E530C209A2F}" presName="rootConnector1" presStyleLbl="node1" presStyleIdx="0" presStyleCnt="0"/>
      <dgm:spPr/>
      <dgm:t>
        <a:bodyPr/>
        <a:lstStyle/>
        <a:p>
          <a:endParaRPr lang="zh-CN" altLang="en-US"/>
        </a:p>
      </dgm:t>
    </dgm:pt>
    <dgm:pt modelId="{8C1611D8-479F-D748-BC67-B0D2786E94CA}" type="pres">
      <dgm:prSet presAssocID="{13FE3346-CC99-AE4D-A294-8E530C209A2F}" presName="hierChild2" presStyleCnt="0"/>
      <dgm:spPr/>
      <dgm:t>
        <a:bodyPr/>
        <a:lstStyle/>
        <a:p>
          <a:endParaRPr lang="zh-CN" altLang="en-US"/>
        </a:p>
      </dgm:t>
    </dgm:pt>
    <dgm:pt modelId="{EEAC7664-DE67-3642-BF66-D03793F54C14}" type="pres">
      <dgm:prSet presAssocID="{F17F8971-1260-BF4F-933D-52774BFC59D1}" presName="Name64" presStyleLbl="parChTrans1D2" presStyleIdx="0" presStyleCnt="1"/>
      <dgm:spPr/>
      <dgm:t>
        <a:bodyPr/>
        <a:lstStyle/>
        <a:p>
          <a:endParaRPr lang="zh-CN" altLang="en-US"/>
        </a:p>
      </dgm:t>
    </dgm:pt>
    <dgm:pt modelId="{D05CE7E3-DC75-3047-B3EC-3524B5444B45}" type="pres">
      <dgm:prSet presAssocID="{AED1F766-5A18-F941-AC3E-4EB54B16DD8A}" presName="hierRoot2" presStyleCnt="0">
        <dgm:presLayoutVars>
          <dgm:hierBranch val="init"/>
        </dgm:presLayoutVars>
      </dgm:prSet>
      <dgm:spPr/>
      <dgm:t>
        <a:bodyPr/>
        <a:lstStyle/>
        <a:p>
          <a:endParaRPr lang="zh-CN" altLang="en-US"/>
        </a:p>
      </dgm:t>
    </dgm:pt>
    <dgm:pt modelId="{51FF2DC7-D18F-BD4A-9E4B-73AB3A3BCCFA}" type="pres">
      <dgm:prSet presAssocID="{AED1F766-5A18-F941-AC3E-4EB54B16DD8A}" presName="rootComposite" presStyleCnt="0"/>
      <dgm:spPr/>
      <dgm:t>
        <a:bodyPr/>
        <a:lstStyle/>
        <a:p>
          <a:endParaRPr lang="zh-CN" altLang="en-US"/>
        </a:p>
      </dgm:t>
    </dgm:pt>
    <dgm:pt modelId="{EFC4E3A8-1DBB-5D47-B6E9-7D85954D8358}" type="pres">
      <dgm:prSet presAssocID="{AED1F766-5A18-F941-AC3E-4EB54B16DD8A}" presName="rootText" presStyleLbl="node2" presStyleIdx="0" presStyleCnt="1" custScaleX="67795" custScaleY="99672">
        <dgm:presLayoutVars>
          <dgm:chPref val="3"/>
        </dgm:presLayoutVars>
      </dgm:prSet>
      <dgm:spPr/>
      <dgm:t>
        <a:bodyPr/>
        <a:lstStyle/>
        <a:p>
          <a:endParaRPr lang="zh-CN" altLang="en-US"/>
        </a:p>
      </dgm:t>
    </dgm:pt>
    <dgm:pt modelId="{43FB3AEB-9555-F648-AA9D-6D009D384ABB}" type="pres">
      <dgm:prSet presAssocID="{AED1F766-5A18-F941-AC3E-4EB54B16DD8A}" presName="rootConnector" presStyleLbl="node2" presStyleIdx="0" presStyleCnt="1"/>
      <dgm:spPr/>
      <dgm:t>
        <a:bodyPr/>
        <a:lstStyle/>
        <a:p>
          <a:endParaRPr lang="zh-CN" altLang="en-US"/>
        </a:p>
      </dgm:t>
    </dgm:pt>
    <dgm:pt modelId="{A58C390B-23B7-E641-A190-61CA684B2946}" type="pres">
      <dgm:prSet presAssocID="{AED1F766-5A18-F941-AC3E-4EB54B16DD8A}" presName="hierChild4" presStyleCnt="0"/>
      <dgm:spPr/>
      <dgm:t>
        <a:bodyPr/>
        <a:lstStyle/>
        <a:p>
          <a:endParaRPr lang="zh-CN" altLang="en-US"/>
        </a:p>
      </dgm:t>
    </dgm:pt>
    <dgm:pt modelId="{7962CAF8-E475-2944-81A5-E668F795D11E}" type="pres">
      <dgm:prSet presAssocID="{964B8B21-1C24-8B42-BFF0-08CDC4F67735}" presName="Name64" presStyleLbl="parChTrans1D3" presStyleIdx="0" presStyleCnt="2"/>
      <dgm:spPr/>
      <dgm:t>
        <a:bodyPr/>
        <a:lstStyle/>
        <a:p>
          <a:endParaRPr lang="zh-CN" altLang="en-US"/>
        </a:p>
      </dgm:t>
    </dgm:pt>
    <dgm:pt modelId="{CF31754E-4D55-0740-B438-BB5BEC79A3E9}" type="pres">
      <dgm:prSet presAssocID="{A39A44D2-1A7E-2A44-9BF4-9DC7394512EF}" presName="hierRoot2" presStyleCnt="0">
        <dgm:presLayoutVars>
          <dgm:hierBranch val="init"/>
        </dgm:presLayoutVars>
      </dgm:prSet>
      <dgm:spPr/>
      <dgm:t>
        <a:bodyPr/>
        <a:lstStyle/>
        <a:p>
          <a:endParaRPr lang="zh-CN" altLang="en-US"/>
        </a:p>
      </dgm:t>
    </dgm:pt>
    <dgm:pt modelId="{2262C572-5E82-F04B-A7FF-96892E0935EB}" type="pres">
      <dgm:prSet presAssocID="{A39A44D2-1A7E-2A44-9BF4-9DC7394512EF}" presName="rootComposite" presStyleCnt="0"/>
      <dgm:spPr/>
      <dgm:t>
        <a:bodyPr/>
        <a:lstStyle/>
        <a:p>
          <a:endParaRPr lang="zh-CN" altLang="en-US"/>
        </a:p>
      </dgm:t>
    </dgm:pt>
    <dgm:pt modelId="{2084C0C2-1681-4041-8EBB-62785D095E41}" type="pres">
      <dgm:prSet presAssocID="{A39A44D2-1A7E-2A44-9BF4-9DC7394512EF}" presName="rootText" presStyleLbl="node3" presStyleIdx="0" presStyleCnt="2" custScaleX="101649">
        <dgm:presLayoutVars>
          <dgm:chPref val="3"/>
        </dgm:presLayoutVars>
      </dgm:prSet>
      <dgm:spPr/>
      <dgm:t>
        <a:bodyPr/>
        <a:lstStyle/>
        <a:p>
          <a:endParaRPr lang="zh-CN" altLang="en-US"/>
        </a:p>
      </dgm:t>
    </dgm:pt>
    <dgm:pt modelId="{E1C05262-1DC3-DF46-AEDC-EBC4B0BA6C7B}" type="pres">
      <dgm:prSet presAssocID="{A39A44D2-1A7E-2A44-9BF4-9DC7394512EF}" presName="rootConnector" presStyleLbl="node3" presStyleIdx="0" presStyleCnt="2"/>
      <dgm:spPr/>
      <dgm:t>
        <a:bodyPr/>
        <a:lstStyle/>
        <a:p>
          <a:endParaRPr lang="zh-CN" altLang="en-US"/>
        </a:p>
      </dgm:t>
    </dgm:pt>
    <dgm:pt modelId="{FBF80176-00BD-7345-B69C-1F652BD46B5A}" type="pres">
      <dgm:prSet presAssocID="{A39A44D2-1A7E-2A44-9BF4-9DC7394512EF}" presName="hierChild4" presStyleCnt="0"/>
      <dgm:spPr/>
      <dgm:t>
        <a:bodyPr/>
        <a:lstStyle/>
        <a:p>
          <a:endParaRPr lang="zh-CN" altLang="en-US"/>
        </a:p>
      </dgm:t>
    </dgm:pt>
    <dgm:pt modelId="{9933E873-A617-9A4F-BA32-603B3261FF49}" type="pres">
      <dgm:prSet presAssocID="{A39A44D2-1A7E-2A44-9BF4-9DC7394512EF}" presName="hierChild5" presStyleCnt="0"/>
      <dgm:spPr/>
      <dgm:t>
        <a:bodyPr/>
        <a:lstStyle/>
        <a:p>
          <a:endParaRPr lang="zh-CN" altLang="en-US"/>
        </a:p>
      </dgm:t>
    </dgm:pt>
    <dgm:pt modelId="{DA41D638-9024-7B46-B723-4B78845476C0}" type="pres">
      <dgm:prSet presAssocID="{A2A1E17A-6550-2645-ADFC-E666DBE88D43}" presName="Name64" presStyleLbl="parChTrans1D3" presStyleIdx="1" presStyleCnt="2"/>
      <dgm:spPr/>
      <dgm:t>
        <a:bodyPr/>
        <a:lstStyle/>
        <a:p>
          <a:endParaRPr lang="zh-CN" altLang="en-US"/>
        </a:p>
      </dgm:t>
    </dgm:pt>
    <dgm:pt modelId="{11E29A75-3ECF-5A4A-9496-E96BB55C8AA4}" type="pres">
      <dgm:prSet presAssocID="{02B01AAA-2D02-7E43-AF18-DD299FA8C446}" presName="hierRoot2" presStyleCnt="0">
        <dgm:presLayoutVars>
          <dgm:hierBranch val="init"/>
        </dgm:presLayoutVars>
      </dgm:prSet>
      <dgm:spPr/>
      <dgm:t>
        <a:bodyPr/>
        <a:lstStyle/>
        <a:p>
          <a:endParaRPr lang="zh-CN" altLang="en-US"/>
        </a:p>
      </dgm:t>
    </dgm:pt>
    <dgm:pt modelId="{1FE76B2F-F8F3-5E47-81D5-7887B308F25C}" type="pres">
      <dgm:prSet presAssocID="{02B01AAA-2D02-7E43-AF18-DD299FA8C446}" presName="rootComposite" presStyleCnt="0"/>
      <dgm:spPr/>
      <dgm:t>
        <a:bodyPr/>
        <a:lstStyle/>
        <a:p>
          <a:endParaRPr lang="zh-CN" altLang="en-US"/>
        </a:p>
      </dgm:t>
    </dgm:pt>
    <dgm:pt modelId="{588FEF5E-8F14-8044-9F5B-80CF98C0FC68}" type="pres">
      <dgm:prSet presAssocID="{02B01AAA-2D02-7E43-AF18-DD299FA8C446}" presName="rootText" presStyleLbl="node3" presStyleIdx="1" presStyleCnt="2" custScaleX="135707">
        <dgm:presLayoutVars>
          <dgm:chPref val="3"/>
        </dgm:presLayoutVars>
      </dgm:prSet>
      <dgm:spPr/>
      <dgm:t>
        <a:bodyPr/>
        <a:lstStyle/>
        <a:p>
          <a:endParaRPr lang="zh-CN" altLang="en-US"/>
        </a:p>
      </dgm:t>
    </dgm:pt>
    <dgm:pt modelId="{9414DCA9-B812-C043-87A1-89BB52FACDE7}" type="pres">
      <dgm:prSet presAssocID="{02B01AAA-2D02-7E43-AF18-DD299FA8C446}" presName="rootConnector" presStyleLbl="node3" presStyleIdx="1" presStyleCnt="2"/>
      <dgm:spPr/>
      <dgm:t>
        <a:bodyPr/>
        <a:lstStyle/>
        <a:p>
          <a:endParaRPr lang="zh-CN" altLang="en-US"/>
        </a:p>
      </dgm:t>
    </dgm:pt>
    <dgm:pt modelId="{83441498-F0EF-3E46-918A-BFC3269DD53E}" type="pres">
      <dgm:prSet presAssocID="{02B01AAA-2D02-7E43-AF18-DD299FA8C446}" presName="hierChild4" presStyleCnt="0"/>
      <dgm:spPr/>
      <dgm:t>
        <a:bodyPr/>
        <a:lstStyle/>
        <a:p>
          <a:endParaRPr lang="zh-CN" altLang="en-US"/>
        </a:p>
      </dgm:t>
    </dgm:pt>
    <dgm:pt modelId="{60933105-2F6C-9641-B82B-72EDC37D9285}" type="pres">
      <dgm:prSet presAssocID="{02B01AAA-2D02-7E43-AF18-DD299FA8C446}" presName="hierChild5" presStyleCnt="0"/>
      <dgm:spPr/>
      <dgm:t>
        <a:bodyPr/>
        <a:lstStyle/>
        <a:p>
          <a:endParaRPr lang="zh-CN" altLang="en-US"/>
        </a:p>
      </dgm:t>
    </dgm:pt>
    <dgm:pt modelId="{FA519A2E-239C-D842-8923-92793EE10ADD}" type="pres">
      <dgm:prSet presAssocID="{AED1F766-5A18-F941-AC3E-4EB54B16DD8A}" presName="hierChild5" presStyleCnt="0"/>
      <dgm:spPr/>
      <dgm:t>
        <a:bodyPr/>
        <a:lstStyle/>
        <a:p>
          <a:endParaRPr lang="zh-CN" altLang="en-US"/>
        </a:p>
      </dgm:t>
    </dgm:pt>
    <dgm:pt modelId="{51E96307-8128-B548-8F5B-B7F8668EE51A}" type="pres">
      <dgm:prSet presAssocID="{13FE3346-CC99-AE4D-A294-8E530C209A2F}" presName="hierChild3" presStyleCnt="0"/>
      <dgm:spPr/>
      <dgm:t>
        <a:bodyPr/>
        <a:lstStyle/>
        <a:p>
          <a:endParaRPr lang="zh-CN" altLang="en-US"/>
        </a:p>
      </dgm:t>
    </dgm:pt>
  </dgm:ptLst>
  <dgm:cxnLst>
    <dgm:cxn modelId="{770023CD-54A3-1344-BD6A-8F9F35FEE8EC}" type="presOf" srcId="{AED1F766-5A18-F941-AC3E-4EB54B16DD8A}" destId="{EFC4E3A8-1DBB-5D47-B6E9-7D85954D8358}" srcOrd="0" destOrd="0" presId="urn:microsoft.com/office/officeart/2009/3/layout/HorizontalOrganizationChart#384"/>
    <dgm:cxn modelId="{BA9FEF5C-2274-3448-BDA0-2EE7D96333BE}" type="presOf" srcId="{A39A44D2-1A7E-2A44-9BF4-9DC7394512EF}" destId="{E1C05262-1DC3-DF46-AEDC-EBC4B0BA6C7B}" srcOrd="1" destOrd="0" presId="urn:microsoft.com/office/officeart/2009/3/layout/HorizontalOrganizationChart#384"/>
    <dgm:cxn modelId="{330536FB-2C18-3F4D-BC7C-26D19009F5ED}" srcId="{13FE3346-CC99-AE4D-A294-8E530C209A2F}" destId="{AED1F766-5A18-F941-AC3E-4EB54B16DD8A}" srcOrd="0" destOrd="0" parTransId="{F17F8971-1260-BF4F-933D-52774BFC59D1}" sibTransId="{A636CDEF-9A69-A14E-B8B2-66D217888FEE}"/>
    <dgm:cxn modelId="{E96924C6-904A-D04A-B51E-1CF6EB6922DC}" srcId="{AED1F766-5A18-F941-AC3E-4EB54B16DD8A}" destId="{A39A44D2-1A7E-2A44-9BF4-9DC7394512EF}" srcOrd="0" destOrd="0" parTransId="{964B8B21-1C24-8B42-BFF0-08CDC4F67735}" sibTransId="{BF387279-AA1C-9444-A6BE-0F74E9E21391}"/>
    <dgm:cxn modelId="{8EA20CBC-37E5-6A42-A3B5-EDB43208D73D}" type="presOf" srcId="{13FE3346-CC99-AE4D-A294-8E530C209A2F}" destId="{3BA6818B-09BA-4640-8804-C01D96041BF1}" srcOrd="0" destOrd="0" presId="urn:microsoft.com/office/officeart/2009/3/layout/HorizontalOrganizationChart#384"/>
    <dgm:cxn modelId="{1A83B340-5078-0441-BF61-461A662B5F64}" type="presOf" srcId="{02B01AAA-2D02-7E43-AF18-DD299FA8C446}" destId="{588FEF5E-8F14-8044-9F5B-80CF98C0FC68}" srcOrd="0" destOrd="0" presId="urn:microsoft.com/office/officeart/2009/3/layout/HorizontalOrganizationChart#384"/>
    <dgm:cxn modelId="{F52087EB-B45A-A844-9A5B-1DFAB4297138}" type="presOf" srcId="{964B8B21-1C24-8B42-BFF0-08CDC4F67735}" destId="{7962CAF8-E475-2944-81A5-E668F795D11E}" srcOrd="0" destOrd="0" presId="urn:microsoft.com/office/officeart/2009/3/layout/HorizontalOrganizationChart#384"/>
    <dgm:cxn modelId="{016F7FBB-81EB-F74C-9F51-8185DCDDEDA1}" type="presOf" srcId="{A08CF87E-4080-0940-9BC9-D03861F81051}" destId="{7B313AFC-E6CB-5F48-8952-410D0FA1A9D0}" srcOrd="0" destOrd="0" presId="urn:microsoft.com/office/officeart/2009/3/layout/HorizontalOrganizationChart#384"/>
    <dgm:cxn modelId="{BB13E73C-A4AC-4B45-A9F5-FD3BDF36D2A6}" type="presOf" srcId="{02B01AAA-2D02-7E43-AF18-DD299FA8C446}" destId="{9414DCA9-B812-C043-87A1-89BB52FACDE7}" srcOrd="1" destOrd="0" presId="urn:microsoft.com/office/officeart/2009/3/layout/HorizontalOrganizationChart#384"/>
    <dgm:cxn modelId="{3D86A663-F1E2-8F47-83F2-8B3AA3A548DF}" type="presOf" srcId="{F17F8971-1260-BF4F-933D-52774BFC59D1}" destId="{EEAC7664-DE67-3642-BF66-D03793F54C14}" srcOrd="0" destOrd="0" presId="urn:microsoft.com/office/officeart/2009/3/layout/HorizontalOrganizationChart#384"/>
    <dgm:cxn modelId="{DE46BCB8-D710-5442-BF00-4D948315E033}" type="presOf" srcId="{13FE3346-CC99-AE4D-A294-8E530C209A2F}" destId="{C8781C1B-5D02-C943-B537-2EE889120E81}" srcOrd="1" destOrd="0" presId="urn:microsoft.com/office/officeart/2009/3/layout/HorizontalOrganizationChart#384"/>
    <dgm:cxn modelId="{6DD96AD1-A26E-E142-B1F4-794E76709168}" type="presOf" srcId="{A39A44D2-1A7E-2A44-9BF4-9DC7394512EF}" destId="{2084C0C2-1681-4041-8EBB-62785D095E41}" srcOrd="0" destOrd="0" presId="urn:microsoft.com/office/officeart/2009/3/layout/HorizontalOrganizationChart#384"/>
    <dgm:cxn modelId="{C199B278-1C00-D248-BA2D-E20F67431119}" srcId="{AED1F766-5A18-F941-AC3E-4EB54B16DD8A}" destId="{02B01AAA-2D02-7E43-AF18-DD299FA8C446}" srcOrd="1" destOrd="0" parTransId="{A2A1E17A-6550-2645-ADFC-E666DBE88D43}" sibTransId="{FBE920DB-7F26-414B-94F0-AD256D2AB146}"/>
    <dgm:cxn modelId="{484018BD-73C2-884A-985B-E3F2434B835D}" srcId="{A08CF87E-4080-0940-9BC9-D03861F81051}" destId="{13FE3346-CC99-AE4D-A294-8E530C209A2F}" srcOrd="0" destOrd="0" parTransId="{0B427950-C7AD-B649-BB45-B51B2BE0505A}" sibTransId="{C1723509-5ACA-EB44-B454-C725BCB9F70A}"/>
    <dgm:cxn modelId="{FFA82B1D-8388-F641-841F-4F121427930D}" type="presOf" srcId="{A2A1E17A-6550-2645-ADFC-E666DBE88D43}" destId="{DA41D638-9024-7B46-B723-4B78845476C0}" srcOrd="0" destOrd="0" presId="urn:microsoft.com/office/officeart/2009/3/layout/HorizontalOrganizationChart#384"/>
    <dgm:cxn modelId="{31FDB759-12D0-5748-95A2-C7DADBEA15C7}" type="presOf" srcId="{AED1F766-5A18-F941-AC3E-4EB54B16DD8A}" destId="{43FB3AEB-9555-F648-AA9D-6D009D384ABB}" srcOrd="1" destOrd="0" presId="urn:microsoft.com/office/officeart/2009/3/layout/HorizontalOrganizationChart#384"/>
    <dgm:cxn modelId="{0CC6AEE3-F41C-BE4D-A6A2-1AE5924CAB30}" type="presParOf" srcId="{7B313AFC-E6CB-5F48-8952-410D0FA1A9D0}" destId="{34739688-7C9B-C04B-A4C9-27A0C19B6210}" srcOrd="0" destOrd="0" presId="urn:microsoft.com/office/officeart/2009/3/layout/HorizontalOrganizationChart#384"/>
    <dgm:cxn modelId="{1E924693-767E-7C4E-BAFD-5D1D159A9FAB}" type="presParOf" srcId="{34739688-7C9B-C04B-A4C9-27A0C19B6210}" destId="{D11438AA-82CE-A946-A69B-511C96AAB9A0}" srcOrd="0" destOrd="0" presId="urn:microsoft.com/office/officeart/2009/3/layout/HorizontalOrganizationChart#384"/>
    <dgm:cxn modelId="{FBE4683D-0AA7-6047-9434-852E4DD98AD3}" type="presParOf" srcId="{D11438AA-82CE-A946-A69B-511C96AAB9A0}" destId="{3BA6818B-09BA-4640-8804-C01D96041BF1}" srcOrd="0" destOrd="0" presId="urn:microsoft.com/office/officeart/2009/3/layout/HorizontalOrganizationChart#384"/>
    <dgm:cxn modelId="{93A60D15-F85B-4345-B5DE-A91284B80E65}" type="presParOf" srcId="{D11438AA-82CE-A946-A69B-511C96AAB9A0}" destId="{C8781C1B-5D02-C943-B537-2EE889120E81}" srcOrd="1" destOrd="0" presId="urn:microsoft.com/office/officeart/2009/3/layout/HorizontalOrganizationChart#384"/>
    <dgm:cxn modelId="{5A5072AE-372D-5D41-83E3-3B6D845EDDA4}" type="presParOf" srcId="{34739688-7C9B-C04B-A4C9-27A0C19B6210}" destId="{8C1611D8-479F-D748-BC67-B0D2786E94CA}" srcOrd="1" destOrd="0" presId="urn:microsoft.com/office/officeart/2009/3/layout/HorizontalOrganizationChart#384"/>
    <dgm:cxn modelId="{2A05DDB4-C797-1A4E-B549-B9C90769A324}" type="presParOf" srcId="{8C1611D8-479F-D748-BC67-B0D2786E94CA}" destId="{EEAC7664-DE67-3642-BF66-D03793F54C14}" srcOrd="0" destOrd="0" presId="urn:microsoft.com/office/officeart/2009/3/layout/HorizontalOrganizationChart#384"/>
    <dgm:cxn modelId="{621713A2-3526-F244-92E2-39D1A5583B28}" type="presParOf" srcId="{8C1611D8-479F-D748-BC67-B0D2786E94CA}" destId="{D05CE7E3-DC75-3047-B3EC-3524B5444B45}" srcOrd="1" destOrd="0" presId="urn:microsoft.com/office/officeart/2009/3/layout/HorizontalOrganizationChart#384"/>
    <dgm:cxn modelId="{801992FD-B9A3-4746-8E4F-B7D2BA6C936B}" type="presParOf" srcId="{D05CE7E3-DC75-3047-B3EC-3524B5444B45}" destId="{51FF2DC7-D18F-BD4A-9E4B-73AB3A3BCCFA}" srcOrd="0" destOrd="0" presId="urn:microsoft.com/office/officeart/2009/3/layout/HorizontalOrganizationChart#384"/>
    <dgm:cxn modelId="{44B3085A-E33A-5248-BB58-41D22B4AFA10}" type="presParOf" srcId="{51FF2DC7-D18F-BD4A-9E4B-73AB3A3BCCFA}" destId="{EFC4E3A8-1DBB-5D47-B6E9-7D85954D8358}" srcOrd="0" destOrd="0" presId="urn:microsoft.com/office/officeart/2009/3/layout/HorizontalOrganizationChart#384"/>
    <dgm:cxn modelId="{7FD20707-9F9B-474D-819A-936534ECD255}" type="presParOf" srcId="{51FF2DC7-D18F-BD4A-9E4B-73AB3A3BCCFA}" destId="{43FB3AEB-9555-F648-AA9D-6D009D384ABB}" srcOrd="1" destOrd="0" presId="urn:microsoft.com/office/officeart/2009/3/layout/HorizontalOrganizationChart#384"/>
    <dgm:cxn modelId="{DA43C889-7741-C34C-9117-78335B473444}" type="presParOf" srcId="{D05CE7E3-DC75-3047-B3EC-3524B5444B45}" destId="{A58C390B-23B7-E641-A190-61CA684B2946}" srcOrd="1" destOrd="0" presId="urn:microsoft.com/office/officeart/2009/3/layout/HorizontalOrganizationChart#384"/>
    <dgm:cxn modelId="{0A32D60D-2410-4045-8017-F2DE627B8431}" type="presParOf" srcId="{A58C390B-23B7-E641-A190-61CA684B2946}" destId="{7962CAF8-E475-2944-81A5-E668F795D11E}" srcOrd="0" destOrd="0" presId="urn:microsoft.com/office/officeart/2009/3/layout/HorizontalOrganizationChart#384"/>
    <dgm:cxn modelId="{8696D373-94DA-914F-A4C9-E170EBAA769B}" type="presParOf" srcId="{A58C390B-23B7-E641-A190-61CA684B2946}" destId="{CF31754E-4D55-0740-B438-BB5BEC79A3E9}" srcOrd="1" destOrd="0" presId="urn:microsoft.com/office/officeart/2009/3/layout/HorizontalOrganizationChart#384"/>
    <dgm:cxn modelId="{0170A5F8-58DB-1044-ACD0-99B68F591D5E}" type="presParOf" srcId="{CF31754E-4D55-0740-B438-BB5BEC79A3E9}" destId="{2262C572-5E82-F04B-A7FF-96892E0935EB}" srcOrd="0" destOrd="0" presId="urn:microsoft.com/office/officeart/2009/3/layout/HorizontalOrganizationChart#384"/>
    <dgm:cxn modelId="{E48AABEB-24E1-844F-B183-E4E54358C6F5}" type="presParOf" srcId="{2262C572-5E82-F04B-A7FF-96892E0935EB}" destId="{2084C0C2-1681-4041-8EBB-62785D095E41}" srcOrd="0" destOrd="0" presId="urn:microsoft.com/office/officeart/2009/3/layout/HorizontalOrganizationChart#384"/>
    <dgm:cxn modelId="{B505BE3F-DF51-D944-8160-732A34665213}" type="presParOf" srcId="{2262C572-5E82-F04B-A7FF-96892E0935EB}" destId="{E1C05262-1DC3-DF46-AEDC-EBC4B0BA6C7B}" srcOrd="1" destOrd="0" presId="urn:microsoft.com/office/officeart/2009/3/layout/HorizontalOrganizationChart#384"/>
    <dgm:cxn modelId="{8F7E9C42-C333-2648-B1E8-0103B3BBA8A6}" type="presParOf" srcId="{CF31754E-4D55-0740-B438-BB5BEC79A3E9}" destId="{FBF80176-00BD-7345-B69C-1F652BD46B5A}" srcOrd="1" destOrd="0" presId="urn:microsoft.com/office/officeart/2009/3/layout/HorizontalOrganizationChart#384"/>
    <dgm:cxn modelId="{8F0463A4-303C-2748-AB95-42912727A321}" type="presParOf" srcId="{CF31754E-4D55-0740-B438-BB5BEC79A3E9}" destId="{9933E873-A617-9A4F-BA32-603B3261FF49}" srcOrd="2" destOrd="0" presId="urn:microsoft.com/office/officeart/2009/3/layout/HorizontalOrganizationChart#384"/>
    <dgm:cxn modelId="{D87CFEA4-8A20-F444-937C-7238293F0C1F}" type="presParOf" srcId="{A58C390B-23B7-E641-A190-61CA684B2946}" destId="{DA41D638-9024-7B46-B723-4B78845476C0}" srcOrd="2" destOrd="0" presId="urn:microsoft.com/office/officeart/2009/3/layout/HorizontalOrganizationChart#384"/>
    <dgm:cxn modelId="{BBB0FE4C-A157-D848-B215-911749BE34CE}" type="presParOf" srcId="{A58C390B-23B7-E641-A190-61CA684B2946}" destId="{11E29A75-3ECF-5A4A-9496-E96BB55C8AA4}" srcOrd="3" destOrd="0" presId="urn:microsoft.com/office/officeart/2009/3/layout/HorizontalOrganizationChart#384"/>
    <dgm:cxn modelId="{DFC51146-F775-AB4E-9C0F-3B5571C3A43F}" type="presParOf" srcId="{11E29A75-3ECF-5A4A-9496-E96BB55C8AA4}" destId="{1FE76B2F-F8F3-5E47-81D5-7887B308F25C}" srcOrd="0" destOrd="0" presId="urn:microsoft.com/office/officeart/2009/3/layout/HorizontalOrganizationChart#384"/>
    <dgm:cxn modelId="{9F174FD7-56DB-CF41-AFFB-C6C41C37D4D5}" type="presParOf" srcId="{1FE76B2F-F8F3-5E47-81D5-7887B308F25C}" destId="{588FEF5E-8F14-8044-9F5B-80CF98C0FC68}" srcOrd="0" destOrd="0" presId="urn:microsoft.com/office/officeart/2009/3/layout/HorizontalOrganizationChart#384"/>
    <dgm:cxn modelId="{33FC1B41-B780-DA42-B20D-6CDEDC734345}" type="presParOf" srcId="{1FE76B2F-F8F3-5E47-81D5-7887B308F25C}" destId="{9414DCA9-B812-C043-87A1-89BB52FACDE7}" srcOrd="1" destOrd="0" presId="urn:microsoft.com/office/officeart/2009/3/layout/HorizontalOrganizationChart#384"/>
    <dgm:cxn modelId="{17C185B8-39E6-004A-98E4-8F563BD29812}" type="presParOf" srcId="{11E29A75-3ECF-5A4A-9496-E96BB55C8AA4}" destId="{83441498-F0EF-3E46-918A-BFC3269DD53E}" srcOrd="1" destOrd="0" presId="urn:microsoft.com/office/officeart/2009/3/layout/HorizontalOrganizationChart#384"/>
    <dgm:cxn modelId="{14362766-E53A-344E-B595-DE5E29E58E09}" type="presParOf" srcId="{11E29A75-3ECF-5A4A-9496-E96BB55C8AA4}" destId="{60933105-2F6C-9641-B82B-72EDC37D9285}" srcOrd="2" destOrd="0" presId="urn:microsoft.com/office/officeart/2009/3/layout/HorizontalOrganizationChart#384"/>
    <dgm:cxn modelId="{D9A70C70-D161-C442-8B03-4C0735E12B01}" type="presParOf" srcId="{D05CE7E3-DC75-3047-B3EC-3524B5444B45}" destId="{FA519A2E-239C-D842-8923-92793EE10ADD}" srcOrd="2" destOrd="0" presId="urn:microsoft.com/office/officeart/2009/3/layout/HorizontalOrganizationChart#384"/>
    <dgm:cxn modelId="{5EE17164-4654-114A-9144-6871358EB963}" type="presParOf" srcId="{34739688-7C9B-C04B-A4C9-27A0C19B6210}" destId="{51E96307-8128-B548-8F5B-B7F8668EE51A}" srcOrd="2" destOrd="0" presId="urn:microsoft.com/office/officeart/2009/3/layout/HorizontalOrganizationChart#384"/>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40.xml><?xml version="1.0" encoding="utf-8"?>
<dgm:dataModel xmlns:dgm="http://schemas.openxmlformats.org/drawingml/2006/diagram" xmlns:a="http://schemas.openxmlformats.org/drawingml/2006/main">
  <dgm:ptLst>
    <dgm:pt modelId="{960B5FFC-C883-E542-8CDB-9FF1AA81B813}" type="doc">
      <dgm:prSet loTypeId="urn:microsoft.com/office/officeart/2009/3/layout/HorizontalOrganizationChart#420" loCatId="" qsTypeId="urn:microsoft.com/office/officeart/2005/8/quickstyle/simple1#449" qsCatId="simple" csTypeId="urn:microsoft.com/office/officeart/2005/8/colors/accent2_1#125" csCatId="accent2" phldr="1"/>
      <dgm:spPr/>
      <dgm:t>
        <a:bodyPr/>
        <a:lstStyle/>
        <a:p>
          <a:endParaRPr lang="zh-CN" altLang="en-US"/>
        </a:p>
      </dgm:t>
    </dgm:pt>
    <dgm:pt modelId="{2E7A79DF-37F9-E04C-A420-5B8BA7EA211B}">
      <dgm:prSet phldrT="[文本]" custT="1"/>
      <dgm:spPr/>
      <dgm:t>
        <a:bodyPr/>
        <a:lstStyle/>
        <a:p>
          <a:r>
            <a:rPr lang="en-US" altLang="zh-CN" sz="2000" dirty="0" smtClean="0">
              <a:latin typeface="微软雅黑" panose="020B0503020204020204" pitchFamily="34" charset="-122"/>
              <a:ea typeface="微软雅黑" panose="020B0503020204020204" pitchFamily="34" charset="-122"/>
              <a:cs typeface="微软雅黑" panose="020B0503020204020204" pitchFamily="34" charset="-122"/>
            </a:rPr>
            <a:t>4.</a:t>
          </a:r>
          <a:r>
            <a:rPr lang="zh-CN" altLang="en-US" sz="2400" dirty="0" smtClean="0">
              <a:latin typeface="微软雅黑" panose="020B0503020204020204" pitchFamily="34" charset="-122"/>
              <a:ea typeface="微软雅黑" panose="020B0503020204020204" pitchFamily="34" charset="-122"/>
              <a:cs typeface="微软雅黑" panose="020B0503020204020204" pitchFamily="34" charset="-122"/>
            </a:rPr>
            <a:t>资本主义的政治制度和意识形态</a:t>
          </a:r>
          <a:endParaRPr lang="zh-CN" altLang="en-US" sz="2400" dirty="0">
            <a:latin typeface="微软雅黑" panose="020B0503020204020204" pitchFamily="34" charset="-122"/>
            <a:ea typeface="微软雅黑" panose="020B0503020204020204" pitchFamily="34" charset="-122"/>
            <a:cs typeface="微软雅黑" panose="020B0503020204020204" pitchFamily="34" charset="-122"/>
          </a:endParaRPr>
        </a:p>
      </dgm:t>
    </dgm:pt>
    <dgm:pt modelId="{A21CB7C1-35BD-7A48-92A5-52189C15160A}" cxnId="{DB010AD3-9B2C-C349-A2A9-40ECBF8CEF01}" type="parTrans">
      <dgm:prSet/>
      <dgm:spPr/>
      <dgm:t>
        <a:bodyPr/>
        <a:lstStyle/>
        <a:p>
          <a:endParaRPr lang="zh-CN" altLang="en-US"/>
        </a:p>
      </dgm:t>
    </dgm:pt>
    <dgm:pt modelId="{D2335F9B-9160-4145-81FA-5058E705AFBA}" cxnId="{DB010AD3-9B2C-C349-A2A9-40ECBF8CEF01}" type="sibTrans">
      <dgm:prSet/>
      <dgm:spPr/>
      <dgm:t>
        <a:bodyPr/>
        <a:lstStyle/>
        <a:p>
          <a:endParaRPr lang="zh-CN" altLang="en-US"/>
        </a:p>
      </dgm:t>
    </dgm:pt>
    <dgm:pt modelId="{D495FE70-D414-B848-BE82-679738F95DEA}">
      <dgm:prSet phldrT="[文本]" custT="1"/>
      <dgm:spPr/>
      <dgm:t>
        <a:bodyPr/>
        <a:lstStyle/>
        <a:p>
          <a:r>
            <a:rPr lang="zh-CN" altLang="en-US" sz="2400" dirty="0" smtClean="0">
              <a:latin typeface="微软雅黑" panose="020B0503020204020204" pitchFamily="34" charset="-122"/>
              <a:ea typeface="微软雅黑" panose="020B0503020204020204" pitchFamily="34" charset="-122"/>
              <a:cs typeface="微软雅黑" panose="020B0503020204020204" pitchFamily="34" charset="-122"/>
            </a:rPr>
            <a:t>政治制度</a:t>
          </a:r>
          <a:endParaRPr lang="zh-CN" altLang="en-US" sz="2400" dirty="0">
            <a:latin typeface="微软雅黑" panose="020B0503020204020204" pitchFamily="34" charset="-122"/>
            <a:ea typeface="微软雅黑" panose="020B0503020204020204" pitchFamily="34" charset="-122"/>
            <a:cs typeface="微软雅黑" panose="020B0503020204020204" pitchFamily="34" charset="-122"/>
          </a:endParaRPr>
        </a:p>
      </dgm:t>
    </dgm:pt>
    <dgm:pt modelId="{82A45ED3-2CE2-CD45-9383-B5A66D71A518}" cxnId="{B21ECDDF-946E-8F4B-ABBA-D7C3CFFE8A94}" type="parTrans">
      <dgm:prSet/>
      <dgm:spPr/>
      <dgm:t>
        <a:bodyPr/>
        <a:lstStyle/>
        <a:p>
          <a:endParaRPr lang="zh-CN" altLang="en-US"/>
        </a:p>
      </dgm:t>
    </dgm:pt>
    <dgm:pt modelId="{31473893-47A1-D248-B029-DB2252E88001}" cxnId="{B21ECDDF-946E-8F4B-ABBA-D7C3CFFE8A94}" type="sibTrans">
      <dgm:prSet/>
      <dgm:spPr/>
      <dgm:t>
        <a:bodyPr/>
        <a:lstStyle/>
        <a:p>
          <a:endParaRPr lang="zh-CN" altLang="en-US"/>
        </a:p>
      </dgm:t>
    </dgm:pt>
    <dgm:pt modelId="{4449040D-6680-BE48-BF9C-213BB014AAF1}">
      <dgm:prSet phldrT="[文本]" custT="1"/>
      <dgm:spPr/>
      <dgm:t>
        <a:bodyPr/>
        <a:lstStyle/>
        <a:p>
          <a:r>
            <a:rPr lang="zh-CN" altLang="en-US" sz="2400" dirty="0" smtClean="0">
              <a:latin typeface="微软雅黑" panose="020B0503020204020204" pitchFamily="34" charset="-122"/>
              <a:ea typeface="微软雅黑" panose="020B0503020204020204" pitchFamily="34" charset="-122"/>
              <a:cs typeface="微软雅黑" panose="020B0503020204020204" pitchFamily="34" charset="-122"/>
            </a:rPr>
            <a:t>意识形态</a:t>
          </a:r>
          <a:endParaRPr lang="zh-CN" altLang="en-US" sz="2400" dirty="0">
            <a:latin typeface="微软雅黑" panose="020B0503020204020204" pitchFamily="34" charset="-122"/>
            <a:ea typeface="微软雅黑" panose="020B0503020204020204" pitchFamily="34" charset="-122"/>
            <a:cs typeface="微软雅黑" panose="020B0503020204020204" pitchFamily="34" charset="-122"/>
          </a:endParaRPr>
        </a:p>
      </dgm:t>
    </dgm:pt>
    <dgm:pt modelId="{03CA20F5-181F-C642-812B-09EAD05291CB}" cxnId="{DBBFE34C-E971-5145-9CAD-B4E04A33CCDB}" type="parTrans">
      <dgm:prSet/>
      <dgm:spPr/>
      <dgm:t>
        <a:bodyPr/>
        <a:lstStyle/>
        <a:p>
          <a:endParaRPr lang="zh-CN" altLang="en-US"/>
        </a:p>
      </dgm:t>
    </dgm:pt>
    <dgm:pt modelId="{CDBE4338-7B69-AF47-BEEA-488582924C0B}" cxnId="{DBBFE34C-E971-5145-9CAD-B4E04A33CCDB}" type="sibTrans">
      <dgm:prSet/>
      <dgm:spPr/>
      <dgm:t>
        <a:bodyPr/>
        <a:lstStyle/>
        <a:p>
          <a:endParaRPr lang="zh-CN" altLang="en-US"/>
        </a:p>
      </dgm:t>
    </dgm:pt>
    <dgm:pt modelId="{D9DBA87B-8086-BE4F-96B4-84FE80B96E6C}">
      <dgm:prSet custT="1"/>
      <dgm:spPr/>
      <dgm:t>
        <a:bodyPr/>
        <a:lstStyle/>
        <a:p>
          <a:r>
            <a:rPr lang="zh-CN" altLang="en-US" sz="2400" dirty="0" smtClean="0">
              <a:latin typeface="微软雅黑" panose="020B0503020204020204" pitchFamily="34" charset="-122"/>
              <a:ea typeface="微软雅黑" panose="020B0503020204020204" pitchFamily="34" charset="-122"/>
              <a:cs typeface="微软雅黑" panose="020B0503020204020204" pitchFamily="34" charset="-122"/>
            </a:rPr>
            <a:t>国家制度（核心）</a:t>
          </a:r>
          <a:endParaRPr lang="zh-CN" altLang="en-US" sz="2400" dirty="0">
            <a:latin typeface="微软雅黑" panose="020B0503020204020204" pitchFamily="34" charset="-122"/>
            <a:ea typeface="微软雅黑" panose="020B0503020204020204" pitchFamily="34" charset="-122"/>
            <a:cs typeface="微软雅黑" panose="020B0503020204020204" pitchFamily="34" charset="-122"/>
          </a:endParaRPr>
        </a:p>
      </dgm:t>
    </dgm:pt>
    <dgm:pt modelId="{541D626A-F7E7-864A-9D4D-CE137958931B}" cxnId="{076715ED-0F73-8245-B4C1-BC42FC7F3913}" type="parTrans">
      <dgm:prSet/>
      <dgm:spPr/>
      <dgm:t>
        <a:bodyPr/>
        <a:lstStyle/>
        <a:p>
          <a:endParaRPr lang="zh-CN" altLang="en-US"/>
        </a:p>
      </dgm:t>
    </dgm:pt>
    <dgm:pt modelId="{A3416AD1-B9E5-BB42-89A8-426FA47AFC5F}" cxnId="{076715ED-0F73-8245-B4C1-BC42FC7F3913}" type="sibTrans">
      <dgm:prSet/>
      <dgm:spPr/>
      <dgm:t>
        <a:bodyPr/>
        <a:lstStyle/>
        <a:p>
          <a:endParaRPr lang="zh-CN" altLang="en-US"/>
        </a:p>
      </dgm:t>
    </dgm:pt>
    <dgm:pt modelId="{C0E7F50A-D3C5-5645-B64D-DE3D68B42652}">
      <dgm:prSet custT="1"/>
      <dgm:spPr/>
      <dgm:t>
        <a:bodyPr/>
        <a:lstStyle/>
        <a:p>
          <a:r>
            <a:rPr lang="zh-CN" altLang="en-US" sz="2400" dirty="0" smtClean="0">
              <a:latin typeface="微软雅黑" panose="020B0503020204020204" pitchFamily="34" charset="-122"/>
              <a:ea typeface="微软雅黑" panose="020B0503020204020204" pitchFamily="34" charset="-122"/>
              <a:cs typeface="微软雅黑" panose="020B0503020204020204" pitchFamily="34" charset="-122"/>
            </a:rPr>
            <a:t>政党制度</a:t>
          </a:r>
          <a:endParaRPr lang="zh-CN" altLang="en-US" sz="2400" dirty="0">
            <a:latin typeface="微软雅黑" panose="020B0503020204020204" pitchFamily="34" charset="-122"/>
            <a:ea typeface="微软雅黑" panose="020B0503020204020204" pitchFamily="34" charset="-122"/>
            <a:cs typeface="微软雅黑" panose="020B0503020204020204" pitchFamily="34" charset="-122"/>
          </a:endParaRPr>
        </a:p>
      </dgm:t>
    </dgm:pt>
    <dgm:pt modelId="{3470BC3C-0E12-9A44-8C0F-439CBFB6D4F3}" cxnId="{012A5CC8-9B0E-D047-8090-1E4C4E9B6A5B}" type="parTrans">
      <dgm:prSet/>
      <dgm:spPr/>
      <dgm:t>
        <a:bodyPr/>
        <a:lstStyle/>
        <a:p>
          <a:endParaRPr lang="zh-CN" altLang="en-US"/>
        </a:p>
      </dgm:t>
    </dgm:pt>
    <dgm:pt modelId="{816C2B61-8703-A34F-AD26-8AB79EBAA392}" cxnId="{012A5CC8-9B0E-D047-8090-1E4C4E9B6A5B}" type="sibTrans">
      <dgm:prSet/>
      <dgm:spPr/>
      <dgm:t>
        <a:bodyPr/>
        <a:lstStyle/>
        <a:p>
          <a:endParaRPr lang="zh-CN" altLang="en-US"/>
        </a:p>
      </dgm:t>
    </dgm:pt>
    <dgm:pt modelId="{2D7C18AD-EBE4-9B4C-90E6-A8141738E7B9}">
      <dgm:prSet custT="1"/>
      <dgm:spPr/>
      <dgm:t>
        <a:bodyPr/>
        <a:lstStyle/>
        <a:p>
          <a:r>
            <a:rPr lang="zh-CN" altLang="en-US" sz="2400" dirty="0" smtClean="0">
              <a:latin typeface="微软雅黑" panose="020B0503020204020204" pitchFamily="34" charset="-122"/>
              <a:ea typeface="微软雅黑" panose="020B0503020204020204" pitchFamily="34" charset="-122"/>
              <a:cs typeface="微软雅黑" panose="020B0503020204020204" pitchFamily="34" charset="-122"/>
            </a:rPr>
            <a:t>三权分立</a:t>
          </a:r>
          <a:endParaRPr lang="zh-CN" altLang="en-US" sz="2400" dirty="0">
            <a:latin typeface="微软雅黑" panose="020B0503020204020204" pitchFamily="34" charset="-122"/>
            <a:ea typeface="微软雅黑" panose="020B0503020204020204" pitchFamily="34" charset="-122"/>
            <a:cs typeface="微软雅黑" panose="020B0503020204020204" pitchFamily="34" charset="-122"/>
          </a:endParaRPr>
        </a:p>
      </dgm:t>
    </dgm:pt>
    <dgm:pt modelId="{E5569C54-7D19-964B-B250-54E0BD200610}" cxnId="{27EE7492-FFBC-D844-B7E2-91B92699F266}" type="parTrans">
      <dgm:prSet/>
      <dgm:spPr/>
      <dgm:t>
        <a:bodyPr/>
        <a:lstStyle/>
        <a:p>
          <a:endParaRPr lang="zh-CN" altLang="en-US"/>
        </a:p>
      </dgm:t>
    </dgm:pt>
    <dgm:pt modelId="{6976DB48-F4DE-904D-A8A6-44B3BEACF2CB}" cxnId="{27EE7492-FFBC-D844-B7E2-91B92699F266}" type="sibTrans">
      <dgm:prSet/>
      <dgm:spPr/>
      <dgm:t>
        <a:bodyPr/>
        <a:lstStyle/>
        <a:p>
          <a:endParaRPr lang="zh-CN" altLang="en-US"/>
        </a:p>
      </dgm:t>
    </dgm:pt>
    <dgm:pt modelId="{1A2DD3D7-97C3-BC4E-BBD9-C0615C2E671B}">
      <dgm:prSet custT="1"/>
      <dgm:spPr/>
      <dgm:t>
        <a:bodyPr/>
        <a:lstStyle/>
        <a:p>
          <a:r>
            <a:rPr lang="zh-CN" altLang="en-US" sz="2400" dirty="0" smtClean="0">
              <a:latin typeface="微软雅黑" panose="020B0503020204020204" pitchFamily="34" charset="-122"/>
              <a:ea typeface="微软雅黑" panose="020B0503020204020204" pitchFamily="34" charset="-122"/>
              <a:cs typeface="微软雅黑" panose="020B0503020204020204" pitchFamily="34" charset="-122"/>
            </a:rPr>
            <a:t>民主制度</a:t>
          </a:r>
          <a:endParaRPr lang="zh-CN" altLang="en-US" sz="2400" dirty="0">
            <a:latin typeface="微软雅黑" panose="020B0503020204020204" pitchFamily="34" charset="-122"/>
            <a:ea typeface="微软雅黑" panose="020B0503020204020204" pitchFamily="34" charset="-122"/>
            <a:cs typeface="微软雅黑" panose="020B0503020204020204" pitchFamily="34" charset="-122"/>
          </a:endParaRPr>
        </a:p>
      </dgm:t>
    </dgm:pt>
    <dgm:pt modelId="{96DE8AB0-B18B-F043-9688-8CC6F0B54677}" cxnId="{113257B9-F62E-E841-A08D-E846ABF015EE}" type="parTrans">
      <dgm:prSet/>
      <dgm:spPr/>
      <dgm:t>
        <a:bodyPr/>
        <a:lstStyle/>
        <a:p>
          <a:endParaRPr lang="zh-CN" altLang="en-US"/>
        </a:p>
      </dgm:t>
    </dgm:pt>
    <dgm:pt modelId="{9BA19A67-7962-5846-B2B4-B036DA950BAF}" cxnId="{113257B9-F62E-E841-A08D-E846ABF015EE}" type="sibTrans">
      <dgm:prSet/>
      <dgm:spPr/>
      <dgm:t>
        <a:bodyPr/>
        <a:lstStyle/>
        <a:p>
          <a:endParaRPr lang="zh-CN" altLang="en-US"/>
        </a:p>
      </dgm:t>
    </dgm:pt>
    <dgm:pt modelId="{8A5C8651-A0F4-A444-A315-4EE5D40000B9}" type="pres">
      <dgm:prSet presAssocID="{960B5FFC-C883-E542-8CDB-9FF1AA81B813}" presName="hierChild1" presStyleCnt="0">
        <dgm:presLayoutVars>
          <dgm:orgChart val="1"/>
          <dgm:chPref val="1"/>
          <dgm:dir/>
          <dgm:animOne val="branch"/>
          <dgm:animLvl val="lvl"/>
          <dgm:resizeHandles/>
        </dgm:presLayoutVars>
      </dgm:prSet>
      <dgm:spPr/>
      <dgm:t>
        <a:bodyPr/>
        <a:lstStyle/>
        <a:p>
          <a:endParaRPr lang="zh-CN" altLang="en-US"/>
        </a:p>
      </dgm:t>
    </dgm:pt>
    <dgm:pt modelId="{ACCE5953-75EF-A646-8901-438202253147}" type="pres">
      <dgm:prSet presAssocID="{2E7A79DF-37F9-E04C-A420-5B8BA7EA211B}" presName="hierRoot1" presStyleCnt="0">
        <dgm:presLayoutVars>
          <dgm:hierBranch val="init"/>
        </dgm:presLayoutVars>
      </dgm:prSet>
      <dgm:spPr/>
    </dgm:pt>
    <dgm:pt modelId="{1C0925D7-268E-4541-B7C2-F03386CA1563}" type="pres">
      <dgm:prSet presAssocID="{2E7A79DF-37F9-E04C-A420-5B8BA7EA211B}" presName="rootComposite1" presStyleCnt="0"/>
      <dgm:spPr/>
    </dgm:pt>
    <dgm:pt modelId="{24BF3843-CEF8-5541-B6ED-A3C26E575F84}" type="pres">
      <dgm:prSet presAssocID="{2E7A79DF-37F9-E04C-A420-5B8BA7EA211B}" presName="rootText1" presStyleLbl="node0" presStyleIdx="0" presStyleCnt="1" custScaleX="200984" custScaleY="182853">
        <dgm:presLayoutVars>
          <dgm:chPref val="3"/>
        </dgm:presLayoutVars>
      </dgm:prSet>
      <dgm:spPr/>
      <dgm:t>
        <a:bodyPr/>
        <a:lstStyle/>
        <a:p>
          <a:endParaRPr lang="zh-CN" altLang="en-US"/>
        </a:p>
      </dgm:t>
    </dgm:pt>
    <dgm:pt modelId="{DB17412D-52CC-9F48-B38B-B3FB04365095}" type="pres">
      <dgm:prSet presAssocID="{2E7A79DF-37F9-E04C-A420-5B8BA7EA211B}" presName="rootConnector1" presStyleLbl="node1" presStyleIdx="0" presStyleCnt="0"/>
      <dgm:spPr/>
      <dgm:t>
        <a:bodyPr/>
        <a:lstStyle/>
        <a:p>
          <a:endParaRPr lang="zh-CN" altLang="en-US"/>
        </a:p>
      </dgm:t>
    </dgm:pt>
    <dgm:pt modelId="{183C6BF8-69DB-0A4B-9B5F-5AB643B021AE}" type="pres">
      <dgm:prSet presAssocID="{2E7A79DF-37F9-E04C-A420-5B8BA7EA211B}" presName="hierChild2" presStyleCnt="0"/>
      <dgm:spPr/>
    </dgm:pt>
    <dgm:pt modelId="{FF679F8A-3C75-2A40-A7BE-C8DCA62D047D}" type="pres">
      <dgm:prSet presAssocID="{82A45ED3-2CE2-CD45-9383-B5A66D71A518}" presName="Name64" presStyleLbl="parChTrans1D2" presStyleIdx="0" presStyleCnt="2"/>
      <dgm:spPr/>
      <dgm:t>
        <a:bodyPr/>
        <a:lstStyle/>
        <a:p>
          <a:endParaRPr lang="zh-CN" altLang="en-US"/>
        </a:p>
      </dgm:t>
    </dgm:pt>
    <dgm:pt modelId="{EC3DF666-0C34-F646-907B-DDA4F6D1A162}" type="pres">
      <dgm:prSet presAssocID="{D495FE70-D414-B848-BE82-679738F95DEA}" presName="hierRoot2" presStyleCnt="0">
        <dgm:presLayoutVars>
          <dgm:hierBranch val="init"/>
        </dgm:presLayoutVars>
      </dgm:prSet>
      <dgm:spPr/>
    </dgm:pt>
    <dgm:pt modelId="{59C6230E-9D09-9B42-B32F-2E1E625515C8}" type="pres">
      <dgm:prSet presAssocID="{D495FE70-D414-B848-BE82-679738F95DEA}" presName="rootComposite" presStyleCnt="0"/>
      <dgm:spPr/>
    </dgm:pt>
    <dgm:pt modelId="{C19AF8B7-68AC-BA42-A6A1-5D0E6410B28A}" type="pres">
      <dgm:prSet presAssocID="{D495FE70-D414-B848-BE82-679738F95DEA}" presName="rootText" presStyleLbl="node2" presStyleIdx="0" presStyleCnt="2">
        <dgm:presLayoutVars>
          <dgm:chPref val="3"/>
        </dgm:presLayoutVars>
      </dgm:prSet>
      <dgm:spPr/>
      <dgm:t>
        <a:bodyPr/>
        <a:lstStyle/>
        <a:p>
          <a:endParaRPr lang="zh-CN" altLang="en-US"/>
        </a:p>
      </dgm:t>
    </dgm:pt>
    <dgm:pt modelId="{E29D5727-716A-624D-AD17-881242102759}" type="pres">
      <dgm:prSet presAssocID="{D495FE70-D414-B848-BE82-679738F95DEA}" presName="rootConnector" presStyleLbl="node2" presStyleIdx="0" presStyleCnt="2"/>
      <dgm:spPr/>
      <dgm:t>
        <a:bodyPr/>
        <a:lstStyle/>
        <a:p>
          <a:endParaRPr lang="zh-CN" altLang="en-US"/>
        </a:p>
      </dgm:t>
    </dgm:pt>
    <dgm:pt modelId="{FC746512-FE87-F54A-82E7-44AEBEAEC0DC}" type="pres">
      <dgm:prSet presAssocID="{D495FE70-D414-B848-BE82-679738F95DEA}" presName="hierChild4" presStyleCnt="0"/>
      <dgm:spPr/>
    </dgm:pt>
    <dgm:pt modelId="{8A1F9D91-A83B-1644-AAE3-EDBD452C4B9A}" type="pres">
      <dgm:prSet presAssocID="{541D626A-F7E7-864A-9D4D-CE137958931B}" presName="Name64" presStyleLbl="parChTrans1D3" presStyleIdx="0" presStyleCnt="4"/>
      <dgm:spPr/>
      <dgm:t>
        <a:bodyPr/>
        <a:lstStyle/>
        <a:p>
          <a:endParaRPr lang="zh-CN" altLang="en-US"/>
        </a:p>
      </dgm:t>
    </dgm:pt>
    <dgm:pt modelId="{64E1218E-5287-5047-ADB5-986856F2E2C6}" type="pres">
      <dgm:prSet presAssocID="{D9DBA87B-8086-BE4F-96B4-84FE80B96E6C}" presName="hierRoot2" presStyleCnt="0">
        <dgm:presLayoutVars>
          <dgm:hierBranch val="init"/>
        </dgm:presLayoutVars>
      </dgm:prSet>
      <dgm:spPr/>
    </dgm:pt>
    <dgm:pt modelId="{023B3BD2-9B7F-EE4D-BA46-DA7D58242EFE}" type="pres">
      <dgm:prSet presAssocID="{D9DBA87B-8086-BE4F-96B4-84FE80B96E6C}" presName="rootComposite" presStyleCnt="0"/>
      <dgm:spPr/>
    </dgm:pt>
    <dgm:pt modelId="{6849F3ED-6E08-C14D-9E33-E76A1F92CBC8}" type="pres">
      <dgm:prSet presAssocID="{D9DBA87B-8086-BE4F-96B4-84FE80B96E6C}" presName="rootText" presStyleLbl="node3" presStyleIdx="0" presStyleCnt="4" custScaleX="119042">
        <dgm:presLayoutVars>
          <dgm:chPref val="3"/>
        </dgm:presLayoutVars>
      </dgm:prSet>
      <dgm:spPr/>
      <dgm:t>
        <a:bodyPr/>
        <a:lstStyle/>
        <a:p>
          <a:endParaRPr lang="zh-CN" altLang="en-US"/>
        </a:p>
      </dgm:t>
    </dgm:pt>
    <dgm:pt modelId="{7BE47EBC-4448-4341-9080-A00D34CB9806}" type="pres">
      <dgm:prSet presAssocID="{D9DBA87B-8086-BE4F-96B4-84FE80B96E6C}" presName="rootConnector" presStyleLbl="node3" presStyleIdx="0" presStyleCnt="4"/>
      <dgm:spPr/>
      <dgm:t>
        <a:bodyPr/>
        <a:lstStyle/>
        <a:p>
          <a:endParaRPr lang="zh-CN" altLang="en-US"/>
        </a:p>
      </dgm:t>
    </dgm:pt>
    <dgm:pt modelId="{81EB7F63-CD53-ED43-962C-BE9BDE04563C}" type="pres">
      <dgm:prSet presAssocID="{D9DBA87B-8086-BE4F-96B4-84FE80B96E6C}" presName="hierChild4" presStyleCnt="0"/>
      <dgm:spPr/>
    </dgm:pt>
    <dgm:pt modelId="{CDA4475D-0FF7-9742-805B-ED636D63D63E}" type="pres">
      <dgm:prSet presAssocID="{D9DBA87B-8086-BE4F-96B4-84FE80B96E6C}" presName="hierChild5" presStyleCnt="0"/>
      <dgm:spPr/>
    </dgm:pt>
    <dgm:pt modelId="{5F373564-5D24-9F44-A9CC-9F4A04F89C11}" type="pres">
      <dgm:prSet presAssocID="{3470BC3C-0E12-9A44-8C0F-439CBFB6D4F3}" presName="Name64" presStyleLbl="parChTrans1D3" presStyleIdx="1" presStyleCnt="4"/>
      <dgm:spPr/>
      <dgm:t>
        <a:bodyPr/>
        <a:lstStyle/>
        <a:p>
          <a:endParaRPr lang="zh-CN" altLang="en-US"/>
        </a:p>
      </dgm:t>
    </dgm:pt>
    <dgm:pt modelId="{7A31255B-4458-614B-95A9-EF474EAA1C7C}" type="pres">
      <dgm:prSet presAssocID="{C0E7F50A-D3C5-5645-B64D-DE3D68B42652}" presName="hierRoot2" presStyleCnt="0">
        <dgm:presLayoutVars>
          <dgm:hierBranch val="init"/>
        </dgm:presLayoutVars>
      </dgm:prSet>
      <dgm:spPr/>
    </dgm:pt>
    <dgm:pt modelId="{6B653076-A3ED-2E48-A7E2-A98A2B4E2393}" type="pres">
      <dgm:prSet presAssocID="{C0E7F50A-D3C5-5645-B64D-DE3D68B42652}" presName="rootComposite" presStyleCnt="0"/>
      <dgm:spPr/>
    </dgm:pt>
    <dgm:pt modelId="{5766AE3B-2027-034D-B10C-C38B529B5F87}" type="pres">
      <dgm:prSet presAssocID="{C0E7F50A-D3C5-5645-B64D-DE3D68B42652}" presName="rootText" presStyleLbl="node3" presStyleIdx="1" presStyleCnt="4">
        <dgm:presLayoutVars>
          <dgm:chPref val="3"/>
        </dgm:presLayoutVars>
      </dgm:prSet>
      <dgm:spPr/>
      <dgm:t>
        <a:bodyPr/>
        <a:lstStyle/>
        <a:p>
          <a:endParaRPr lang="zh-CN" altLang="en-US"/>
        </a:p>
      </dgm:t>
    </dgm:pt>
    <dgm:pt modelId="{291EA68E-F50B-FC40-8651-51AEC484433A}" type="pres">
      <dgm:prSet presAssocID="{C0E7F50A-D3C5-5645-B64D-DE3D68B42652}" presName="rootConnector" presStyleLbl="node3" presStyleIdx="1" presStyleCnt="4"/>
      <dgm:spPr/>
      <dgm:t>
        <a:bodyPr/>
        <a:lstStyle/>
        <a:p>
          <a:endParaRPr lang="zh-CN" altLang="en-US"/>
        </a:p>
      </dgm:t>
    </dgm:pt>
    <dgm:pt modelId="{3EEAA523-5911-5445-9EE8-F0845CCEA990}" type="pres">
      <dgm:prSet presAssocID="{C0E7F50A-D3C5-5645-B64D-DE3D68B42652}" presName="hierChild4" presStyleCnt="0"/>
      <dgm:spPr/>
    </dgm:pt>
    <dgm:pt modelId="{AC543B99-4A50-8C40-8686-564F73C32BD8}" type="pres">
      <dgm:prSet presAssocID="{C0E7F50A-D3C5-5645-B64D-DE3D68B42652}" presName="hierChild5" presStyleCnt="0"/>
      <dgm:spPr/>
    </dgm:pt>
    <dgm:pt modelId="{8EAA0473-855B-4040-9F75-A7D15474EDB6}" type="pres">
      <dgm:prSet presAssocID="{E5569C54-7D19-964B-B250-54E0BD200610}" presName="Name64" presStyleLbl="parChTrans1D3" presStyleIdx="2" presStyleCnt="4"/>
      <dgm:spPr/>
      <dgm:t>
        <a:bodyPr/>
        <a:lstStyle/>
        <a:p>
          <a:endParaRPr lang="zh-CN" altLang="en-US"/>
        </a:p>
      </dgm:t>
    </dgm:pt>
    <dgm:pt modelId="{45C53AD1-6043-DE4E-AFF7-F769B9E4C6B2}" type="pres">
      <dgm:prSet presAssocID="{2D7C18AD-EBE4-9B4C-90E6-A8141738E7B9}" presName="hierRoot2" presStyleCnt="0">
        <dgm:presLayoutVars>
          <dgm:hierBranch val="init"/>
        </dgm:presLayoutVars>
      </dgm:prSet>
      <dgm:spPr/>
    </dgm:pt>
    <dgm:pt modelId="{1311BED4-BB88-D143-86D3-5A4466218076}" type="pres">
      <dgm:prSet presAssocID="{2D7C18AD-EBE4-9B4C-90E6-A8141738E7B9}" presName="rootComposite" presStyleCnt="0"/>
      <dgm:spPr/>
    </dgm:pt>
    <dgm:pt modelId="{0F145AD6-F8B2-974E-BF77-3DC2D16A65AB}" type="pres">
      <dgm:prSet presAssocID="{2D7C18AD-EBE4-9B4C-90E6-A8141738E7B9}" presName="rootText" presStyleLbl="node3" presStyleIdx="2" presStyleCnt="4">
        <dgm:presLayoutVars>
          <dgm:chPref val="3"/>
        </dgm:presLayoutVars>
      </dgm:prSet>
      <dgm:spPr/>
      <dgm:t>
        <a:bodyPr/>
        <a:lstStyle/>
        <a:p>
          <a:endParaRPr lang="zh-CN" altLang="en-US"/>
        </a:p>
      </dgm:t>
    </dgm:pt>
    <dgm:pt modelId="{36CD0CF7-E00C-5041-B8FC-77D8A1DB10F4}" type="pres">
      <dgm:prSet presAssocID="{2D7C18AD-EBE4-9B4C-90E6-A8141738E7B9}" presName="rootConnector" presStyleLbl="node3" presStyleIdx="2" presStyleCnt="4"/>
      <dgm:spPr/>
      <dgm:t>
        <a:bodyPr/>
        <a:lstStyle/>
        <a:p>
          <a:endParaRPr lang="zh-CN" altLang="en-US"/>
        </a:p>
      </dgm:t>
    </dgm:pt>
    <dgm:pt modelId="{AFEC4058-4E69-2648-AF53-E88970D101F4}" type="pres">
      <dgm:prSet presAssocID="{2D7C18AD-EBE4-9B4C-90E6-A8141738E7B9}" presName="hierChild4" presStyleCnt="0"/>
      <dgm:spPr/>
    </dgm:pt>
    <dgm:pt modelId="{A8106967-4EC0-4A41-9DD8-B6849B1858F6}" type="pres">
      <dgm:prSet presAssocID="{2D7C18AD-EBE4-9B4C-90E6-A8141738E7B9}" presName="hierChild5" presStyleCnt="0"/>
      <dgm:spPr/>
    </dgm:pt>
    <dgm:pt modelId="{B769971F-33CE-D344-98C1-AE160ADB3694}" type="pres">
      <dgm:prSet presAssocID="{96DE8AB0-B18B-F043-9688-8CC6F0B54677}" presName="Name64" presStyleLbl="parChTrans1D3" presStyleIdx="3" presStyleCnt="4"/>
      <dgm:spPr/>
      <dgm:t>
        <a:bodyPr/>
        <a:lstStyle/>
        <a:p>
          <a:endParaRPr lang="zh-CN" altLang="en-US"/>
        </a:p>
      </dgm:t>
    </dgm:pt>
    <dgm:pt modelId="{5D64AAC7-F948-EF44-8F6A-BEA1DF48C540}" type="pres">
      <dgm:prSet presAssocID="{1A2DD3D7-97C3-BC4E-BBD9-C0615C2E671B}" presName="hierRoot2" presStyleCnt="0">
        <dgm:presLayoutVars>
          <dgm:hierBranch val="init"/>
        </dgm:presLayoutVars>
      </dgm:prSet>
      <dgm:spPr/>
    </dgm:pt>
    <dgm:pt modelId="{1C2EA5CE-0CDD-5A43-95C6-53D3B63E3516}" type="pres">
      <dgm:prSet presAssocID="{1A2DD3D7-97C3-BC4E-BBD9-C0615C2E671B}" presName="rootComposite" presStyleCnt="0"/>
      <dgm:spPr/>
    </dgm:pt>
    <dgm:pt modelId="{8C01FEA2-2644-4A47-993B-CB1075867EAA}" type="pres">
      <dgm:prSet presAssocID="{1A2DD3D7-97C3-BC4E-BBD9-C0615C2E671B}" presName="rootText" presStyleLbl="node3" presStyleIdx="3" presStyleCnt="4">
        <dgm:presLayoutVars>
          <dgm:chPref val="3"/>
        </dgm:presLayoutVars>
      </dgm:prSet>
      <dgm:spPr/>
      <dgm:t>
        <a:bodyPr/>
        <a:lstStyle/>
        <a:p>
          <a:endParaRPr lang="zh-CN" altLang="en-US"/>
        </a:p>
      </dgm:t>
    </dgm:pt>
    <dgm:pt modelId="{63F99E30-45CC-1547-B425-FCA631079D57}" type="pres">
      <dgm:prSet presAssocID="{1A2DD3D7-97C3-BC4E-BBD9-C0615C2E671B}" presName="rootConnector" presStyleLbl="node3" presStyleIdx="3" presStyleCnt="4"/>
      <dgm:spPr/>
      <dgm:t>
        <a:bodyPr/>
        <a:lstStyle/>
        <a:p>
          <a:endParaRPr lang="zh-CN" altLang="en-US"/>
        </a:p>
      </dgm:t>
    </dgm:pt>
    <dgm:pt modelId="{A44CB684-4A00-5640-A2DB-98B9D94785A8}" type="pres">
      <dgm:prSet presAssocID="{1A2DD3D7-97C3-BC4E-BBD9-C0615C2E671B}" presName="hierChild4" presStyleCnt="0"/>
      <dgm:spPr/>
    </dgm:pt>
    <dgm:pt modelId="{ACE4895C-2D50-2D49-9137-0459521DB5B9}" type="pres">
      <dgm:prSet presAssocID="{1A2DD3D7-97C3-BC4E-BBD9-C0615C2E671B}" presName="hierChild5" presStyleCnt="0"/>
      <dgm:spPr/>
    </dgm:pt>
    <dgm:pt modelId="{C4EB0C64-C1DE-5840-AA1A-6B64027B24FA}" type="pres">
      <dgm:prSet presAssocID="{D495FE70-D414-B848-BE82-679738F95DEA}" presName="hierChild5" presStyleCnt="0"/>
      <dgm:spPr/>
    </dgm:pt>
    <dgm:pt modelId="{CE6B7AA4-4E74-9345-8C39-D9A57978A5FC}" type="pres">
      <dgm:prSet presAssocID="{03CA20F5-181F-C642-812B-09EAD05291CB}" presName="Name64" presStyleLbl="parChTrans1D2" presStyleIdx="1" presStyleCnt="2"/>
      <dgm:spPr/>
      <dgm:t>
        <a:bodyPr/>
        <a:lstStyle/>
        <a:p>
          <a:endParaRPr lang="zh-CN" altLang="en-US"/>
        </a:p>
      </dgm:t>
    </dgm:pt>
    <dgm:pt modelId="{DA75A5C3-0E23-9F4B-B268-C0F6D0436456}" type="pres">
      <dgm:prSet presAssocID="{4449040D-6680-BE48-BF9C-213BB014AAF1}" presName="hierRoot2" presStyleCnt="0">
        <dgm:presLayoutVars>
          <dgm:hierBranch val="init"/>
        </dgm:presLayoutVars>
      </dgm:prSet>
      <dgm:spPr/>
    </dgm:pt>
    <dgm:pt modelId="{0A6BD554-DC1E-BC44-817C-787908D9BAAA}" type="pres">
      <dgm:prSet presAssocID="{4449040D-6680-BE48-BF9C-213BB014AAF1}" presName="rootComposite" presStyleCnt="0"/>
      <dgm:spPr/>
    </dgm:pt>
    <dgm:pt modelId="{E4773532-36CE-404B-9B4D-845BBEB0919F}" type="pres">
      <dgm:prSet presAssocID="{4449040D-6680-BE48-BF9C-213BB014AAF1}" presName="rootText" presStyleLbl="node2" presStyleIdx="1" presStyleCnt="2">
        <dgm:presLayoutVars>
          <dgm:chPref val="3"/>
        </dgm:presLayoutVars>
      </dgm:prSet>
      <dgm:spPr/>
      <dgm:t>
        <a:bodyPr/>
        <a:lstStyle/>
        <a:p>
          <a:endParaRPr lang="zh-CN" altLang="en-US"/>
        </a:p>
      </dgm:t>
    </dgm:pt>
    <dgm:pt modelId="{EE966D2E-676A-794E-9BD2-272ACEDE2E9C}" type="pres">
      <dgm:prSet presAssocID="{4449040D-6680-BE48-BF9C-213BB014AAF1}" presName="rootConnector" presStyleLbl="node2" presStyleIdx="1" presStyleCnt="2"/>
      <dgm:spPr/>
      <dgm:t>
        <a:bodyPr/>
        <a:lstStyle/>
        <a:p>
          <a:endParaRPr lang="zh-CN" altLang="en-US"/>
        </a:p>
      </dgm:t>
    </dgm:pt>
    <dgm:pt modelId="{F1CBA60B-A5B4-F14C-90C5-5594A2CBCFAB}" type="pres">
      <dgm:prSet presAssocID="{4449040D-6680-BE48-BF9C-213BB014AAF1}" presName="hierChild4" presStyleCnt="0"/>
      <dgm:spPr/>
    </dgm:pt>
    <dgm:pt modelId="{DB7C4775-5021-C049-85B9-67BAD7871118}" type="pres">
      <dgm:prSet presAssocID="{4449040D-6680-BE48-BF9C-213BB014AAF1}" presName="hierChild5" presStyleCnt="0"/>
      <dgm:spPr/>
    </dgm:pt>
    <dgm:pt modelId="{46428B91-7BFB-B542-BB26-300E1EECCD66}" type="pres">
      <dgm:prSet presAssocID="{2E7A79DF-37F9-E04C-A420-5B8BA7EA211B}" presName="hierChild3" presStyleCnt="0"/>
      <dgm:spPr/>
    </dgm:pt>
  </dgm:ptLst>
  <dgm:cxnLst>
    <dgm:cxn modelId="{7F1F40B1-A2FD-FA4F-8F43-E4A8B71D22DF}" type="presOf" srcId="{D9DBA87B-8086-BE4F-96B4-84FE80B96E6C}" destId="{6849F3ED-6E08-C14D-9E33-E76A1F92CBC8}" srcOrd="0" destOrd="0" presId="urn:microsoft.com/office/officeart/2009/3/layout/HorizontalOrganizationChart#420"/>
    <dgm:cxn modelId="{16DE81A0-5F9D-6A4B-A0F7-D97542059E37}" type="presOf" srcId="{96DE8AB0-B18B-F043-9688-8CC6F0B54677}" destId="{B769971F-33CE-D344-98C1-AE160ADB3694}" srcOrd="0" destOrd="0" presId="urn:microsoft.com/office/officeart/2009/3/layout/HorizontalOrganizationChart#420"/>
    <dgm:cxn modelId="{F4C13657-5359-2348-9578-4244C8B7156D}" type="presOf" srcId="{4449040D-6680-BE48-BF9C-213BB014AAF1}" destId="{E4773532-36CE-404B-9B4D-845BBEB0919F}" srcOrd="0" destOrd="0" presId="urn:microsoft.com/office/officeart/2009/3/layout/HorizontalOrganizationChart#420"/>
    <dgm:cxn modelId="{46EB74AE-9BB0-7541-AEC0-CD57B6E6F957}" type="presOf" srcId="{C0E7F50A-D3C5-5645-B64D-DE3D68B42652}" destId="{5766AE3B-2027-034D-B10C-C38B529B5F87}" srcOrd="0" destOrd="0" presId="urn:microsoft.com/office/officeart/2009/3/layout/HorizontalOrganizationChart#420"/>
    <dgm:cxn modelId="{113257B9-F62E-E841-A08D-E846ABF015EE}" srcId="{D495FE70-D414-B848-BE82-679738F95DEA}" destId="{1A2DD3D7-97C3-BC4E-BBD9-C0615C2E671B}" srcOrd="3" destOrd="0" parTransId="{96DE8AB0-B18B-F043-9688-8CC6F0B54677}" sibTransId="{9BA19A67-7962-5846-B2B4-B036DA950BAF}"/>
    <dgm:cxn modelId="{EDE222AC-4269-A94B-B21C-1A3C90B6A439}" type="presOf" srcId="{D495FE70-D414-B848-BE82-679738F95DEA}" destId="{C19AF8B7-68AC-BA42-A6A1-5D0E6410B28A}" srcOrd="0" destOrd="0" presId="urn:microsoft.com/office/officeart/2009/3/layout/HorizontalOrganizationChart#420"/>
    <dgm:cxn modelId="{1288D72A-C242-A940-9FFF-54BF48C4DC16}" type="presOf" srcId="{D9DBA87B-8086-BE4F-96B4-84FE80B96E6C}" destId="{7BE47EBC-4448-4341-9080-A00D34CB9806}" srcOrd="1" destOrd="0" presId="urn:microsoft.com/office/officeart/2009/3/layout/HorizontalOrganizationChart#420"/>
    <dgm:cxn modelId="{B21ECDDF-946E-8F4B-ABBA-D7C3CFFE8A94}" srcId="{2E7A79DF-37F9-E04C-A420-5B8BA7EA211B}" destId="{D495FE70-D414-B848-BE82-679738F95DEA}" srcOrd="0" destOrd="0" parTransId="{82A45ED3-2CE2-CD45-9383-B5A66D71A518}" sibTransId="{31473893-47A1-D248-B029-DB2252E88001}"/>
    <dgm:cxn modelId="{D5E0A4A5-5AD0-2E4A-B2A2-DC9251C6ACB6}" type="presOf" srcId="{1A2DD3D7-97C3-BC4E-BBD9-C0615C2E671B}" destId="{63F99E30-45CC-1547-B425-FCA631079D57}" srcOrd="1" destOrd="0" presId="urn:microsoft.com/office/officeart/2009/3/layout/HorizontalOrganizationChart#420"/>
    <dgm:cxn modelId="{FEFF1628-217D-EA4F-A9CB-8E45818CC952}" type="presOf" srcId="{2E7A79DF-37F9-E04C-A420-5B8BA7EA211B}" destId="{DB17412D-52CC-9F48-B38B-B3FB04365095}" srcOrd="1" destOrd="0" presId="urn:microsoft.com/office/officeart/2009/3/layout/HorizontalOrganizationChart#420"/>
    <dgm:cxn modelId="{076715ED-0F73-8245-B4C1-BC42FC7F3913}" srcId="{D495FE70-D414-B848-BE82-679738F95DEA}" destId="{D9DBA87B-8086-BE4F-96B4-84FE80B96E6C}" srcOrd="0" destOrd="0" parTransId="{541D626A-F7E7-864A-9D4D-CE137958931B}" sibTransId="{A3416AD1-B9E5-BB42-89A8-426FA47AFC5F}"/>
    <dgm:cxn modelId="{DB010AD3-9B2C-C349-A2A9-40ECBF8CEF01}" srcId="{960B5FFC-C883-E542-8CDB-9FF1AA81B813}" destId="{2E7A79DF-37F9-E04C-A420-5B8BA7EA211B}" srcOrd="0" destOrd="0" parTransId="{A21CB7C1-35BD-7A48-92A5-52189C15160A}" sibTransId="{D2335F9B-9160-4145-81FA-5058E705AFBA}"/>
    <dgm:cxn modelId="{40EB4202-4C90-FA4C-A502-724AE1A3F77E}" type="presOf" srcId="{541D626A-F7E7-864A-9D4D-CE137958931B}" destId="{8A1F9D91-A83B-1644-AAE3-EDBD452C4B9A}" srcOrd="0" destOrd="0" presId="urn:microsoft.com/office/officeart/2009/3/layout/HorizontalOrganizationChart#420"/>
    <dgm:cxn modelId="{9A3A13A4-D8BD-5E4F-82B1-82286292F206}" type="presOf" srcId="{2D7C18AD-EBE4-9B4C-90E6-A8141738E7B9}" destId="{0F145AD6-F8B2-974E-BF77-3DC2D16A65AB}" srcOrd="0" destOrd="0" presId="urn:microsoft.com/office/officeart/2009/3/layout/HorizontalOrganizationChart#420"/>
    <dgm:cxn modelId="{EBE7341E-75CD-394D-86EA-57B332387ADB}" type="presOf" srcId="{03CA20F5-181F-C642-812B-09EAD05291CB}" destId="{CE6B7AA4-4E74-9345-8C39-D9A57978A5FC}" srcOrd="0" destOrd="0" presId="urn:microsoft.com/office/officeart/2009/3/layout/HorizontalOrganizationChart#420"/>
    <dgm:cxn modelId="{28192B0C-BBD4-5E41-911C-9CE32EAE12CF}" type="presOf" srcId="{4449040D-6680-BE48-BF9C-213BB014AAF1}" destId="{EE966D2E-676A-794E-9BD2-272ACEDE2E9C}" srcOrd="1" destOrd="0" presId="urn:microsoft.com/office/officeart/2009/3/layout/HorizontalOrganizationChart#420"/>
    <dgm:cxn modelId="{27EE7492-FFBC-D844-B7E2-91B92699F266}" srcId="{D495FE70-D414-B848-BE82-679738F95DEA}" destId="{2D7C18AD-EBE4-9B4C-90E6-A8141738E7B9}" srcOrd="2" destOrd="0" parTransId="{E5569C54-7D19-964B-B250-54E0BD200610}" sibTransId="{6976DB48-F4DE-904D-A8A6-44B3BEACF2CB}"/>
    <dgm:cxn modelId="{20B0D8E8-C614-1C4F-85BB-B758C4CB416F}" type="presOf" srcId="{2D7C18AD-EBE4-9B4C-90E6-A8141738E7B9}" destId="{36CD0CF7-E00C-5041-B8FC-77D8A1DB10F4}" srcOrd="1" destOrd="0" presId="urn:microsoft.com/office/officeart/2009/3/layout/HorizontalOrganizationChart#420"/>
    <dgm:cxn modelId="{8C46616D-0789-9A49-AA1A-EC029D8644D2}" type="presOf" srcId="{E5569C54-7D19-964B-B250-54E0BD200610}" destId="{8EAA0473-855B-4040-9F75-A7D15474EDB6}" srcOrd="0" destOrd="0" presId="urn:microsoft.com/office/officeart/2009/3/layout/HorizontalOrganizationChart#420"/>
    <dgm:cxn modelId="{A50B3332-35D9-9240-9DB4-B804D20B5A7B}" type="presOf" srcId="{1A2DD3D7-97C3-BC4E-BBD9-C0615C2E671B}" destId="{8C01FEA2-2644-4A47-993B-CB1075867EAA}" srcOrd="0" destOrd="0" presId="urn:microsoft.com/office/officeart/2009/3/layout/HorizontalOrganizationChart#420"/>
    <dgm:cxn modelId="{DBBFE34C-E971-5145-9CAD-B4E04A33CCDB}" srcId="{2E7A79DF-37F9-E04C-A420-5B8BA7EA211B}" destId="{4449040D-6680-BE48-BF9C-213BB014AAF1}" srcOrd="1" destOrd="0" parTransId="{03CA20F5-181F-C642-812B-09EAD05291CB}" sibTransId="{CDBE4338-7B69-AF47-BEEA-488582924C0B}"/>
    <dgm:cxn modelId="{30D96775-887D-C74E-B422-4B86206D1462}" type="presOf" srcId="{C0E7F50A-D3C5-5645-B64D-DE3D68B42652}" destId="{291EA68E-F50B-FC40-8651-51AEC484433A}" srcOrd="1" destOrd="0" presId="urn:microsoft.com/office/officeart/2009/3/layout/HorizontalOrganizationChart#420"/>
    <dgm:cxn modelId="{012A5CC8-9B0E-D047-8090-1E4C4E9B6A5B}" srcId="{D495FE70-D414-B848-BE82-679738F95DEA}" destId="{C0E7F50A-D3C5-5645-B64D-DE3D68B42652}" srcOrd="1" destOrd="0" parTransId="{3470BC3C-0E12-9A44-8C0F-439CBFB6D4F3}" sibTransId="{816C2B61-8703-A34F-AD26-8AB79EBAA392}"/>
    <dgm:cxn modelId="{C603378F-9634-8149-AD7E-15D174E9A6D1}" type="presOf" srcId="{D495FE70-D414-B848-BE82-679738F95DEA}" destId="{E29D5727-716A-624D-AD17-881242102759}" srcOrd="1" destOrd="0" presId="urn:microsoft.com/office/officeart/2009/3/layout/HorizontalOrganizationChart#420"/>
    <dgm:cxn modelId="{736D18E4-17DD-4243-94A0-32D33319B326}" type="presOf" srcId="{960B5FFC-C883-E542-8CDB-9FF1AA81B813}" destId="{8A5C8651-A0F4-A444-A315-4EE5D40000B9}" srcOrd="0" destOrd="0" presId="urn:microsoft.com/office/officeart/2009/3/layout/HorizontalOrganizationChart#420"/>
    <dgm:cxn modelId="{8760642C-9FCB-6E46-96BF-3A9FA101CF0B}" type="presOf" srcId="{2E7A79DF-37F9-E04C-A420-5B8BA7EA211B}" destId="{24BF3843-CEF8-5541-B6ED-A3C26E575F84}" srcOrd="0" destOrd="0" presId="urn:microsoft.com/office/officeart/2009/3/layout/HorizontalOrganizationChart#420"/>
    <dgm:cxn modelId="{8D290BB9-B448-5440-A5AF-D9AA694691A0}" type="presOf" srcId="{82A45ED3-2CE2-CD45-9383-B5A66D71A518}" destId="{FF679F8A-3C75-2A40-A7BE-C8DCA62D047D}" srcOrd="0" destOrd="0" presId="urn:microsoft.com/office/officeart/2009/3/layout/HorizontalOrganizationChart#420"/>
    <dgm:cxn modelId="{827120DB-52C4-BD4B-B814-C5A1A2123EF8}" type="presOf" srcId="{3470BC3C-0E12-9A44-8C0F-439CBFB6D4F3}" destId="{5F373564-5D24-9F44-A9CC-9F4A04F89C11}" srcOrd="0" destOrd="0" presId="urn:microsoft.com/office/officeart/2009/3/layout/HorizontalOrganizationChart#420"/>
    <dgm:cxn modelId="{A17732E7-9F2D-1F4A-A414-7C55E5564982}" type="presParOf" srcId="{8A5C8651-A0F4-A444-A315-4EE5D40000B9}" destId="{ACCE5953-75EF-A646-8901-438202253147}" srcOrd="0" destOrd="0" presId="urn:microsoft.com/office/officeart/2009/3/layout/HorizontalOrganizationChart#420"/>
    <dgm:cxn modelId="{981EAE93-48DF-D045-8609-6AE20ADA2D40}" type="presParOf" srcId="{ACCE5953-75EF-A646-8901-438202253147}" destId="{1C0925D7-268E-4541-B7C2-F03386CA1563}" srcOrd="0" destOrd="0" presId="urn:microsoft.com/office/officeart/2009/3/layout/HorizontalOrganizationChart#420"/>
    <dgm:cxn modelId="{C16FCA7A-36C5-4444-AB06-5F8750232853}" type="presParOf" srcId="{1C0925D7-268E-4541-B7C2-F03386CA1563}" destId="{24BF3843-CEF8-5541-B6ED-A3C26E575F84}" srcOrd="0" destOrd="0" presId="urn:microsoft.com/office/officeart/2009/3/layout/HorizontalOrganizationChart#420"/>
    <dgm:cxn modelId="{3165F60C-BC4C-B143-8C71-3D0D5E2DDE4F}" type="presParOf" srcId="{1C0925D7-268E-4541-B7C2-F03386CA1563}" destId="{DB17412D-52CC-9F48-B38B-B3FB04365095}" srcOrd="1" destOrd="0" presId="urn:microsoft.com/office/officeart/2009/3/layout/HorizontalOrganizationChart#420"/>
    <dgm:cxn modelId="{C9697F0F-07B3-BA4E-AF72-1E14BF97C316}" type="presParOf" srcId="{ACCE5953-75EF-A646-8901-438202253147}" destId="{183C6BF8-69DB-0A4B-9B5F-5AB643B021AE}" srcOrd="1" destOrd="0" presId="urn:microsoft.com/office/officeart/2009/3/layout/HorizontalOrganizationChart#420"/>
    <dgm:cxn modelId="{2FD8FD1F-CD99-1945-AE3D-7BBF28946F9C}" type="presParOf" srcId="{183C6BF8-69DB-0A4B-9B5F-5AB643B021AE}" destId="{FF679F8A-3C75-2A40-A7BE-C8DCA62D047D}" srcOrd="0" destOrd="0" presId="urn:microsoft.com/office/officeart/2009/3/layout/HorizontalOrganizationChart#420"/>
    <dgm:cxn modelId="{91ABDD91-15BF-5B41-A2DB-11A14B27C25E}" type="presParOf" srcId="{183C6BF8-69DB-0A4B-9B5F-5AB643B021AE}" destId="{EC3DF666-0C34-F646-907B-DDA4F6D1A162}" srcOrd="1" destOrd="0" presId="urn:microsoft.com/office/officeart/2009/3/layout/HorizontalOrganizationChart#420"/>
    <dgm:cxn modelId="{C19BDFFC-A40D-114C-A829-782335D997FB}" type="presParOf" srcId="{EC3DF666-0C34-F646-907B-DDA4F6D1A162}" destId="{59C6230E-9D09-9B42-B32F-2E1E625515C8}" srcOrd="0" destOrd="0" presId="urn:microsoft.com/office/officeart/2009/3/layout/HorizontalOrganizationChart#420"/>
    <dgm:cxn modelId="{D622DAB5-945B-3844-AEC2-3A1876E2E71A}" type="presParOf" srcId="{59C6230E-9D09-9B42-B32F-2E1E625515C8}" destId="{C19AF8B7-68AC-BA42-A6A1-5D0E6410B28A}" srcOrd="0" destOrd="0" presId="urn:microsoft.com/office/officeart/2009/3/layout/HorizontalOrganizationChart#420"/>
    <dgm:cxn modelId="{37856BFA-826D-0546-AD97-123327D4D328}" type="presParOf" srcId="{59C6230E-9D09-9B42-B32F-2E1E625515C8}" destId="{E29D5727-716A-624D-AD17-881242102759}" srcOrd="1" destOrd="0" presId="urn:microsoft.com/office/officeart/2009/3/layout/HorizontalOrganizationChart#420"/>
    <dgm:cxn modelId="{383C1EB0-9CEC-0048-B51E-4D9DB8DC1097}" type="presParOf" srcId="{EC3DF666-0C34-F646-907B-DDA4F6D1A162}" destId="{FC746512-FE87-F54A-82E7-44AEBEAEC0DC}" srcOrd="1" destOrd="0" presId="urn:microsoft.com/office/officeart/2009/3/layout/HorizontalOrganizationChart#420"/>
    <dgm:cxn modelId="{D66158CF-58CB-FF4A-A7A9-D9AA62DBCEEA}" type="presParOf" srcId="{FC746512-FE87-F54A-82E7-44AEBEAEC0DC}" destId="{8A1F9D91-A83B-1644-AAE3-EDBD452C4B9A}" srcOrd="0" destOrd="0" presId="urn:microsoft.com/office/officeart/2009/3/layout/HorizontalOrganizationChart#420"/>
    <dgm:cxn modelId="{F20DA8DF-E7FD-D944-A995-6652DDEC0C66}" type="presParOf" srcId="{FC746512-FE87-F54A-82E7-44AEBEAEC0DC}" destId="{64E1218E-5287-5047-ADB5-986856F2E2C6}" srcOrd="1" destOrd="0" presId="urn:microsoft.com/office/officeart/2009/3/layout/HorizontalOrganizationChart#420"/>
    <dgm:cxn modelId="{1ACE4360-58D2-C642-8595-0A06EBE04482}" type="presParOf" srcId="{64E1218E-5287-5047-ADB5-986856F2E2C6}" destId="{023B3BD2-9B7F-EE4D-BA46-DA7D58242EFE}" srcOrd="0" destOrd="0" presId="urn:microsoft.com/office/officeart/2009/3/layout/HorizontalOrganizationChart#420"/>
    <dgm:cxn modelId="{5098146A-18C0-9543-808E-DF0B7885699A}" type="presParOf" srcId="{023B3BD2-9B7F-EE4D-BA46-DA7D58242EFE}" destId="{6849F3ED-6E08-C14D-9E33-E76A1F92CBC8}" srcOrd="0" destOrd="0" presId="urn:microsoft.com/office/officeart/2009/3/layout/HorizontalOrganizationChart#420"/>
    <dgm:cxn modelId="{713597F7-5630-9745-B29C-FF927BFF47E3}" type="presParOf" srcId="{023B3BD2-9B7F-EE4D-BA46-DA7D58242EFE}" destId="{7BE47EBC-4448-4341-9080-A00D34CB9806}" srcOrd="1" destOrd="0" presId="urn:microsoft.com/office/officeart/2009/3/layout/HorizontalOrganizationChart#420"/>
    <dgm:cxn modelId="{FECD7DF5-4BDC-3C49-B0D4-1CBF049B60BA}" type="presParOf" srcId="{64E1218E-5287-5047-ADB5-986856F2E2C6}" destId="{81EB7F63-CD53-ED43-962C-BE9BDE04563C}" srcOrd="1" destOrd="0" presId="urn:microsoft.com/office/officeart/2009/3/layout/HorizontalOrganizationChart#420"/>
    <dgm:cxn modelId="{051AFD77-39C9-044F-9C58-5A44594A19E1}" type="presParOf" srcId="{64E1218E-5287-5047-ADB5-986856F2E2C6}" destId="{CDA4475D-0FF7-9742-805B-ED636D63D63E}" srcOrd="2" destOrd="0" presId="urn:microsoft.com/office/officeart/2009/3/layout/HorizontalOrganizationChart#420"/>
    <dgm:cxn modelId="{D3D69F86-1552-8A44-89CD-0333B0332C76}" type="presParOf" srcId="{FC746512-FE87-F54A-82E7-44AEBEAEC0DC}" destId="{5F373564-5D24-9F44-A9CC-9F4A04F89C11}" srcOrd="2" destOrd="0" presId="urn:microsoft.com/office/officeart/2009/3/layout/HorizontalOrganizationChart#420"/>
    <dgm:cxn modelId="{B872BB9B-A008-744E-B814-F0F9106588CF}" type="presParOf" srcId="{FC746512-FE87-F54A-82E7-44AEBEAEC0DC}" destId="{7A31255B-4458-614B-95A9-EF474EAA1C7C}" srcOrd="3" destOrd="0" presId="urn:microsoft.com/office/officeart/2009/3/layout/HorizontalOrganizationChart#420"/>
    <dgm:cxn modelId="{D5D8B476-F0A7-6642-9A00-02C32DE4162D}" type="presParOf" srcId="{7A31255B-4458-614B-95A9-EF474EAA1C7C}" destId="{6B653076-A3ED-2E48-A7E2-A98A2B4E2393}" srcOrd="0" destOrd="0" presId="urn:microsoft.com/office/officeart/2009/3/layout/HorizontalOrganizationChart#420"/>
    <dgm:cxn modelId="{21B42AF7-DA78-4046-A9A0-AAA35AD2781C}" type="presParOf" srcId="{6B653076-A3ED-2E48-A7E2-A98A2B4E2393}" destId="{5766AE3B-2027-034D-B10C-C38B529B5F87}" srcOrd="0" destOrd="0" presId="urn:microsoft.com/office/officeart/2009/3/layout/HorizontalOrganizationChart#420"/>
    <dgm:cxn modelId="{73B25D71-EC4E-954D-95F1-669B56CC2222}" type="presParOf" srcId="{6B653076-A3ED-2E48-A7E2-A98A2B4E2393}" destId="{291EA68E-F50B-FC40-8651-51AEC484433A}" srcOrd="1" destOrd="0" presId="urn:microsoft.com/office/officeart/2009/3/layout/HorizontalOrganizationChart#420"/>
    <dgm:cxn modelId="{62BEB7F8-C8AC-734A-970F-5E0A76238EEC}" type="presParOf" srcId="{7A31255B-4458-614B-95A9-EF474EAA1C7C}" destId="{3EEAA523-5911-5445-9EE8-F0845CCEA990}" srcOrd="1" destOrd="0" presId="urn:microsoft.com/office/officeart/2009/3/layout/HorizontalOrganizationChart#420"/>
    <dgm:cxn modelId="{F8ADDAD2-47AB-1945-B716-5A61CADD7A9A}" type="presParOf" srcId="{7A31255B-4458-614B-95A9-EF474EAA1C7C}" destId="{AC543B99-4A50-8C40-8686-564F73C32BD8}" srcOrd="2" destOrd="0" presId="urn:microsoft.com/office/officeart/2009/3/layout/HorizontalOrganizationChart#420"/>
    <dgm:cxn modelId="{FDA0D827-C701-C44D-9169-679205F19DC8}" type="presParOf" srcId="{FC746512-FE87-F54A-82E7-44AEBEAEC0DC}" destId="{8EAA0473-855B-4040-9F75-A7D15474EDB6}" srcOrd="4" destOrd="0" presId="urn:microsoft.com/office/officeart/2009/3/layout/HorizontalOrganizationChart#420"/>
    <dgm:cxn modelId="{85C5677E-5131-C544-8AE4-73EBBCA30519}" type="presParOf" srcId="{FC746512-FE87-F54A-82E7-44AEBEAEC0DC}" destId="{45C53AD1-6043-DE4E-AFF7-F769B9E4C6B2}" srcOrd="5" destOrd="0" presId="urn:microsoft.com/office/officeart/2009/3/layout/HorizontalOrganizationChart#420"/>
    <dgm:cxn modelId="{C1D98DF1-F9EF-C149-9048-382607BA79D9}" type="presParOf" srcId="{45C53AD1-6043-DE4E-AFF7-F769B9E4C6B2}" destId="{1311BED4-BB88-D143-86D3-5A4466218076}" srcOrd="0" destOrd="0" presId="urn:microsoft.com/office/officeart/2009/3/layout/HorizontalOrganizationChart#420"/>
    <dgm:cxn modelId="{228399F9-89EF-DA42-9451-1DC7A8687210}" type="presParOf" srcId="{1311BED4-BB88-D143-86D3-5A4466218076}" destId="{0F145AD6-F8B2-974E-BF77-3DC2D16A65AB}" srcOrd="0" destOrd="0" presId="urn:microsoft.com/office/officeart/2009/3/layout/HorizontalOrganizationChart#420"/>
    <dgm:cxn modelId="{99BE0A67-45EC-B441-AC82-ABF277F178F2}" type="presParOf" srcId="{1311BED4-BB88-D143-86D3-5A4466218076}" destId="{36CD0CF7-E00C-5041-B8FC-77D8A1DB10F4}" srcOrd="1" destOrd="0" presId="urn:microsoft.com/office/officeart/2009/3/layout/HorizontalOrganizationChart#420"/>
    <dgm:cxn modelId="{273D3085-F7A3-9443-93E5-F65313B91F38}" type="presParOf" srcId="{45C53AD1-6043-DE4E-AFF7-F769B9E4C6B2}" destId="{AFEC4058-4E69-2648-AF53-E88970D101F4}" srcOrd="1" destOrd="0" presId="urn:microsoft.com/office/officeart/2009/3/layout/HorizontalOrganizationChart#420"/>
    <dgm:cxn modelId="{8226FAA5-D58B-5E4E-9203-8B9B900048EF}" type="presParOf" srcId="{45C53AD1-6043-DE4E-AFF7-F769B9E4C6B2}" destId="{A8106967-4EC0-4A41-9DD8-B6849B1858F6}" srcOrd="2" destOrd="0" presId="urn:microsoft.com/office/officeart/2009/3/layout/HorizontalOrganizationChart#420"/>
    <dgm:cxn modelId="{567CFC91-636B-9245-B41E-95EAB00ABE94}" type="presParOf" srcId="{FC746512-FE87-F54A-82E7-44AEBEAEC0DC}" destId="{B769971F-33CE-D344-98C1-AE160ADB3694}" srcOrd="6" destOrd="0" presId="urn:microsoft.com/office/officeart/2009/3/layout/HorizontalOrganizationChart#420"/>
    <dgm:cxn modelId="{91545EDF-1BDC-C04F-BE90-A778C2A1A887}" type="presParOf" srcId="{FC746512-FE87-F54A-82E7-44AEBEAEC0DC}" destId="{5D64AAC7-F948-EF44-8F6A-BEA1DF48C540}" srcOrd="7" destOrd="0" presId="urn:microsoft.com/office/officeart/2009/3/layout/HorizontalOrganizationChart#420"/>
    <dgm:cxn modelId="{0152BCA6-10E9-3846-A81C-E9A551B3FC43}" type="presParOf" srcId="{5D64AAC7-F948-EF44-8F6A-BEA1DF48C540}" destId="{1C2EA5CE-0CDD-5A43-95C6-53D3B63E3516}" srcOrd="0" destOrd="0" presId="urn:microsoft.com/office/officeart/2009/3/layout/HorizontalOrganizationChart#420"/>
    <dgm:cxn modelId="{C7EAAD28-AD9E-1342-B8DA-D7A69E8BD885}" type="presParOf" srcId="{1C2EA5CE-0CDD-5A43-95C6-53D3B63E3516}" destId="{8C01FEA2-2644-4A47-993B-CB1075867EAA}" srcOrd="0" destOrd="0" presId="urn:microsoft.com/office/officeart/2009/3/layout/HorizontalOrganizationChart#420"/>
    <dgm:cxn modelId="{6DCE8603-3D7C-3740-B3B7-0E0C9AD8623B}" type="presParOf" srcId="{1C2EA5CE-0CDD-5A43-95C6-53D3B63E3516}" destId="{63F99E30-45CC-1547-B425-FCA631079D57}" srcOrd="1" destOrd="0" presId="urn:microsoft.com/office/officeart/2009/3/layout/HorizontalOrganizationChart#420"/>
    <dgm:cxn modelId="{3F045D18-9A2D-1A4C-911B-B458B2145949}" type="presParOf" srcId="{5D64AAC7-F948-EF44-8F6A-BEA1DF48C540}" destId="{A44CB684-4A00-5640-A2DB-98B9D94785A8}" srcOrd="1" destOrd="0" presId="urn:microsoft.com/office/officeart/2009/3/layout/HorizontalOrganizationChart#420"/>
    <dgm:cxn modelId="{2E5803B8-78C9-5549-9E65-3F91085BE7EC}" type="presParOf" srcId="{5D64AAC7-F948-EF44-8F6A-BEA1DF48C540}" destId="{ACE4895C-2D50-2D49-9137-0459521DB5B9}" srcOrd="2" destOrd="0" presId="urn:microsoft.com/office/officeart/2009/3/layout/HorizontalOrganizationChart#420"/>
    <dgm:cxn modelId="{453BB44A-AC09-4F47-834C-FBC797E5D24F}" type="presParOf" srcId="{EC3DF666-0C34-F646-907B-DDA4F6D1A162}" destId="{C4EB0C64-C1DE-5840-AA1A-6B64027B24FA}" srcOrd="2" destOrd="0" presId="urn:microsoft.com/office/officeart/2009/3/layout/HorizontalOrganizationChart#420"/>
    <dgm:cxn modelId="{ABE7BFDD-5972-544A-A516-C3BA9AFCFEC4}" type="presParOf" srcId="{183C6BF8-69DB-0A4B-9B5F-5AB643B021AE}" destId="{CE6B7AA4-4E74-9345-8C39-D9A57978A5FC}" srcOrd="2" destOrd="0" presId="urn:microsoft.com/office/officeart/2009/3/layout/HorizontalOrganizationChart#420"/>
    <dgm:cxn modelId="{34CAB61F-A771-ED4A-B859-A905025AA7D3}" type="presParOf" srcId="{183C6BF8-69DB-0A4B-9B5F-5AB643B021AE}" destId="{DA75A5C3-0E23-9F4B-B268-C0F6D0436456}" srcOrd="3" destOrd="0" presId="urn:microsoft.com/office/officeart/2009/3/layout/HorizontalOrganizationChart#420"/>
    <dgm:cxn modelId="{7BEE647C-CA7E-BD48-858C-6C955DFC84F3}" type="presParOf" srcId="{DA75A5C3-0E23-9F4B-B268-C0F6D0436456}" destId="{0A6BD554-DC1E-BC44-817C-787908D9BAAA}" srcOrd="0" destOrd="0" presId="urn:microsoft.com/office/officeart/2009/3/layout/HorizontalOrganizationChart#420"/>
    <dgm:cxn modelId="{43766650-4B1B-EE4F-9A9D-05F369C948B9}" type="presParOf" srcId="{0A6BD554-DC1E-BC44-817C-787908D9BAAA}" destId="{E4773532-36CE-404B-9B4D-845BBEB0919F}" srcOrd="0" destOrd="0" presId="urn:microsoft.com/office/officeart/2009/3/layout/HorizontalOrganizationChart#420"/>
    <dgm:cxn modelId="{CBAF51EB-179F-C244-B5CD-5ACE6EA54794}" type="presParOf" srcId="{0A6BD554-DC1E-BC44-817C-787908D9BAAA}" destId="{EE966D2E-676A-794E-9BD2-272ACEDE2E9C}" srcOrd="1" destOrd="0" presId="urn:microsoft.com/office/officeart/2009/3/layout/HorizontalOrganizationChart#420"/>
    <dgm:cxn modelId="{C1FFFF82-064A-594F-8A21-282D04B67928}" type="presParOf" srcId="{DA75A5C3-0E23-9F4B-B268-C0F6D0436456}" destId="{F1CBA60B-A5B4-F14C-90C5-5594A2CBCFAB}" srcOrd="1" destOrd="0" presId="urn:microsoft.com/office/officeart/2009/3/layout/HorizontalOrganizationChart#420"/>
    <dgm:cxn modelId="{F36998DC-2A48-274F-BC4D-47802257E40A}" type="presParOf" srcId="{DA75A5C3-0E23-9F4B-B268-C0F6D0436456}" destId="{DB7C4775-5021-C049-85B9-67BAD7871118}" srcOrd="2" destOrd="0" presId="urn:microsoft.com/office/officeart/2009/3/layout/HorizontalOrganizationChart#420"/>
    <dgm:cxn modelId="{EB5C92D7-130C-414F-9DA6-0667146E9809}" type="presParOf" srcId="{ACCE5953-75EF-A646-8901-438202253147}" destId="{46428B91-7BFB-B542-BB26-300E1EECCD66}" srcOrd="2" destOrd="0" presId="urn:microsoft.com/office/officeart/2009/3/layout/HorizontalOrganizationChart#420"/>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41.xml><?xml version="1.0" encoding="utf-8"?>
<dgm:dataModel xmlns:dgm="http://schemas.openxmlformats.org/drawingml/2006/diagram" xmlns:a="http://schemas.openxmlformats.org/drawingml/2006/main">
  <dgm:ptLst>
    <dgm:pt modelId="{960B5FFC-C883-E542-8CDB-9FF1AA81B813}" type="doc">
      <dgm:prSet loTypeId="urn:microsoft.com/office/officeart/2009/3/layout/HorizontalOrganizationChart#421" loCatId="" qsTypeId="urn:microsoft.com/office/officeart/2005/8/quickstyle/simple1#450" qsCatId="simple" csTypeId="urn:microsoft.com/office/officeart/2005/8/colors/accent2_1#126" csCatId="accent2" phldr="1"/>
      <dgm:spPr/>
      <dgm:t>
        <a:bodyPr/>
        <a:lstStyle/>
        <a:p>
          <a:endParaRPr lang="zh-CN" altLang="en-US"/>
        </a:p>
      </dgm:t>
    </dgm:pt>
    <dgm:pt modelId="{2E7A79DF-37F9-E04C-A420-5B8BA7EA211B}">
      <dgm:prSet phldrT="[文本]" custT="1"/>
      <dgm:spPr/>
      <dgm:t>
        <a:bodyPr/>
        <a:lstStyle/>
        <a:p>
          <a:r>
            <a:rPr lang="en-US" altLang="zh-CN" sz="1400" dirty="0" smtClean="0">
              <a:latin typeface="微软雅黑" panose="020B0503020204020204" pitchFamily="34" charset="-122"/>
              <a:ea typeface="微软雅黑" panose="020B0503020204020204" pitchFamily="34" charset="-122"/>
              <a:cs typeface="微软雅黑" panose="020B0503020204020204" pitchFamily="34" charset="-122"/>
            </a:rPr>
            <a:t>4.</a:t>
          </a:r>
          <a:r>
            <a:rPr lang="zh-CN" altLang="en-US" sz="1400" dirty="0" smtClean="0">
              <a:latin typeface="微软雅黑" panose="020B0503020204020204" pitchFamily="34" charset="-122"/>
              <a:ea typeface="微软雅黑" panose="020B0503020204020204" pitchFamily="34" charset="-122"/>
              <a:cs typeface="微软雅黑" panose="020B0503020204020204" pitchFamily="34" charset="-122"/>
            </a:rPr>
            <a:t>资本主义的政治制度和意识形态</a:t>
          </a:r>
          <a:endParaRPr lang="zh-CN" altLang="en-US" sz="1400" dirty="0">
            <a:latin typeface="微软雅黑" panose="020B0503020204020204" pitchFamily="34" charset="-122"/>
            <a:ea typeface="微软雅黑" panose="020B0503020204020204" pitchFamily="34" charset="-122"/>
            <a:cs typeface="微软雅黑" panose="020B0503020204020204" pitchFamily="34" charset="-122"/>
          </a:endParaRPr>
        </a:p>
      </dgm:t>
    </dgm:pt>
    <dgm:pt modelId="{A21CB7C1-35BD-7A48-92A5-52189C15160A}" cxnId="{DB010AD3-9B2C-C349-A2A9-40ECBF8CEF01}" type="parTrans">
      <dgm:prSet/>
      <dgm:spPr/>
      <dgm:t>
        <a:bodyPr/>
        <a:lstStyle/>
        <a:p>
          <a:endParaRPr lang="zh-CN" altLang="en-US"/>
        </a:p>
      </dgm:t>
    </dgm:pt>
    <dgm:pt modelId="{D2335F9B-9160-4145-81FA-5058E705AFBA}" cxnId="{DB010AD3-9B2C-C349-A2A9-40ECBF8CEF01}" type="sibTrans">
      <dgm:prSet/>
      <dgm:spPr/>
      <dgm:t>
        <a:bodyPr/>
        <a:lstStyle/>
        <a:p>
          <a:endParaRPr lang="zh-CN" altLang="en-US"/>
        </a:p>
      </dgm:t>
    </dgm:pt>
    <dgm:pt modelId="{D495FE70-D414-B848-BE82-679738F95DEA}">
      <dgm:prSet phldrT="[文本]" custT="1"/>
      <dgm:spPr/>
      <dgm:t>
        <a:bodyPr/>
        <a:lstStyle/>
        <a:p>
          <a:r>
            <a:rPr lang="zh-CN" altLang="en-US" sz="1400" dirty="0" smtClean="0">
              <a:latin typeface="微软雅黑" panose="020B0503020204020204" pitchFamily="34" charset="-122"/>
              <a:ea typeface="微软雅黑" panose="020B0503020204020204" pitchFamily="34" charset="-122"/>
              <a:cs typeface="微软雅黑" panose="020B0503020204020204" pitchFamily="34" charset="-122"/>
            </a:rPr>
            <a:t>政治制度</a:t>
          </a:r>
          <a:endParaRPr lang="zh-CN" altLang="en-US" sz="1400" dirty="0">
            <a:latin typeface="微软雅黑" panose="020B0503020204020204" pitchFamily="34" charset="-122"/>
            <a:ea typeface="微软雅黑" panose="020B0503020204020204" pitchFamily="34" charset="-122"/>
            <a:cs typeface="微软雅黑" panose="020B0503020204020204" pitchFamily="34" charset="-122"/>
          </a:endParaRPr>
        </a:p>
      </dgm:t>
    </dgm:pt>
    <dgm:pt modelId="{82A45ED3-2CE2-CD45-9383-B5A66D71A518}" cxnId="{B21ECDDF-946E-8F4B-ABBA-D7C3CFFE8A94}" type="parTrans">
      <dgm:prSet/>
      <dgm:spPr/>
      <dgm:t>
        <a:bodyPr/>
        <a:lstStyle/>
        <a:p>
          <a:endParaRPr lang="zh-CN" altLang="en-US"/>
        </a:p>
      </dgm:t>
    </dgm:pt>
    <dgm:pt modelId="{31473893-47A1-D248-B029-DB2252E88001}" cxnId="{B21ECDDF-946E-8F4B-ABBA-D7C3CFFE8A94}" type="sibTrans">
      <dgm:prSet/>
      <dgm:spPr/>
      <dgm:t>
        <a:bodyPr/>
        <a:lstStyle/>
        <a:p>
          <a:endParaRPr lang="zh-CN" altLang="en-US"/>
        </a:p>
      </dgm:t>
    </dgm:pt>
    <dgm:pt modelId="{4449040D-6680-BE48-BF9C-213BB014AAF1}">
      <dgm:prSet phldrT="[文本]" custT="1"/>
      <dgm:spPr>
        <a:solidFill>
          <a:srgbClr val="C00000"/>
        </a:solidFill>
      </dgm:spPr>
      <dgm:t>
        <a:bodyPr/>
        <a:lstStyle/>
        <a:p>
          <a:r>
            <a:rPr lang="zh-CN" altLang="en-US" sz="1400" dirty="0" smtClean="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意识形态</a:t>
          </a:r>
          <a:endParaRPr lang="zh-CN" altLang="en-US" sz="14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dgm:t>
    </dgm:pt>
    <dgm:pt modelId="{03CA20F5-181F-C642-812B-09EAD05291CB}" cxnId="{DBBFE34C-E971-5145-9CAD-B4E04A33CCDB}" type="parTrans">
      <dgm:prSet/>
      <dgm:spPr/>
      <dgm:t>
        <a:bodyPr/>
        <a:lstStyle/>
        <a:p>
          <a:endParaRPr lang="zh-CN" altLang="en-US"/>
        </a:p>
      </dgm:t>
    </dgm:pt>
    <dgm:pt modelId="{CDBE4338-7B69-AF47-BEEA-488582924C0B}" cxnId="{DBBFE34C-E971-5145-9CAD-B4E04A33CCDB}" type="sibTrans">
      <dgm:prSet/>
      <dgm:spPr/>
      <dgm:t>
        <a:bodyPr/>
        <a:lstStyle/>
        <a:p>
          <a:endParaRPr lang="zh-CN" altLang="en-US"/>
        </a:p>
      </dgm:t>
    </dgm:pt>
    <dgm:pt modelId="{EFD36705-40E0-0547-8BC6-A0BE04FB39E9}">
      <dgm:prSet custT="1"/>
      <dgm:spPr/>
      <dgm:t>
        <a:bodyPr/>
        <a:lstStyle/>
        <a:p>
          <a:r>
            <a:rPr lang="zh-CN" altLang="en-US" sz="1400" dirty="0" smtClean="0">
              <a:latin typeface="微软雅黑" panose="020B0503020204020204" pitchFamily="34" charset="-122"/>
              <a:ea typeface="微软雅黑" panose="020B0503020204020204" pitchFamily="34" charset="-122"/>
              <a:cs typeface="微软雅黑" panose="020B0503020204020204" pitchFamily="34" charset="-122"/>
            </a:rPr>
            <a:t>核心</a:t>
          </a:r>
          <a:endParaRPr lang="zh-CN" altLang="en-US" sz="1400" dirty="0">
            <a:latin typeface="微软雅黑" panose="020B0503020204020204" pitchFamily="34" charset="-122"/>
            <a:ea typeface="微软雅黑" panose="020B0503020204020204" pitchFamily="34" charset="-122"/>
            <a:cs typeface="微软雅黑" panose="020B0503020204020204" pitchFamily="34" charset="-122"/>
          </a:endParaRPr>
        </a:p>
      </dgm:t>
    </dgm:pt>
    <dgm:pt modelId="{4CE9467F-9A0B-1743-B31D-B6C0B46B1F88}" cxnId="{84EA3494-8ED0-9941-9D61-0675CA42B305}" type="parTrans">
      <dgm:prSet/>
      <dgm:spPr/>
      <dgm:t>
        <a:bodyPr/>
        <a:lstStyle/>
        <a:p>
          <a:endParaRPr lang="zh-CN" altLang="en-US"/>
        </a:p>
      </dgm:t>
    </dgm:pt>
    <dgm:pt modelId="{82F6B89E-BAFC-724C-864F-9CB3D5F648FC}" cxnId="{84EA3494-8ED0-9941-9D61-0675CA42B305}" type="sibTrans">
      <dgm:prSet/>
      <dgm:spPr/>
      <dgm:t>
        <a:bodyPr/>
        <a:lstStyle/>
        <a:p>
          <a:endParaRPr lang="zh-CN" altLang="en-US"/>
        </a:p>
      </dgm:t>
    </dgm:pt>
    <dgm:pt modelId="{6B99D566-0018-4B4B-8A23-EF3A76D26224}">
      <dgm:prSet custT="1"/>
      <dgm:spPr>
        <a:solidFill>
          <a:srgbClr val="C00000"/>
        </a:solidFill>
      </dgm:spPr>
      <dgm:t>
        <a:bodyPr/>
        <a:lstStyle/>
        <a:p>
          <a:r>
            <a:rPr lang="zh-CN" altLang="en-US" sz="1400" dirty="0" smtClean="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特点</a:t>
          </a:r>
          <a:endParaRPr lang="zh-CN" altLang="en-US" sz="14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dgm:t>
    </dgm:pt>
    <dgm:pt modelId="{4D78F3A1-E2CC-0A40-B819-9481A2E86131}" cxnId="{81095E65-D57C-2242-A312-5E2150991BC2}" type="parTrans">
      <dgm:prSet/>
      <dgm:spPr/>
      <dgm:t>
        <a:bodyPr/>
        <a:lstStyle/>
        <a:p>
          <a:endParaRPr lang="zh-CN" altLang="en-US"/>
        </a:p>
      </dgm:t>
    </dgm:pt>
    <dgm:pt modelId="{2936DA92-8DF2-134E-8DC5-6CBC91130E98}" cxnId="{81095E65-D57C-2242-A312-5E2150991BC2}" type="sibTrans">
      <dgm:prSet/>
      <dgm:spPr/>
      <dgm:t>
        <a:bodyPr/>
        <a:lstStyle/>
        <a:p>
          <a:endParaRPr lang="zh-CN" altLang="en-US"/>
        </a:p>
      </dgm:t>
    </dgm:pt>
    <dgm:pt modelId="{8A5C8651-A0F4-A444-A315-4EE5D40000B9}" type="pres">
      <dgm:prSet presAssocID="{960B5FFC-C883-E542-8CDB-9FF1AA81B813}" presName="hierChild1" presStyleCnt="0">
        <dgm:presLayoutVars>
          <dgm:orgChart val="1"/>
          <dgm:chPref val="1"/>
          <dgm:dir/>
          <dgm:animOne val="branch"/>
          <dgm:animLvl val="lvl"/>
          <dgm:resizeHandles/>
        </dgm:presLayoutVars>
      </dgm:prSet>
      <dgm:spPr/>
      <dgm:t>
        <a:bodyPr/>
        <a:lstStyle/>
        <a:p>
          <a:endParaRPr lang="zh-CN" altLang="en-US"/>
        </a:p>
      </dgm:t>
    </dgm:pt>
    <dgm:pt modelId="{ACCE5953-75EF-A646-8901-438202253147}" type="pres">
      <dgm:prSet presAssocID="{2E7A79DF-37F9-E04C-A420-5B8BA7EA211B}" presName="hierRoot1" presStyleCnt="0">
        <dgm:presLayoutVars>
          <dgm:hierBranch val="init"/>
        </dgm:presLayoutVars>
      </dgm:prSet>
      <dgm:spPr/>
    </dgm:pt>
    <dgm:pt modelId="{1C0925D7-268E-4541-B7C2-F03386CA1563}" type="pres">
      <dgm:prSet presAssocID="{2E7A79DF-37F9-E04C-A420-5B8BA7EA211B}" presName="rootComposite1" presStyleCnt="0"/>
      <dgm:spPr/>
    </dgm:pt>
    <dgm:pt modelId="{24BF3843-CEF8-5541-B6ED-A3C26E575F84}" type="pres">
      <dgm:prSet presAssocID="{2E7A79DF-37F9-E04C-A420-5B8BA7EA211B}" presName="rootText1" presStyleLbl="node0" presStyleIdx="0" presStyleCnt="1" custScaleX="116835" custScaleY="267611">
        <dgm:presLayoutVars>
          <dgm:chPref val="3"/>
        </dgm:presLayoutVars>
      </dgm:prSet>
      <dgm:spPr/>
      <dgm:t>
        <a:bodyPr/>
        <a:lstStyle/>
        <a:p>
          <a:endParaRPr lang="zh-CN" altLang="en-US"/>
        </a:p>
      </dgm:t>
    </dgm:pt>
    <dgm:pt modelId="{DB17412D-52CC-9F48-B38B-B3FB04365095}" type="pres">
      <dgm:prSet presAssocID="{2E7A79DF-37F9-E04C-A420-5B8BA7EA211B}" presName="rootConnector1" presStyleLbl="node1" presStyleIdx="0" presStyleCnt="0"/>
      <dgm:spPr/>
      <dgm:t>
        <a:bodyPr/>
        <a:lstStyle/>
        <a:p>
          <a:endParaRPr lang="zh-CN" altLang="en-US"/>
        </a:p>
      </dgm:t>
    </dgm:pt>
    <dgm:pt modelId="{183C6BF8-69DB-0A4B-9B5F-5AB643B021AE}" type="pres">
      <dgm:prSet presAssocID="{2E7A79DF-37F9-E04C-A420-5B8BA7EA211B}" presName="hierChild2" presStyleCnt="0"/>
      <dgm:spPr/>
    </dgm:pt>
    <dgm:pt modelId="{FF679F8A-3C75-2A40-A7BE-C8DCA62D047D}" type="pres">
      <dgm:prSet presAssocID="{82A45ED3-2CE2-CD45-9383-B5A66D71A518}" presName="Name64" presStyleLbl="parChTrans1D2" presStyleIdx="0" presStyleCnt="2"/>
      <dgm:spPr/>
      <dgm:t>
        <a:bodyPr/>
        <a:lstStyle/>
        <a:p>
          <a:endParaRPr lang="zh-CN" altLang="en-US"/>
        </a:p>
      </dgm:t>
    </dgm:pt>
    <dgm:pt modelId="{EC3DF666-0C34-F646-907B-DDA4F6D1A162}" type="pres">
      <dgm:prSet presAssocID="{D495FE70-D414-B848-BE82-679738F95DEA}" presName="hierRoot2" presStyleCnt="0">
        <dgm:presLayoutVars>
          <dgm:hierBranch val="init"/>
        </dgm:presLayoutVars>
      </dgm:prSet>
      <dgm:spPr/>
    </dgm:pt>
    <dgm:pt modelId="{59C6230E-9D09-9B42-B32F-2E1E625515C8}" type="pres">
      <dgm:prSet presAssocID="{D495FE70-D414-B848-BE82-679738F95DEA}" presName="rootComposite" presStyleCnt="0"/>
      <dgm:spPr/>
    </dgm:pt>
    <dgm:pt modelId="{C19AF8B7-68AC-BA42-A6A1-5D0E6410B28A}" type="pres">
      <dgm:prSet presAssocID="{D495FE70-D414-B848-BE82-679738F95DEA}" presName="rootText" presStyleLbl="node2" presStyleIdx="0" presStyleCnt="2">
        <dgm:presLayoutVars>
          <dgm:chPref val="3"/>
        </dgm:presLayoutVars>
      </dgm:prSet>
      <dgm:spPr/>
      <dgm:t>
        <a:bodyPr/>
        <a:lstStyle/>
        <a:p>
          <a:endParaRPr lang="zh-CN" altLang="en-US"/>
        </a:p>
      </dgm:t>
    </dgm:pt>
    <dgm:pt modelId="{E29D5727-716A-624D-AD17-881242102759}" type="pres">
      <dgm:prSet presAssocID="{D495FE70-D414-B848-BE82-679738F95DEA}" presName="rootConnector" presStyleLbl="node2" presStyleIdx="0" presStyleCnt="2"/>
      <dgm:spPr/>
      <dgm:t>
        <a:bodyPr/>
        <a:lstStyle/>
        <a:p>
          <a:endParaRPr lang="zh-CN" altLang="en-US"/>
        </a:p>
      </dgm:t>
    </dgm:pt>
    <dgm:pt modelId="{FC746512-FE87-F54A-82E7-44AEBEAEC0DC}" type="pres">
      <dgm:prSet presAssocID="{D495FE70-D414-B848-BE82-679738F95DEA}" presName="hierChild4" presStyleCnt="0"/>
      <dgm:spPr/>
    </dgm:pt>
    <dgm:pt modelId="{C4EB0C64-C1DE-5840-AA1A-6B64027B24FA}" type="pres">
      <dgm:prSet presAssocID="{D495FE70-D414-B848-BE82-679738F95DEA}" presName="hierChild5" presStyleCnt="0"/>
      <dgm:spPr/>
    </dgm:pt>
    <dgm:pt modelId="{CE6B7AA4-4E74-9345-8C39-D9A57978A5FC}" type="pres">
      <dgm:prSet presAssocID="{03CA20F5-181F-C642-812B-09EAD05291CB}" presName="Name64" presStyleLbl="parChTrans1D2" presStyleIdx="1" presStyleCnt="2"/>
      <dgm:spPr/>
      <dgm:t>
        <a:bodyPr/>
        <a:lstStyle/>
        <a:p>
          <a:endParaRPr lang="zh-CN" altLang="en-US"/>
        </a:p>
      </dgm:t>
    </dgm:pt>
    <dgm:pt modelId="{DA75A5C3-0E23-9F4B-B268-C0F6D0436456}" type="pres">
      <dgm:prSet presAssocID="{4449040D-6680-BE48-BF9C-213BB014AAF1}" presName="hierRoot2" presStyleCnt="0">
        <dgm:presLayoutVars>
          <dgm:hierBranch val="init"/>
        </dgm:presLayoutVars>
      </dgm:prSet>
      <dgm:spPr/>
    </dgm:pt>
    <dgm:pt modelId="{0A6BD554-DC1E-BC44-817C-787908D9BAAA}" type="pres">
      <dgm:prSet presAssocID="{4449040D-6680-BE48-BF9C-213BB014AAF1}" presName="rootComposite" presStyleCnt="0"/>
      <dgm:spPr/>
    </dgm:pt>
    <dgm:pt modelId="{E4773532-36CE-404B-9B4D-845BBEB0919F}" type="pres">
      <dgm:prSet presAssocID="{4449040D-6680-BE48-BF9C-213BB014AAF1}" presName="rootText" presStyleLbl="node2" presStyleIdx="1" presStyleCnt="2">
        <dgm:presLayoutVars>
          <dgm:chPref val="3"/>
        </dgm:presLayoutVars>
      </dgm:prSet>
      <dgm:spPr/>
      <dgm:t>
        <a:bodyPr/>
        <a:lstStyle/>
        <a:p>
          <a:endParaRPr lang="zh-CN" altLang="en-US"/>
        </a:p>
      </dgm:t>
    </dgm:pt>
    <dgm:pt modelId="{EE966D2E-676A-794E-9BD2-272ACEDE2E9C}" type="pres">
      <dgm:prSet presAssocID="{4449040D-6680-BE48-BF9C-213BB014AAF1}" presName="rootConnector" presStyleLbl="node2" presStyleIdx="1" presStyleCnt="2"/>
      <dgm:spPr/>
      <dgm:t>
        <a:bodyPr/>
        <a:lstStyle/>
        <a:p>
          <a:endParaRPr lang="zh-CN" altLang="en-US"/>
        </a:p>
      </dgm:t>
    </dgm:pt>
    <dgm:pt modelId="{F1CBA60B-A5B4-F14C-90C5-5594A2CBCFAB}" type="pres">
      <dgm:prSet presAssocID="{4449040D-6680-BE48-BF9C-213BB014AAF1}" presName="hierChild4" presStyleCnt="0"/>
      <dgm:spPr/>
    </dgm:pt>
    <dgm:pt modelId="{DC3F82E3-9810-194A-ADE8-9646EFBE4FF0}" type="pres">
      <dgm:prSet presAssocID="{4D78F3A1-E2CC-0A40-B819-9481A2E86131}" presName="Name64" presStyleLbl="parChTrans1D3" presStyleIdx="0" presStyleCnt="2"/>
      <dgm:spPr/>
      <dgm:t>
        <a:bodyPr/>
        <a:lstStyle/>
        <a:p>
          <a:endParaRPr lang="zh-CN" altLang="en-US"/>
        </a:p>
      </dgm:t>
    </dgm:pt>
    <dgm:pt modelId="{56FE6F3B-AF49-5F45-988E-67ED662B7AEC}" type="pres">
      <dgm:prSet presAssocID="{6B99D566-0018-4B4B-8A23-EF3A76D26224}" presName="hierRoot2" presStyleCnt="0">
        <dgm:presLayoutVars>
          <dgm:hierBranch val="init"/>
        </dgm:presLayoutVars>
      </dgm:prSet>
      <dgm:spPr/>
    </dgm:pt>
    <dgm:pt modelId="{B8427FC3-4F60-4040-B504-86B20AA35F31}" type="pres">
      <dgm:prSet presAssocID="{6B99D566-0018-4B4B-8A23-EF3A76D26224}" presName="rootComposite" presStyleCnt="0"/>
      <dgm:spPr/>
    </dgm:pt>
    <dgm:pt modelId="{B479759E-6657-C34D-A951-F202F2E8A5FB}" type="pres">
      <dgm:prSet presAssocID="{6B99D566-0018-4B4B-8A23-EF3A76D26224}" presName="rootText" presStyleLbl="node3" presStyleIdx="0" presStyleCnt="2">
        <dgm:presLayoutVars>
          <dgm:chPref val="3"/>
        </dgm:presLayoutVars>
      </dgm:prSet>
      <dgm:spPr/>
      <dgm:t>
        <a:bodyPr/>
        <a:lstStyle/>
        <a:p>
          <a:endParaRPr lang="zh-CN" altLang="en-US"/>
        </a:p>
      </dgm:t>
    </dgm:pt>
    <dgm:pt modelId="{62838AC4-0A8F-6241-A51D-3ACC43527C7A}" type="pres">
      <dgm:prSet presAssocID="{6B99D566-0018-4B4B-8A23-EF3A76D26224}" presName="rootConnector" presStyleLbl="node3" presStyleIdx="0" presStyleCnt="2"/>
      <dgm:spPr/>
      <dgm:t>
        <a:bodyPr/>
        <a:lstStyle/>
        <a:p>
          <a:endParaRPr lang="zh-CN" altLang="en-US"/>
        </a:p>
      </dgm:t>
    </dgm:pt>
    <dgm:pt modelId="{11A798D4-E606-F94B-BDD7-21C999E2D984}" type="pres">
      <dgm:prSet presAssocID="{6B99D566-0018-4B4B-8A23-EF3A76D26224}" presName="hierChild4" presStyleCnt="0"/>
      <dgm:spPr/>
    </dgm:pt>
    <dgm:pt modelId="{645FA375-0B69-F444-B5D3-18FCF0516494}" type="pres">
      <dgm:prSet presAssocID="{6B99D566-0018-4B4B-8A23-EF3A76D26224}" presName="hierChild5" presStyleCnt="0"/>
      <dgm:spPr/>
    </dgm:pt>
    <dgm:pt modelId="{4C49089E-8EFB-1C4C-B0F2-89B23A4D5A42}" type="pres">
      <dgm:prSet presAssocID="{4CE9467F-9A0B-1743-B31D-B6C0B46B1F88}" presName="Name64" presStyleLbl="parChTrans1D3" presStyleIdx="1" presStyleCnt="2"/>
      <dgm:spPr/>
      <dgm:t>
        <a:bodyPr/>
        <a:lstStyle/>
        <a:p>
          <a:endParaRPr lang="zh-CN" altLang="en-US"/>
        </a:p>
      </dgm:t>
    </dgm:pt>
    <dgm:pt modelId="{E69F2855-FAB5-4640-951C-CAB214FF8C31}" type="pres">
      <dgm:prSet presAssocID="{EFD36705-40E0-0547-8BC6-A0BE04FB39E9}" presName="hierRoot2" presStyleCnt="0">
        <dgm:presLayoutVars>
          <dgm:hierBranch val="init"/>
        </dgm:presLayoutVars>
      </dgm:prSet>
      <dgm:spPr/>
    </dgm:pt>
    <dgm:pt modelId="{A199CAA9-6612-A642-8953-350FF60EC153}" type="pres">
      <dgm:prSet presAssocID="{EFD36705-40E0-0547-8BC6-A0BE04FB39E9}" presName="rootComposite" presStyleCnt="0"/>
      <dgm:spPr/>
    </dgm:pt>
    <dgm:pt modelId="{1A9D6B0E-4334-4F48-B6DA-B479D48DCAA7}" type="pres">
      <dgm:prSet presAssocID="{EFD36705-40E0-0547-8BC6-A0BE04FB39E9}" presName="rootText" presStyleLbl="node3" presStyleIdx="1" presStyleCnt="2">
        <dgm:presLayoutVars>
          <dgm:chPref val="3"/>
        </dgm:presLayoutVars>
      </dgm:prSet>
      <dgm:spPr/>
      <dgm:t>
        <a:bodyPr/>
        <a:lstStyle/>
        <a:p>
          <a:endParaRPr lang="zh-CN" altLang="en-US"/>
        </a:p>
      </dgm:t>
    </dgm:pt>
    <dgm:pt modelId="{76D74071-3F88-3F49-9E89-E0589B39753C}" type="pres">
      <dgm:prSet presAssocID="{EFD36705-40E0-0547-8BC6-A0BE04FB39E9}" presName="rootConnector" presStyleLbl="node3" presStyleIdx="1" presStyleCnt="2"/>
      <dgm:spPr/>
      <dgm:t>
        <a:bodyPr/>
        <a:lstStyle/>
        <a:p>
          <a:endParaRPr lang="zh-CN" altLang="en-US"/>
        </a:p>
      </dgm:t>
    </dgm:pt>
    <dgm:pt modelId="{6E6891B4-6C12-9147-BEBC-37CD75ABF401}" type="pres">
      <dgm:prSet presAssocID="{EFD36705-40E0-0547-8BC6-A0BE04FB39E9}" presName="hierChild4" presStyleCnt="0"/>
      <dgm:spPr/>
    </dgm:pt>
    <dgm:pt modelId="{F432F14E-CCB7-E642-8BEC-C5625E62D434}" type="pres">
      <dgm:prSet presAssocID="{EFD36705-40E0-0547-8BC6-A0BE04FB39E9}" presName="hierChild5" presStyleCnt="0"/>
      <dgm:spPr/>
    </dgm:pt>
    <dgm:pt modelId="{DB7C4775-5021-C049-85B9-67BAD7871118}" type="pres">
      <dgm:prSet presAssocID="{4449040D-6680-BE48-BF9C-213BB014AAF1}" presName="hierChild5" presStyleCnt="0"/>
      <dgm:spPr/>
    </dgm:pt>
    <dgm:pt modelId="{46428B91-7BFB-B542-BB26-300E1EECCD66}" type="pres">
      <dgm:prSet presAssocID="{2E7A79DF-37F9-E04C-A420-5B8BA7EA211B}" presName="hierChild3" presStyleCnt="0"/>
      <dgm:spPr/>
    </dgm:pt>
  </dgm:ptLst>
  <dgm:cxnLst>
    <dgm:cxn modelId="{69EDFC74-F9C3-774F-95A4-ABA88D2C3D36}" type="presOf" srcId="{EFD36705-40E0-0547-8BC6-A0BE04FB39E9}" destId="{76D74071-3F88-3F49-9E89-E0589B39753C}" srcOrd="1" destOrd="0" presId="urn:microsoft.com/office/officeart/2009/3/layout/HorizontalOrganizationChart#421"/>
    <dgm:cxn modelId="{FA00B866-C9B6-844B-A298-6861D1ACA76E}" type="presOf" srcId="{EFD36705-40E0-0547-8BC6-A0BE04FB39E9}" destId="{1A9D6B0E-4334-4F48-B6DA-B479D48DCAA7}" srcOrd="0" destOrd="0" presId="urn:microsoft.com/office/officeart/2009/3/layout/HorizontalOrganizationChart#421"/>
    <dgm:cxn modelId="{81095E65-D57C-2242-A312-5E2150991BC2}" srcId="{4449040D-6680-BE48-BF9C-213BB014AAF1}" destId="{6B99D566-0018-4B4B-8A23-EF3A76D26224}" srcOrd="0" destOrd="0" parTransId="{4D78F3A1-E2CC-0A40-B819-9481A2E86131}" sibTransId="{2936DA92-8DF2-134E-8DC5-6CBC91130E98}"/>
    <dgm:cxn modelId="{53CDE30F-7CA5-4D4F-A039-6EEA6AFC0739}" type="presOf" srcId="{4449040D-6680-BE48-BF9C-213BB014AAF1}" destId="{E4773532-36CE-404B-9B4D-845BBEB0919F}" srcOrd="0" destOrd="0" presId="urn:microsoft.com/office/officeart/2009/3/layout/HorizontalOrganizationChart#421"/>
    <dgm:cxn modelId="{85920FA0-2F92-DE4F-904E-CF06F80E6FAD}" type="presOf" srcId="{03CA20F5-181F-C642-812B-09EAD05291CB}" destId="{CE6B7AA4-4E74-9345-8C39-D9A57978A5FC}" srcOrd="0" destOrd="0" presId="urn:microsoft.com/office/officeart/2009/3/layout/HorizontalOrganizationChart#421"/>
    <dgm:cxn modelId="{84EA3494-8ED0-9941-9D61-0675CA42B305}" srcId="{4449040D-6680-BE48-BF9C-213BB014AAF1}" destId="{EFD36705-40E0-0547-8BC6-A0BE04FB39E9}" srcOrd="1" destOrd="0" parTransId="{4CE9467F-9A0B-1743-B31D-B6C0B46B1F88}" sibTransId="{82F6B89E-BAFC-724C-864F-9CB3D5F648FC}"/>
    <dgm:cxn modelId="{C00E3347-7746-A746-AC60-C00D7D56E392}" type="presOf" srcId="{6B99D566-0018-4B4B-8A23-EF3A76D26224}" destId="{B479759E-6657-C34D-A951-F202F2E8A5FB}" srcOrd="0" destOrd="0" presId="urn:microsoft.com/office/officeart/2009/3/layout/HorizontalOrganizationChart#421"/>
    <dgm:cxn modelId="{678BE0C5-984B-7949-A76F-0786A56E4DEB}" type="presOf" srcId="{82A45ED3-2CE2-CD45-9383-B5A66D71A518}" destId="{FF679F8A-3C75-2A40-A7BE-C8DCA62D047D}" srcOrd="0" destOrd="0" presId="urn:microsoft.com/office/officeart/2009/3/layout/HorizontalOrganizationChart#421"/>
    <dgm:cxn modelId="{0CF55EAB-1CB5-D84D-AE6B-3556C26191D2}" type="presOf" srcId="{4449040D-6680-BE48-BF9C-213BB014AAF1}" destId="{EE966D2E-676A-794E-9BD2-272ACEDE2E9C}" srcOrd="1" destOrd="0" presId="urn:microsoft.com/office/officeart/2009/3/layout/HorizontalOrganizationChart#421"/>
    <dgm:cxn modelId="{DBBFE34C-E971-5145-9CAD-B4E04A33CCDB}" srcId="{2E7A79DF-37F9-E04C-A420-5B8BA7EA211B}" destId="{4449040D-6680-BE48-BF9C-213BB014AAF1}" srcOrd="1" destOrd="0" parTransId="{03CA20F5-181F-C642-812B-09EAD05291CB}" sibTransId="{CDBE4338-7B69-AF47-BEEA-488582924C0B}"/>
    <dgm:cxn modelId="{1CA70193-8CBF-DD4B-A4E8-027A749F136F}" type="presOf" srcId="{4CE9467F-9A0B-1743-B31D-B6C0B46B1F88}" destId="{4C49089E-8EFB-1C4C-B0F2-89B23A4D5A42}" srcOrd="0" destOrd="0" presId="urn:microsoft.com/office/officeart/2009/3/layout/HorizontalOrganizationChart#421"/>
    <dgm:cxn modelId="{A8DDCDD4-ED67-4E4E-AE75-90DB1BF3E138}" type="presOf" srcId="{4D78F3A1-E2CC-0A40-B819-9481A2E86131}" destId="{DC3F82E3-9810-194A-ADE8-9646EFBE4FF0}" srcOrd="0" destOrd="0" presId="urn:microsoft.com/office/officeart/2009/3/layout/HorizontalOrganizationChart#421"/>
    <dgm:cxn modelId="{6082C760-B090-AA47-BD22-40B6547AC77E}" type="presOf" srcId="{2E7A79DF-37F9-E04C-A420-5B8BA7EA211B}" destId="{24BF3843-CEF8-5541-B6ED-A3C26E575F84}" srcOrd="0" destOrd="0" presId="urn:microsoft.com/office/officeart/2009/3/layout/HorizontalOrganizationChart#421"/>
    <dgm:cxn modelId="{0ED469CC-30BE-A841-80D0-2AA735A96B77}" type="presOf" srcId="{2E7A79DF-37F9-E04C-A420-5B8BA7EA211B}" destId="{DB17412D-52CC-9F48-B38B-B3FB04365095}" srcOrd="1" destOrd="0" presId="urn:microsoft.com/office/officeart/2009/3/layout/HorizontalOrganizationChart#421"/>
    <dgm:cxn modelId="{7BAE75E3-787D-5E48-AF3D-BFB1BA2A7B13}" type="presOf" srcId="{6B99D566-0018-4B4B-8A23-EF3A76D26224}" destId="{62838AC4-0A8F-6241-A51D-3ACC43527C7A}" srcOrd="1" destOrd="0" presId="urn:microsoft.com/office/officeart/2009/3/layout/HorizontalOrganizationChart#421"/>
    <dgm:cxn modelId="{CE408942-ED84-A64D-90DC-F60574E3D27B}" type="presOf" srcId="{D495FE70-D414-B848-BE82-679738F95DEA}" destId="{C19AF8B7-68AC-BA42-A6A1-5D0E6410B28A}" srcOrd="0" destOrd="0" presId="urn:microsoft.com/office/officeart/2009/3/layout/HorizontalOrganizationChart#421"/>
    <dgm:cxn modelId="{734187AE-5C3A-1745-A153-2C0950D6E89B}" type="presOf" srcId="{D495FE70-D414-B848-BE82-679738F95DEA}" destId="{E29D5727-716A-624D-AD17-881242102759}" srcOrd="1" destOrd="0" presId="urn:microsoft.com/office/officeart/2009/3/layout/HorizontalOrganizationChart#421"/>
    <dgm:cxn modelId="{AEE3A74D-1AE6-9146-A3DE-7D600C82D816}" type="presOf" srcId="{960B5FFC-C883-E542-8CDB-9FF1AA81B813}" destId="{8A5C8651-A0F4-A444-A315-4EE5D40000B9}" srcOrd="0" destOrd="0" presId="urn:microsoft.com/office/officeart/2009/3/layout/HorizontalOrganizationChart#421"/>
    <dgm:cxn modelId="{B21ECDDF-946E-8F4B-ABBA-D7C3CFFE8A94}" srcId="{2E7A79DF-37F9-E04C-A420-5B8BA7EA211B}" destId="{D495FE70-D414-B848-BE82-679738F95DEA}" srcOrd="0" destOrd="0" parTransId="{82A45ED3-2CE2-CD45-9383-B5A66D71A518}" sibTransId="{31473893-47A1-D248-B029-DB2252E88001}"/>
    <dgm:cxn modelId="{DB010AD3-9B2C-C349-A2A9-40ECBF8CEF01}" srcId="{960B5FFC-C883-E542-8CDB-9FF1AA81B813}" destId="{2E7A79DF-37F9-E04C-A420-5B8BA7EA211B}" srcOrd="0" destOrd="0" parTransId="{A21CB7C1-35BD-7A48-92A5-52189C15160A}" sibTransId="{D2335F9B-9160-4145-81FA-5058E705AFBA}"/>
    <dgm:cxn modelId="{7797C17C-4B3C-D44D-8898-7624BCCFA337}" type="presParOf" srcId="{8A5C8651-A0F4-A444-A315-4EE5D40000B9}" destId="{ACCE5953-75EF-A646-8901-438202253147}" srcOrd="0" destOrd="0" presId="urn:microsoft.com/office/officeart/2009/3/layout/HorizontalOrganizationChart#421"/>
    <dgm:cxn modelId="{3E44B9E1-848A-9142-B1D7-D210CB2CC023}" type="presParOf" srcId="{ACCE5953-75EF-A646-8901-438202253147}" destId="{1C0925D7-268E-4541-B7C2-F03386CA1563}" srcOrd="0" destOrd="0" presId="urn:microsoft.com/office/officeart/2009/3/layout/HorizontalOrganizationChart#421"/>
    <dgm:cxn modelId="{B9AA426A-80F5-354F-B7F1-42298D71BC5E}" type="presParOf" srcId="{1C0925D7-268E-4541-B7C2-F03386CA1563}" destId="{24BF3843-CEF8-5541-B6ED-A3C26E575F84}" srcOrd="0" destOrd="0" presId="urn:microsoft.com/office/officeart/2009/3/layout/HorizontalOrganizationChart#421"/>
    <dgm:cxn modelId="{6A7ED448-6CB8-0D4D-9DE1-294DDCB42D5E}" type="presParOf" srcId="{1C0925D7-268E-4541-B7C2-F03386CA1563}" destId="{DB17412D-52CC-9F48-B38B-B3FB04365095}" srcOrd="1" destOrd="0" presId="urn:microsoft.com/office/officeart/2009/3/layout/HorizontalOrganizationChart#421"/>
    <dgm:cxn modelId="{E9B6BB9C-8AA3-4045-8065-0E9ACB4AA832}" type="presParOf" srcId="{ACCE5953-75EF-A646-8901-438202253147}" destId="{183C6BF8-69DB-0A4B-9B5F-5AB643B021AE}" srcOrd="1" destOrd="0" presId="urn:microsoft.com/office/officeart/2009/3/layout/HorizontalOrganizationChart#421"/>
    <dgm:cxn modelId="{9A05E29D-F9D2-5443-A111-EAB1494C2BAF}" type="presParOf" srcId="{183C6BF8-69DB-0A4B-9B5F-5AB643B021AE}" destId="{FF679F8A-3C75-2A40-A7BE-C8DCA62D047D}" srcOrd="0" destOrd="0" presId="urn:microsoft.com/office/officeart/2009/3/layout/HorizontalOrganizationChart#421"/>
    <dgm:cxn modelId="{3635D384-B4EB-C141-8E17-6B3A36B13418}" type="presParOf" srcId="{183C6BF8-69DB-0A4B-9B5F-5AB643B021AE}" destId="{EC3DF666-0C34-F646-907B-DDA4F6D1A162}" srcOrd="1" destOrd="0" presId="urn:microsoft.com/office/officeart/2009/3/layout/HorizontalOrganizationChart#421"/>
    <dgm:cxn modelId="{C3F8E6DC-29E8-F145-9FAE-F245CA014211}" type="presParOf" srcId="{EC3DF666-0C34-F646-907B-DDA4F6D1A162}" destId="{59C6230E-9D09-9B42-B32F-2E1E625515C8}" srcOrd="0" destOrd="0" presId="urn:microsoft.com/office/officeart/2009/3/layout/HorizontalOrganizationChart#421"/>
    <dgm:cxn modelId="{033093BC-AE79-E945-A57D-D813B55A4DDA}" type="presParOf" srcId="{59C6230E-9D09-9B42-B32F-2E1E625515C8}" destId="{C19AF8B7-68AC-BA42-A6A1-5D0E6410B28A}" srcOrd="0" destOrd="0" presId="urn:microsoft.com/office/officeart/2009/3/layout/HorizontalOrganizationChart#421"/>
    <dgm:cxn modelId="{03CB6A3D-4601-0445-A59B-38AA1D503B1A}" type="presParOf" srcId="{59C6230E-9D09-9B42-B32F-2E1E625515C8}" destId="{E29D5727-716A-624D-AD17-881242102759}" srcOrd="1" destOrd="0" presId="urn:microsoft.com/office/officeart/2009/3/layout/HorizontalOrganizationChart#421"/>
    <dgm:cxn modelId="{E2E408DD-B8B1-2140-8CA6-B71D11F7D91E}" type="presParOf" srcId="{EC3DF666-0C34-F646-907B-DDA4F6D1A162}" destId="{FC746512-FE87-F54A-82E7-44AEBEAEC0DC}" srcOrd="1" destOrd="0" presId="urn:microsoft.com/office/officeart/2009/3/layout/HorizontalOrganizationChart#421"/>
    <dgm:cxn modelId="{BF44D7F6-3093-3A4D-BE82-998C76D83107}" type="presParOf" srcId="{EC3DF666-0C34-F646-907B-DDA4F6D1A162}" destId="{C4EB0C64-C1DE-5840-AA1A-6B64027B24FA}" srcOrd="2" destOrd="0" presId="urn:microsoft.com/office/officeart/2009/3/layout/HorizontalOrganizationChart#421"/>
    <dgm:cxn modelId="{17347A9D-3253-1142-A77C-68CCFCC1A67D}" type="presParOf" srcId="{183C6BF8-69DB-0A4B-9B5F-5AB643B021AE}" destId="{CE6B7AA4-4E74-9345-8C39-D9A57978A5FC}" srcOrd="2" destOrd="0" presId="urn:microsoft.com/office/officeart/2009/3/layout/HorizontalOrganizationChart#421"/>
    <dgm:cxn modelId="{8D20DA3D-3FD3-7D40-9BD8-B0B15FC7BB3E}" type="presParOf" srcId="{183C6BF8-69DB-0A4B-9B5F-5AB643B021AE}" destId="{DA75A5C3-0E23-9F4B-B268-C0F6D0436456}" srcOrd="3" destOrd="0" presId="urn:microsoft.com/office/officeart/2009/3/layout/HorizontalOrganizationChart#421"/>
    <dgm:cxn modelId="{1D573E31-C3BD-834B-BAB3-4F30D023BA4E}" type="presParOf" srcId="{DA75A5C3-0E23-9F4B-B268-C0F6D0436456}" destId="{0A6BD554-DC1E-BC44-817C-787908D9BAAA}" srcOrd="0" destOrd="0" presId="urn:microsoft.com/office/officeart/2009/3/layout/HorizontalOrganizationChart#421"/>
    <dgm:cxn modelId="{E5B7E7F6-CA7A-004E-85D0-E0F462F28936}" type="presParOf" srcId="{0A6BD554-DC1E-BC44-817C-787908D9BAAA}" destId="{E4773532-36CE-404B-9B4D-845BBEB0919F}" srcOrd="0" destOrd="0" presId="urn:microsoft.com/office/officeart/2009/3/layout/HorizontalOrganizationChart#421"/>
    <dgm:cxn modelId="{619A4911-3B1D-8C46-8799-9C6179C22239}" type="presParOf" srcId="{0A6BD554-DC1E-BC44-817C-787908D9BAAA}" destId="{EE966D2E-676A-794E-9BD2-272ACEDE2E9C}" srcOrd="1" destOrd="0" presId="urn:microsoft.com/office/officeart/2009/3/layout/HorizontalOrganizationChart#421"/>
    <dgm:cxn modelId="{A693262A-E0EB-D84A-A4C3-0963072CCABA}" type="presParOf" srcId="{DA75A5C3-0E23-9F4B-B268-C0F6D0436456}" destId="{F1CBA60B-A5B4-F14C-90C5-5594A2CBCFAB}" srcOrd="1" destOrd="0" presId="urn:microsoft.com/office/officeart/2009/3/layout/HorizontalOrganizationChart#421"/>
    <dgm:cxn modelId="{169A50E7-CF53-E541-8846-1E9D0370E251}" type="presParOf" srcId="{F1CBA60B-A5B4-F14C-90C5-5594A2CBCFAB}" destId="{DC3F82E3-9810-194A-ADE8-9646EFBE4FF0}" srcOrd="0" destOrd="0" presId="urn:microsoft.com/office/officeart/2009/3/layout/HorizontalOrganizationChart#421"/>
    <dgm:cxn modelId="{30586984-B1A8-C24C-BE9E-E7EA92DD8486}" type="presParOf" srcId="{F1CBA60B-A5B4-F14C-90C5-5594A2CBCFAB}" destId="{56FE6F3B-AF49-5F45-988E-67ED662B7AEC}" srcOrd="1" destOrd="0" presId="urn:microsoft.com/office/officeart/2009/3/layout/HorizontalOrganizationChart#421"/>
    <dgm:cxn modelId="{66A089D3-3A4B-304C-90F5-F3E29A1C1BB7}" type="presParOf" srcId="{56FE6F3B-AF49-5F45-988E-67ED662B7AEC}" destId="{B8427FC3-4F60-4040-B504-86B20AA35F31}" srcOrd="0" destOrd="0" presId="urn:microsoft.com/office/officeart/2009/3/layout/HorizontalOrganizationChart#421"/>
    <dgm:cxn modelId="{99BA130E-ECCF-2C46-8620-2EE4A45DAB3A}" type="presParOf" srcId="{B8427FC3-4F60-4040-B504-86B20AA35F31}" destId="{B479759E-6657-C34D-A951-F202F2E8A5FB}" srcOrd="0" destOrd="0" presId="urn:microsoft.com/office/officeart/2009/3/layout/HorizontalOrganizationChart#421"/>
    <dgm:cxn modelId="{F8590F6B-81AD-3049-A547-3423583CC4B9}" type="presParOf" srcId="{B8427FC3-4F60-4040-B504-86B20AA35F31}" destId="{62838AC4-0A8F-6241-A51D-3ACC43527C7A}" srcOrd="1" destOrd="0" presId="urn:microsoft.com/office/officeart/2009/3/layout/HorizontalOrganizationChart#421"/>
    <dgm:cxn modelId="{63FD6068-B991-B241-A2F7-B9EC8EEAAA82}" type="presParOf" srcId="{56FE6F3B-AF49-5F45-988E-67ED662B7AEC}" destId="{11A798D4-E606-F94B-BDD7-21C999E2D984}" srcOrd="1" destOrd="0" presId="urn:microsoft.com/office/officeart/2009/3/layout/HorizontalOrganizationChart#421"/>
    <dgm:cxn modelId="{0BF6AA57-6FD5-714D-A165-2E7EC0C4FC2C}" type="presParOf" srcId="{56FE6F3B-AF49-5F45-988E-67ED662B7AEC}" destId="{645FA375-0B69-F444-B5D3-18FCF0516494}" srcOrd="2" destOrd="0" presId="urn:microsoft.com/office/officeart/2009/3/layout/HorizontalOrganizationChart#421"/>
    <dgm:cxn modelId="{532C9109-7503-D843-BD2D-B3DDDA0246A3}" type="presParOf" srcId="{F1CBA60B-A5B4-F14C-90C5-5594A2CBCFAB}" destId="{4C49089E-8EFB-1C4C-B0F2-89B23A4D5A42}" srcOrd="2" destOrd="0" presId="urn:microsoft.com/office/officeart/2009/3/layout/HorizontalOrganizationChart#421"/>
    <dgm:cxn modelId="{11B0A2E0-5244-254C-909A-BC909073F4A2}" type="presParOf" srcId="{F1CBA60B-A5B4-F14C-90C5-5594A2CBCFAB}" destId="{E69F2855-FAB5-4640-951C-CAB214FF8C31}" srcOrd="3" destOrd="0" presId="urn:microsoft.com/office/officeart/2009/3/layout/HorizontalOrganizationChart#421"/>
    <dgm:cxn modelId="{47A579A6-14D5-4840-888F-AAD335885013}" type="presParOf" srcId="{E69F2855-FAB5-4640-951C-CAB214FF8C31}" destId="{A199CAA9-6612-A642-8953-350FF60EC153}" srcOrd="0" destOrd="0" presId="urn:microsoft.com/office/officeart/2009/3/layout/HorizontalOrganizationChart#421"/>
    <dgm:cxn modelId="{4FEC0182-8DE8-344E-836E-A7D90B475CB1}" type="presParOf" srcId="{A199CAA9-6612-A642-8953-350FF60EC153}" destId="{1A9D6B0E-4334-4F48-B6DA-B479D48DCAA7}" srcOrd="0" destOrd="0" presId="urn:microsoft.com/office/officeart/2009/3/layout/HorizontalOrganizationChart#421"/>
    <dgm:cxn modelId="{0EDB6FDA-33C4-BF41-8214-48767FE64B0A}" type="presParOf" srcId="{A199CAA9-6612-A642-8953-350FF60EC153}" destId="{76D74071-3F88-3F49-9E89-E0589B39753C}" srcOrd="1" destOrd="0" presId="urn:microsoft.com/office/officeart/2009/3/layout/HorizontalOrganizationChart#421"/>
    <dgm:cxn modelId="{AA177F78-043F-E942-8617-082CEEDD553E}" type="presParOf" srcId="{E69F2855-FAB5-4640-951C-CAB214FF8C31}" destId="{6E6891B4-6C12-9147-BEBC-37CD75ABF401}" srcOrd="1" destOrd="0" presId="urn:microsoft.com/office/officeart/2009/3/layout/HorizontalOrganizationChart#421"/>
    <dgm:cxn modelId="{2A82C884-9CF9-4B4B-9AA0-7AE2CDE79335}" type="presParOf" srcId="{E69F2855-FAB5-4640-951C-CAB214FF8C31}" destId="{F432F14E-CCB7-E642-8BEC-C5625E62D434}" srcOrd="2" destOrd="0" presId="urn:microsoft.com/office/officeart/2009/3/layout/HorizontalOrganizationChart#421"/>
    <dgm:cxn modelId="{E82710B7-7781-AD48-9AC7-ED5D4AE6B99A}" type="presParOf" srcId="{DA75A5C3-0E23-9F4B-B268-C0F6D0436456}" destId="{DB7C4775-5021-C049-85B9-67BAD7871118}" srcOrd="2" destOrd="0" presId="urn:microsoft.com/office/officeart/2009/3/layout/HorizontalOrganizationChart#421"/>
    <dgm:cxn modelId="{67B89656-8848-CB47-8B9A-0CEC8459539B}" type="presParOf" srcId="{ACCE5953-75EF-A646-8901-438202253147}" destId="{46428B91-7BFB-B542-BB26-300E1EECCD66}" srcOrd="2" destOrd="0" presId="urn:microsoft.com/office/officeart/2009/3/layout/HorizontalOrganizationChart#42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2.xml><?xml version="1.0" encoding="utf-8"?>
<dgm:dataModel xmlns:dgm="http://schemas.openxmlformats.org/drawingml/2006/diagram" xmlns:a="http://schemas.openxmlformats.org/drawingml/2006/main">
  <dgm:ptLst>
    <dgm:pt modelId="{960B5FFC-C883-E542-8CDB-9FF1AA81B813}" type="doc">
      <dgm:prSet loTypeId="urn:microsoft.com/office/officeart/2009/3/layout/HorizontalOrganizationChart#422" loCatId="" qsTypeId="urn:microsoft.com/office/officeart/2005/8/quickstyle/simple1#451" qsCatId="simple" csTypeId="urn:microsoft.com/office/officeart/2005/8/colors/accent2_1#127" csCatId="accent2" phldr="1"/>
      <dgm:spPr/>
      <dgm:t>
        <a:bodyPr/>
        <a:lstStyle/>
        <a:p>
          <a:endParaRPr lang="zh-CN" altLang="en-US"/>
        </a:p>
      </dgm:t>
    </dgm:pt>
    <dgm:pt modelId="{2E7A79DF-37F9-E04C-A420-5B8BA7EA211B}">
      <dgm:prSet phldrT="[文本]" custT="1"/>
      <dgm:spPr/>
      <dgm:t>
        <a:bodyPr/>
        <a:lstStyle/>
        <a:p>
          <a:r>
            <a:rPr lang="en-US" altLang="zh-CN" sz="1400" dirty="0" smtClean="0">
              <a:latin typeface="微软雅黑" panose="020B0503020204020204" pitchFamily="34" charset="-122"/>
              <a:ea typeface="微软雅黑" panose="020B0503020204020204" pitchFamily="34" charset="-122"/>
              <a:cs typeface="微软雅黑" panose="020B0503020204020204" pitchFamily="34" charset="-122"/>
            </a:rPr>
            <a:t>4.</a:t>
          </a:r>
          <a:r>
            <a:rPr lang="zh-CN" altLang="en-US" sz="1400" dirty="0" smtClean="0">
              <a:latin typeface="微软雅黑" panose="020B0503020204020204" pitchFamily="34" charset="-122"/>
              <a:ea typeface="微软雅黑" panose="020B0503020204020204" pitchFamily="34" charset="-122"/>
              <a:cs typeface="微软雅黑" panose="020B0503020204020204" pitchFamily="34" charset="-122"/>
            </a:rPr>
            <a:t>资本主义的政治制度和意识形态</a:t>
          </a:r>
          <a:endParaRPr lang="zh-CN" altLang="en-US" sz="1400" dirty="0">
            <a:latin typeface="微软雅黑" panose="020B0503020204020204" pitchFamily="34" charset="-122"/>
            <a:ea typeface="微软雅黑" panose="020B0503020204020204" pitchFamily="34" charset="-122"/>
            <a:cs typeface="微软雅黑" panose="020B0503020204020204" pitchFamily="34" charset="-122"/>
          </a:endParaRPr>
        </a:p>
      </dgm:t>
    </dgm:pt>
    <dgm:pt modelId="{A21CB7C1-35BD-7A48-92A5-52189C15160A}" cxnId="{DB010AD3-9B2C-C349-A2A9-40ECBF8CEF01}" type="parTrans">
      <dgm:prSet/>
      <dgm:spPr/>
      <dgm:t>
        <a:bodyPr/>
        <a:lstStyle/>
        <a:p>
          <a:endParaRPr lang="zh-CN" altLang="en-US"/>
        </a:p>
      </dgm:t>
    </dgm:pt>
    <dgm:pt modelId="{D2335F9B-9160-4145-81FA-5058E705AFBA}" cxnId="{DB010AD3-9B2C-C349-A2A9-40ECBF8CEF01}" type="sibTrans">
      <dgm:prSet/>
      <dgm:spPr/>
      <dgm:t>
        <a:bodyPr/>
        <a:lstStyle/>
        <a:p>
          <a:endParaRPr lang="zh-CN" altLang="en-US"/>
        </a:p>
      </dgm:t>
    </dgm:pt>
    <dgm:pt modelId="{D495FE70-D414-B848-BE82-679738F95DEA}">
      <dgm:prSet phldrT="[文本]" custT="1"/>
      <dgm:spPr/>
      <dgm:t>
        <a:bodyPr/>
        <a:lstStyle/>
        <a:p>
          <a:r>
            <a:rPr lang="zh-CN" altLang="en-US" sz="1400" dirty="0" smtClean="0">
              <a:latin typeface="微软雅黑" panose="020B0503020204020204" pitchFamily="34" charset="-122"/>
              <a:ea typeface="微软雅黑" panose="020B0503020204020204" pitchFamily="34" charset="-122"/>
              <a:cs typeface="微软雅黑" panose="020B0503020204020204" pitchFamily="34" charset="-122"/>
            </a:rPr>
            <a:t>政治制度</a:t>
          </a:r>
          <a:endParaRPr lang="zh-CN" altLang="en-US" sz="1400" dirty="0">
            <a:latin typeface="微软雅黑" panose="020B0503020204020204" pitchFamily="34" charset="-122"/>
            <a:ea typeface="微软雅黑" panose="020B0503020204020204" pitchFamily="34" charset="-122"/>
            <a:cs typeface="微软雅黑" panose="020B0503020204020204" pitchFamily="34" charset="-122"/>
          </a:endParaRPr>
        </a:p>
      </dgm:t>
    </dgm:pt>
    <dgm:pt modelId="{82A45ED3-2CE2-CD45-9383-B5A66D71A518}" cxnId="{B21ECDDF-946E-8F4B-ABBA-D7C3CFFE8A94}" type="parTrans">
      <dgm:prSet/>
      <dgm:spPr/>
      <dgm:t>
        <a:bodyPr/>
        <a:lstStyle/>
        <a:p>
          <a:endParaRPr lang="zh-CN" altLang="en-US"/>
        </a:p>
      </dgm:t>
    </dgm:pt>
    <dgm:pt modelId="{31473893-47A1-D248-B029-DB2252E88001}" cxnId="{B21ECDDF-946E-8F4B-ABBA-D7C3CFFE8A94}" type="sibTrans">
      <dgm:prSet/>
      <dgm:spPr/>
      <dgm:t>
        <a:bodyPr/>
        <a:lstStyle/>
        <a:p>
          <a:endParaRPr lang="zh-CN" altLang="en-US"/>
        </a:p>
      </dgm:t>
    </dgm:pt>
    <dgm:pt modelId="{4449040D-6680-BE48-BF9C-213BB014AAF1}">
      <dgm:prSet phldrT="[文本]" custT="1"/>
      <dgm:spPr>
        <a:solidFill>
          <a:srgbClr val="C00000"/>
        </a:solidFill>
      </dgm:spPr>
      <dgm:t>
        <a:bodyPr/>
        <a:lstStyle/>
        <a:p>
          <a:r>
            <a:rPr lang="zh-CN" altLang="en-US" sz="1400" dirty="0" smtClean="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意识形态</a:t>
          </a:r>
          <a:endParaRPr lang="zh-CN" altLang="en-US" sz="14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dgm:t>
    </dgm:pt>
    <dgm:pt modelId="{03CA20F5-181F-C642-812B-09EAD05291CB}" cxnId="{DBBFE34C-E971-5145-9CAD-B4E04A33CCDB}" type="parTrans">
      <dgm:prSet/>
      <dgm:spPr/>
      <dgm:t>
        <a:bodyPr/>
        <a:lstStyle/>
        <a:p>
          <a:endParaRPr lang="zh-CN" altLang="en-US"/>
        </a:p>
      </dgm:t>
    </dgm:pt>
    <dgm:pt modelId="{CDBE4338-7B69-AF47-BEEA-488582924C0B}" cxnId="{DBBFE34C-E971-5145-9CAD-B4E04A33CCDB}" type="sibTrans">
      <dgm:prSet/>
      <dgm:spPr/>
      <dgm:t>
        <a:bodyPr/>
        <a:lstStyle/>
        <a:p>
          <a:endParaRPr lang="zh-CN" altLang="en-US"/>
        </a:p>
      </dgm:t>
    </dgm:pt>
    <dgm:pt modelId="{EFD36705-40E0-0547-8BC6-A0BE04FB39E9}">
      <dgm:prSet custT="1"/>
      <dgm:spPr>
        <a:solidFill>
          <a:srgbClr val="C00000"/>
        </a:solidFill>
      </dgm:spPr>
      <dgm:t>
        <a:bodyPr/>
        <a:lstStyle/>
        <a:p>
          <a:r>
            <a:rPr lang="zh-CN" altLang="en-US" sz="1400" dirty="0" smtClean="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核心</a:t>
          </a:r>
          <a:endParaRPr lang="zh-CN" altLang="en-US" sz="14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dgm:t>
    </dgm:pt>
    <dgm:pt modelId="{4CE9467F-9A0B-1743-B31D-B6C0B46B1F88}" cxnId="{84EA3494-8ED0-9941-9D61-0675CA42B305}" type="parTrans">
      <dgm:prSet/>
      <dgm:spPr/>
      <dgm:t>
        <a:bodyPr/>
        <a:lstStyle/>
        <a:p>
          <a:endParaRPr lang="zh-CN" altLang="en-US"/>
        </a:p>
      </dgm:t>
    </dgm:pt>
    <dgm:pt modelId="{82F6B89E-BAFC-724C-864F-9CB3D5F648FC}" cxnId="{84EA3494-8ED0-9941-9D61-0675CA42B305}" type="sibTrans">
      <dgm:prSet/>
      <dgm:spPr/>
      <dgm:t>
        <a:bodyPr/>
        <a:lstStyle/>
        <a:p>
          <a:endParaRPr lang="zh-CN" altLang="en-US"/>
        </a:p>
      </dgm:t>
    </dgm:pt>
    <dgm:pt modelId="{6B99D566-0018-4B4B-8A23-EF3A76D26224}">
      <dgm:prSet custT="1"/>
      <dgm:spPr>
        <a:noFill/>
      </dgm:spPr>
      <dgm:t>
        <a:bodyPr/>
        <a:lstStyle/>
        <a:p>
          <a:r>
            <a:rPr lang="zh-CN" altLang="en-US" sz="14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特点</a:t>
          </a:r>
          <a:endParaRPr lang="zh-CN" altLang="en-US" sz="14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dgm:t>
    </dgm:pt>
    <dgm:pt modelId="{4D78F3A1-E2CC-0A40-B819-9481A2E86131}" cxnId="{81095E65-D57C-2242-A312-5E2150991BC2}" type="parTrans">
      <dgm:prSet/>
      <dgm:spPr/>
      <dgm:t>
        <a:bodyPr/>
        <a:lstStyle/>
        <a:p>
          <a:endParaRPr lang="zh-CN" altLang="en-US"/>
        </a:p>
      </dgm:t>
    </dgm:pt>
    <dgm:pt modelId="{2936DA92-8DF2-134E-8DC5-6CBC91130E98}" cxnId="{81095E65-D57C-2242-A312-5E2150991BC2}" type="sibTrans">
      <dgm:prSet/>
      <dgm:spPr/>
      <dgm:t>
        <a:bodyPr/>
        <a:lstStyle/>
        <a:p>
          <a:endParaRPr lang="zh-CN" altLang="en-US"/>
        </a:p>
      </dgm:t>
    </dgm:pt>
    <dgm:pt modelId="{8A5C8651-A0F4-A444-A315-4EE5D40000B9}" type="pres">
      <dgm:prSet presAssocID="{960B5FFC-C883-E542-8CDB-9FF1AA81B813}" presName="hierChild1" presStyleCnt="0">
        <dgm:presLayoutVars>
          <dgm:orgChart val="1"/>
          <dgm:chPref val="1"/>
          <dgm:dir/>
          <dgm:animOne val="branch"/>
          <dgm:animLvl val="lvl"/>
          <dgm:resizeHandles/>
        </dgm:presLayoutVars>
      </dgm:prSet>
      <dgm:spPr/>
      <dgm:t>
        <a:bodyPr/>
        <a:lstStyle/>
        <a:p>
          <a:endParaRPr lang="zh-CN" altLang="en-US"/>
        </a:p>
      </dgm:t>
    </dgm:pt>
    <dgm:pt modelId="{ACCE5953-75EF-A646-8901-438202253147}" type="pres">
      <dgm:prSet presAssocID="{2E7A79DF-37F9-E04C-A420-5B8BA7EA211B}" presName="hierRoot1" presStyleCnt="0">
        <dgm:presLayoutVars>
          <dgm:hierBranch val="init"/>
        </dgm:presLayoutVars>
      </dgm:prSet>
      <dgm:spPr/>
    </dgm:pt>
    <dgm:pt modelId="{1C0925D7-268E-4541-B7C2-F03386CA1563}" type="pres">
      <dgm:prSet presAssocID="{2E7A79DF-37F9-E04C-A420-5B8BA7EA211B}" presName="rootComposite1" presStyleCnt="0"/>
      <dgm:spPr/>
    </dgm:pt>
    <dgm:pt modelId="{24BF3843-CEF8-5541-B6ED-A3C26E575F84}" type="pres">
      <dgm:prSet presAssocID="{2E7A79DF-37F9-E04C-A420-5B8BA7EA211B}" presName="rootText1" presStyleLbl="node0" presStyleIdx="0" presStyleCnt="1" custScaleX="116835" custScaleY="267611">
        <dgm:presLayoutVars>
          <dgm:chPref val="3"/>
        </dgm:presLayoutVars>
      </dgm:prSet>
      <dgm:spPr/>
      <dgm:t>
        <a:bodyPr/>
        <a:lstStyle/>
        <a:p>
          <a:endParaRPr lang="zh-CN" altLang="en-US"/>
        </a:p>
      </dgm:t>
    </dgm:pt>
    <dgm:pt modelId="{DB17412D-52CC-9F48-B38B-B3FB04365095}" type="pres">
      <dgm:prSet presAssocID="{2E7A79DF-37F9-E04C-A420-5B8BA7EA211B}" presName="rootConnector1" presStyleLbl="node1" presStyleIdx="0" presStyleCnt="0"/>
      <dgm:spPr/>
      <dgm:t>
        <a:bodyPr/>
        <a:lstStyle/>
        <a:p>
          <a:endParaRPr lang="zh-CN" altLang="en-US"/>
        </a:p>
      </dgm:t>
    </dgm:pt>
    <dgm:pt modelId="{183C6BF8-69DB-0A4B-9B5F-5AB643B021AE}" type="pres">
      <dgm:prSet presAssocID="{2E7A79DF-37F9-E04C-A420-5B8BA7EA211B}" presName="hierChild2" presStyleCnt="0"/>
      <dgm:spPr/>
    </dgm:pt>
    <dgm:pt modelId="{FF679F8A-3C75-2A40-A7BE-C8DCA62D047D}" type="pres">
      <dgm:prSet presAssocID="{82A45ED3-2CE2-CD45-9383-B5A66D71A518}" presName="Name64" presStyleLbl="parChTrans1D2" presStyleIdx="0" presStyleCnt="2"/>
      <dgm:spPr/>
      <dgm:t>
        <a:bodyPr/>
        <a:lstStyle/>
        <a:p>
          <a:endParaRPr lang="zh-CN" altLang="en-US"/>
        </a:p>
      </dgm:t>
    </dgm:pt>
    <dgm:pt modelId="{EC3DF666-0C34-F646-907B-DDA4F6D1A162}" type="pres">
      <dgm:prSet presAssocID="{D495FE70-D414-B848-BE82-679738F95DEA}" presName="hierRoot2" presStyleCnt="0">
        <dgm:presLayoutVars>
          <dgm:hierBranch val="init"/>
        </dgm:presLayoutVars>
      </dgm:prSet>
      <dgm:spPr/>
    </dgm:pt>
    <dgm:pt modelId="{59C6230E-9D09-9B42-B32F-2E1E625515C8}" type="pres">
      <dgm:prSet presAssocID="{D495FE70-D414-B848-BE82-679738F95DEA}" presName="rootComposite" presStyleCnt="0"/>
      <dgm:spPr/>
    </dgm:pt>
    <dgm:pt modelId="{C19AF8B7-68AC-BA42-A6A1-5D0E6410B28A}" type="pres">
      <dgm:prSet presAssocID="{D495FE70-D414-B848-BE82-679738F95DEA}" presName="rootText" presStyleLbl="node2" presStyleIdx="0" presStyleCnt="2">
        <dgm:presLayoutVars>
          <dgm:chPref val="3"/>
        </dgm:presLayoutVars>
      </dgm:prSet>
      <dgm:spPr/>
      <dgm:t>
        <a:bodyPr/>
        <a:lstStyle/>
        <a:p>
          <a:endParaRPr lang="zh-CN" altLang="en-US"/>
        </a:p>
      </dgm:t>
    </dgm:pt>
    <dgm:pt modelId="{E29D5727-716A-624D-AD17-881242102759}" type="pres">
      <dgm:prSet presAssocID="{D495FE70-D414-B848-BE82-679738F95DEA}" presName="rootConnector" presStyleLbl="node2" presStyleIdx="0" presStyleCnt="2"/>
      <dgm:spPr/>
      <dgm:t>
        <a:bodyPr/>
        <a:lstStyle/>
        <a:p>
          <a:endParaRPr lang="zh-CN" altLang="en-US"/>
        </a:p>
      </dgm:t>
    </dgm:pt>
    <dgm:pt modelId="{FC746512-FE87-F54A-82E7-44AEBEAEC0DC}" type="pres">
      <dgm:prSet presAssocID="{D495FE70-D414-B848-BE82-679738F95DEA}" presName="hierChild4" presStyleCnt="0"/>
      <dgm:spPr/>
    </dgm:pt>
    <dgm:pt modelId="{C4EB0C64-C1DE-5840-AA1A-6B64027B24FA}" type="pres">
      <dgm:prSet presAssocID="{D495FE70-D414-B848-BE82-679738F95DEA}" presName="hierChild5" presStyleCnt="0"/>
      <dgm:spPr/>
    </dgm:pt>
    <dgm:pt modelId="{CE6B7AA4-4E74-9345-8C39-D9A57978A5FC}" type="pres">
      <dgm:prSet presAssocID="{03CA20F5-181F-C642-812B-09EAD05291CB}" presName="Name64" presStyleLbl="parChTrans1D2" presStyleIdx="1" presStyleCnt="2"/>
      <dgm:spPr/>
      <dgm:t>
        <a:bodyPr/>
        <a:lstStyle/>
        <a:p>
          <a:endParaRPr lang="zh-CN" altLang="en-US"/>
        </a:p>
      </dgm:t>
    </dgm:pt>
    <dgm:pt modelId="{DA75A5C3-0E23-9F4B-B268-C0F6D0436456}" type="pres">
      <dgm:prSet presAssocID="{4449040D-6680-BE48-BF9C-213BB014AAF1}" presName="hierRoot2" presStyleCnt="0">
        <dgm:presLayoutVars>
          <dgm:hierBranch val="init"/>
        </dgm:presLayoutVars>
      </dgm:prSet>
      <dgm:spPr/>
    </dgm:pt>
    <dgm:pt modelId="{0A6BD554-DC1E-BC44-817C-787908D9BAAA}" type="pres">
      <dgm:prSet presAssocID="{4449040D-6680-BE48-BF9C-213BB014AAF1}" presName="rootComposite" presStyleCnt="0"/>
      <dgm:spPr/>
    </dgm:pt>
    <dgm:pt modelId="{E4773532-36CE-404B-9B4D-845BBEB0919F}" type="pres">
      <dgm:prSet presAssocID="{4449040D-6680-BE48-BF9C-213BB014AAF1}" presName="rootText" presStyleLbl="node2" presStyleIdx="1" presStyleCnt="2">
        <dgm:presLayoutVars>
          <dgm:chPref val="3"/>
        </dgm:presLayoutVars>
      </dgm:prSet>
      <dgm:spPr/>
      <dgm:t>
        <a:bodyPr/>
        <a:lstStyle/>
        <a:p>
          <a:endParaRPr lang="zh-CN" altLang="en-US"/>
        </a:p>
      </dgm:t>
    </dgm:pt>
    <dgm:pt modelId="{EE966D2E-676A-794E-9BD2-272ACEDE2E9C}" type="pres">
      <dgm:prSet presAssocID="{4449040D-6680-BE48-BF9C-213BB014AAF1}" presName="rootConnector" presStyleLbl="node2" presStyleIdx="1" presStyleCnt="2"/>
      <dgm:spPr/>
      <dgm:t>
        <a:bodyPr/>
        <a:lstStyle/>
        <a:p>
          <a:endParaRPr lang="zh-CN" altLang="en-US"/>
        </a:p>
      </dgm:t>
    </dgm:pt>
    <dgm:pt modelId="{F1CBA60B-A5B4-F14C-90C5-5594A2CBCFAB}" type="pres">
      <dgm:prSet presAssocID="{4449040D-6680-BE48-BF9C-213BB014AAF1}" presName="hierChild4" presStyleCnt="0"/>
      <dgm:spPr/>
    </dgm:pt>
    <dgm:pt modelId="{DC3F82E3-9810-194A-ADE8-9646EFBE4FF0}" type="pres">
      <dgm:prSet presAssocID="{4D78F3A1-E2CC-0A40-B819-9481A2E86131}" presName="Name64" presStyleLbl="parChTrans1D3" presStyleIdx="0" presStyleCnt="2"/>
      <dgm:spPr/>
      <dgm:t>
        <a:bodyPr/>
        <a:lstStyle/>
        <a:p>
          <a:endParaRPr lang="zh-CN" altLang="en-US"/>
        </a:p>
      </dgm:t>
    </dgm:pt>
    <dgm:pt modelId="{56FE6F3B-AF49-5F45-988E-67ED662B7AEC}" type="pres">
      <dgm:prSet presAssocID="{6B99D566-0018-4B4B-8A23-EF3A76D26224}" presName="hierRoot2" presStyleCnt="0">
        <dgm:presLayoutVars>
          <dgm:hierBranch val="init"/>
        </dgm:presLayoutVars>
      </dgm:prSet>
      <dgm:spPr/>
    </dgm:pt>
    <dgm:pt modelId="{B8427FC3-4F60-4040-B504-86B20AA35F31}" type="pres">
      <dgm:prSet presAssocID="{6B99D566-0018-4B4B-8A23-EF3A76D26224}" presName="rootComposite" presStyleCnt="0"/>
      <dgm:spPr/>
    </dgm:pt>
    <dgm:pt modelId="{B479759E-6657-C34D-A951-F202F2E8A5FB}" type="pres">
      <dgm:prSet presAssocID="{6B99D566-0018-4B4B-8A23-EF3A76D26224}" presName="rootText" presStyleLbl="node3" presStyleIdx="0" presStyleCnt="2">
        <dgm:presLayoutVars>
          <dgm:chPref val="3"/>
        </dgm:presLayoutVars>
      </dgm:prSet>
      <dgm:spPr/>
      <dgm:t>
        <a:bodyPr/>
        <a:lstStyle/>
        <a:p>
          <a:endParaRPr lang="zh-CN" altLang="en-US"/>
        </a:p>
      </dgm:t>
    </dgm:pt>
    <dgm:pt modelId="{62838AC4-0A8F-6241-A51D-3ACC43527C7A}" type="pres">
      <dgm:prSet presAssocID="{6B99D566-0018-4B4B-8A23-EF3A76D26224}" presName="rootConnector" presStyleLbl="node3" presStyleIdx="0" presStyleCnt="2"/>
      <dgm:spPr/>
      <dgm:t>
        <a:bodyPr/>
        <a:lstStyle/>
        <a:p>
          <a:endParaRPr lang="zh-CN" altLang="en-US"/>
        </a:p>
      </dgm:t>
    </dgm:pt>
    <dgm:pt modelId="{11A798D4-E606-F94B-BDD7-21C999E2D984}" type="pres">
      <dgm:prSet presAssocID="{6B99D566-0018-4B4B-8A23-EF3A76D26224}" presName="hierChild4" presStyleCnt="0"/>
      <dgm:spPr/>
    </dgm:pt>
    <dgm:pt modelId="{645FA375-0B69-F444-B5D3-18FCF0516494}" type="pres">
      <dgm:prSet presAssocID="{6B99D566-0018-4B4B-8A23-EF3A76D26224}" presName="hierChild5" presStyleCnt="0"/>
      <dgm:spPr/>
    </dgm:pt>
    <dgm:pt modelId="{4C49089E-8EFB-1C4C-B0F2-89B23A4D5A42}" type="pres">
      <dgm:prSet presAssocID="{4CE9467F-9A0B-1743-B31D-B6C0B46B1F88}" presName="Name64" presStyleLbl="parChTrans1D3" presStyleIdx="1" presStyleCnt="2"/>
      <dgm:spPr/>
      <dgm:t>
        <a:bodyPr/>
        <a:lstStyle/>
        <a:p>
          <a:endParaRPr lang="zh-CN" altLang="en-US"/>
        </a:p>
      </dgm:t>
    </dgm:pt>
    <dgm:pt modelId="{E69F2855-FAB5-4640-951C-CAB214FF8C31}" type="pres">
      <dgm:prSet presAssocID="{EFD36705-40E0-0547-8BC6-A0BE04FB39E9}" presName="hierRoot2" presStyleCnt="0">
        <dgm:presLayoutVars>
          <dgm:hierBranch val="init"/>
        </dgm:presLayoutVars>
      </dgm:prSet>
      <dgm:spPr/>
    </dgm:pt>
    <dgm:pt modelId="{A199CAA9-6612-A642-8953-350FF60EC153}" type="pres">
      <dgm:prSet presAssocID="{EFD36705-40E0-0547-8BC6-A0BE04FB39E9}" presName="rootComposite" presStyleCnt="0"/>
      <dgm:spPr/>
    </dgm:pt>
    <dgm:pt modelId="{1A9D6B0E-4334-4F48-B6DA-B479D48DCAA7}" type="pres">
      <dgm:prSet presAssocID="{EFD36705-40E0-0547-8BC6-A0BE04FB39E9}" presName="rootText" presStyleLbl="node3" presStyleIdx="1" presStyleCnt="2">
        <dgm:presLayoutVars>
          <dgm:chPref val="3"/>
        </dgm:presLayoutVars>
      </dgm:prSet>
      <dgm:spPr/>
      <dgm:t>
        <a:bodyPr/>
        <a:lstStyle/>
        <a:p>
          <a:endParaRPr lang="zh-CN" altLang="en-US"/>
        </a:p>
      </dgm:t>
    </dgm:pt>
    <dgm:pt modelId="{76D74071-3F88-3F49-9E89-E0589B39753C}" type="pres">
      <dgm:prSet presAssocID="{EFD36705-40E0-0547-8BC6-A0BE04FB39E9}" presName="rootConnector" presStyleLbl="node3" presStyleIdx="1" presStyleCnt="2"/>
      <dgm:spPr/>
      <dgm:t>
        <a:bodyPr/>
        <a:lstStyle/>
        <a:p>
          <a:endParaRPr lang="zh-CN" altLang="en-US"/>
        </a:p>
      </dgm:t>
    </dgm:pt>
    <dgm:pt modelId="{6E6891B4-6C12-9147-BEBC-37CD75ABF401}" type="pres">
      <dgm:prSet presAssocID="{EFD36705-40E0-0547-8BC6-A0BE04FB39E9}" presName="hierChild4" presStyleCnt="0"/>
      <dgm:spPr/>
    </dgm:pt>
    <dgm:pt modelId="{F432F14E-CCB7-E642-8BEC-C5625E62D434}" type="pres">
      <dgm:prSet presAssocID="{EFD36705-40E0-0547-8BC6-A0BE04FB39E9}" presName="hierChild5" presStyleCnt="0"/>
      <dgm:spPr/>
    </dgm:pt>
    <dgm:pt modelId="{DB7C4775-5021-C049-85B9-67BAD7871118}" type="pres">
      <dgm:prSet presAssocID="{4449040D-6680-BE48-BF9C-213BB014AAF1}" presName="hierChild5" presStyleCnt="0"/>
      <dgm:spPr/>
    </dgm:pt>
    <dgm:pt modelId="{46428B91-7BFB-B542-BB26-300E1EECCD66}" type="pres">
      <dgm:prSet presAssocID="{2E7A79DF-37F9-E04C-A420-5B8BA7EA211B}" presName="hierChild3" presStyleCnt="0"/>
      <dgm:spPr/>
    </dgm:pt>
  </dgm:ptLst>
  <dgm:cxnLst>
    <dgm:cxn modelId="{81095E65-D57C-2242-A312-5E2150991BC2}" srcId="{4449040D-6680-BE48-BF9C-213BB014AAF1}" destId="{6B99D566-0018-4B4B-8A23-EF3A76D26224}" srcOrd="0" destOrd="0" parTransId="{4D78F3A1-E2CC-0A40-B819-9481A2E86131}" sibTransId="{2936DA92-8DF2-134E-8DC5-6CBC91130E98}"/>
    <dgm:cxn modelId="{D0C34B6E-9E26-A64B-9A8D-14E26C1726A3}" type="presOf" srcId="{82A45ED3-2CE2-CD45-9383-B5A66D71A518}" destId="{FF679F8A-3C75-2A40-A7BE-C8DCA62D047D}" srcOrd="0" destOrd="0" presId="urn:microsoft.com/office/officeart/2009/3/layout/HorizontalOrganizationChart#422"/>
    <dgm:cxn modelId="{F6919A3B-AED2-8E4F-8B96-94D3A18DC848}" type="presOf" srcId="{6B99D566-0018-4B4B-8A23-EF3A76D26224}" destId="{B479759E-6657-C34D-A951-F202F2E8A5FB}" srcOrd="0" destOrd="0" presId="urn:microsoft.com/office/officeart/2009/3/layout/HorizontalOrganizationChart#422"/>
    <dgm:cxn modelId="{A0D5A264-AB8D-514D-8B01-0F05F8642857}" type="presOf" srcId="{6B99D566-0018-4B4B-8A23-EF3A76D26224}" destId="{62838AC4-0A8F-6241-A51D-3ACC43527C7A}" srcOrd="1" destOrd="0" presId="urn:microsoft.com/office/officeart/2009/3/layout/HorizontalOrganizationChart#422"/>
    <dgm:cxn modelId="{84EA3494-8ED0-9941-9D61-0675CA42B305}" srcId="{4449040D-6680-BE48-BF9C-213BB014AAF1}" destId="{EFD36705-40E0-0547-8BC6-A0BE04FB39E9}" srcOrd="1" destOrd="0" parTransId="{4CE9467F-9A0B-1743-B31D-B6C0B46B1F88}" sibTransId="{82F6B89E-BAFC-724C-864F-9CB3D5F648FC}"/>
    <dgm:cxn modelId="{7F732E82-7247-864E-B33A-02731B907138}" type="presOf" srcId="{4D78F3A1-E2CC-0A40-B819-9481A2E86131}" destId="{DC3F82E3-9810-194A-ADE8-9646EFBE4FF0}" srcOrd="0" destOrd="0" presId="urn:microsoft.com/office/officeart/2009/3/layout/HorizontalOrganizationChart#422"/>
    <dgm:cxn modelId="{4C8344B7-EA5E-FC4D-BAF3-6CEE6EBD054D}" type="presOf" srcId="{EFD36705-40E0-0547-8BC6-A0BE04FB39E9}" destId="{1A9D6B0E-4334-4F48-B6DA-B479D48DCAA7}" srcOrd="0" destOrd="0" presId="urn:microsoft.com/office/officeart/2009/3/layout/HorizontalOrganizationChart#422"/>
    <dgm:cxn modelId="{54AC1CB9-D743-6649-A6F5-C6F826F8FF1B}" type="presOf" srcId="{960B5FFC-C883-E542-8CDB-9FF1AA81B813}" destId="{8A5C8651-A0F4-A444-A315-4EE5D40000B9}" srcOrd="0" destOrd="0" presId="urn:microsoft.com/office/officeart/2009/3/layout/HorizontalOrganizationChart#422"/>
    <dgm:cxn modelId="{6E524635-8C2C-ED4C-9758-53388F549117}" type="presOf" srcId="{4449040D-6680-BE48-BF9C-213BB014AAF1}" destId="{E4773532-36CE-404B-9B4D-845BBEB0919F}" srcOrd="0" destOrd="0" presId="urn:microsoft.com/office/officeart/2009/3/layout/HorizontalOrganizationChart#422"/>
    <dgm:cxn modelId="{DBBFE34C-E971-5145-9CAD-B4E04A33CCDB}" srcId="{2E7A79DF-37F9-E04C-A420-5B8BA7EA211B}" destId="{4449040D-6680-BE48-BF9C-213BB014AAF1}" srcOrd="1" destOrd="0" parTransId="{03CA20F5-181F-C642-812B-09EAD05291CB}" sibTransId="{CDBE4338-7B69-AF47-BEEA-488582924C0B}"/>
    <dgm:cxn modelId="{0F2B6F11-FDAB-FA46-9999-645153F5C636}" type="presOf" srcId="{4CE9467F-9A0B-1743-B31D-B6C0B46B1F88}" destId="{4C49089E-8EFB-1C4C-B0F2-89B23A4D5A42}" srcOrd="0" destOrd="0" presId="urn:microsoft.com/office/officeart/2009/3/layout/HorizontalOrganizationChart#422"/>
    <dgm:cxn modelId="{FC794EA7-ADF3-2642-847D-7DBC5E138C99}" type="presOf" srcId="{03CA20F5-181F-C642-812B-09EAD05291CB}" destId="{CE6B7AA4-4E74-9345-8C39-D9A57978A5FC}" srcOrd="0" destOrd="0" presId="urn:microsoft.com/office/officeart/2009/3/layout/HorizontalOrganizationChart#422"/>
    <dgm:cxn modelId="{8CF33663-3DEE-054D-B289-10028CE4BBC5}" type="presOf" srcId="{D495FE70-D414-B848-BE82-679738F95DEA}" destId="{C19AF8B7-68AC-BA42-A6A1-5D0E6410B28A}" srcOrd="0" destOrd="0" presId="urn:microsoft.com/office/officeart/2009/3/layout/HorizontalOrganizationChart#422"/>
    <dgm:cxn modelId="{6461A47A-45FA-924D-872C-AE2D6933977C}" type="presOf" srcId="{D495FE70-D414-B848-BE82-679738F95DEA}" destId="{E29D5727-716A-624D-AD17-881242102759}" srcOrd="1" destOrd="0" presId="urn:microsoft.com/office/officeart/2009/3/layout/HorizontalOrganizationChart#422"/>
    <dgm:cxn modelId="{16F20954-B6DE-3144-BEAF-473DF4D65D02}" type="presOf" srcId="{2E7A79DF-37F9-E04C-A420-5B8BA7EA211B}" destId="{DB17412D-52CC-9F48-B38B-B3FB04365095}" srcOrd="1" destOrd="0" presId="urn:microsoft.com/office/officeart/2009/3/layout/HorizontalOrganizationChart#422"/>
    <dgm:cxn modelId="{4150F9B7-1E74-7845-A7D3-B2CEF74EEC8D}" type="presOf" srcId="{2E7A79DF-37F9-E04C-A420-5B8BA7EA211B}" destId="{24BF3843-CEF8-5541-B6ED-A3C26E575F84}" srcOrd="0" destOrd="0" presId="urn:microsoft.com/office/officeart/2009/3/layout/HorizontalOrganizationChart#422"/>
    <dgm:cxn modelId="{D76942C9-A9F9-DD47-A06D-4451F6A032A6}" type="presOf" srcId="{4449040D-6680-BE48-BF9C-213BB014AAF1}" destId="{EE966D2E-676A-794E-9BD2-272ACEDE2E9C}" srcOrd="1" destOrd="0" presId="urn:microsoft.com/office/officeart/2009/3/layout/HorizontalOrganizationChart#422"/>
    <dgm:cxn modelId="{B21ECDDF-946E-8F4B-ABBA-D7C3CFFE8A94}" srcId="{2E7A79DF-37F9-E04C-A420-5B8BA7EA211B}" destId="{D495FE70-D414-B848-BE82-679738F95DEA}" srcOrd="0" destOrd="0" parTransId="{82A45ED3-2CE2-CD45-9383-B5A66D71A518}" sibTransId="{31473893-47A1-D248-B029-DB2252E88001}"/>
    <dgm:cxn modelId="{DB010AD3-9B2C-C349-A2A9-40ECBF8CEF01}" srcId="{960B5FFC-C883-E542-8CDB-9FF1AA81B813}" destId="{2E7A79DF-37F9-E04C-A420-5B8BA7EA211B}" srcOrd="0" destOrd="0" parTransId="{A21CB7C1-35BD-7A48-92A5-52189C15160A}" sibTransId="{D2335F9B-9160-4145-81FA-5058E705AFBA}"/>
    <dgm:cxn modelId="{4411772E-50A8-CA4E-8228-FD4BC05A21AB}" type="presOf" srcId="{EFD36705-40E0-0547-8BC6-A0BE04FB39E9}" destId="{76D74071-3F88-3F49-9E89-E0589B39753C}" srcOrd="1" destOrd="0" presId="urn:microsoft.com/office/officeart/2009/3/layout/HorizontalOrganizationChart#422"/>
    <dgm:cxn modelId="{ACD64F7F-1B60-DE44-AD05-3C1800971F28}" type="presParOf" srcId="{8A5C8651-A0F4-A444-A315-4EE5D40000B9}" destId="{ACCE5953-75EF-A646-8901-438202253147}" srcOrd="0" destOrd="0" presId="urn:microsoft.com/office/officeart/2009/3/layout/HorizontalOrganizationChart#422"/>
    <dgm:cxn modelId="{29D6A20C-ABBA-E34C-99C1-D65F95FBBB7B}" type="presParOf" srcId="{ACCE5953-75EF-A646-8901-438202253147}" destId="{1C0925D7-268E-4541-B7C2-F03386CA1563}" srcOrd="0" destOrd="0" presId="urn:microsoft.com/office/officeart/2009/3/layout/HorizontalOrganizationChart#422"/>
    <dgm:cxn modelId="{913BE958-E0E8-3243-9458-16174A7C0420}" type="presParOf" srcId="{1C0925D7-268E-4541-B7C2-F03386CA1563}" destId="{24BF3843-CEF8-5541-B6ED-A3C26E575F84}" srcOrd="0" destOrd="0" presId="urn:microsoft.com/office/officeart/2009/3/layout/HorizontalOrganizationChart#422"/>
    <dgm:cxn modelId="{4CD9804A-06E4-F549-A730-EA0B85BDF14F}" type="presParOf" srcId="{1C0925D7-268E-4541-B7C2-F03386CA1563}" destId="{DB17412D-52CC-9F48-B38B-B3FB04365095}" srcOrd="1" destOrd="0" presId="urn:microsoft.com/office/officeart/2009/3/layout/HorizontalOrganizationChart#422"/>
    <dgm:cxn modelId="{FB4098D6-10E9-7D41-BB52-F6E43341B786}" type="presParOf" srcId="{ACCE5953-75EF-A646-8901-438202253147}" destId="{183C6BF8-69DB-0A4B-9B5F-5AB643B021AE}" srcOrd="1" destOrd="0" presId="urn:microsoft.com/office/officeart/2009/3/layout/HorizontalOrganizationChart#422"/>
    <dgm:cxn modelId="{CADE7AF0-16DF-4547-A0EA-4A49D56C426E}" type="presParOf" srcId="{183C6BF8-69DB-0A4B-9B5F-5AB643B021AE}" destId="{FF679F8A-3C75-2A40-A7BE-C8DCA62D047D}" srcOrd="0" destOrd="0" presId="urn:microsoft.com/office/officeart/2009/3/layout/HorizontalOrganizationChart#422"/>
    <dgm:cxn modelId="{EDEE7C9E-A574-B841-BB1E-869C328EF557}" type="presParOf" srcId="{183C6BF8-69DB-0A4B-9B5F-5AB643B021AE}" destId="{EC3DF666-0C34-F646-907B-DDA4F6D1A162}" srcOrd="1" destOrd="0" presId="urn:microsoft.com/office/officeart/2009/3/layout/HorizontalOrganizationChart#422"/>
    <dgm:cxn modelId="{FFEAEDB3-92E3-A244-BED7-34A79BB7EA92}" type="presParOf" srcId="{EC3DF666-0C34-F646-907B-DDA4F6D1A162}" destId="{59C6230E-9D09-9B42-B32F-2E1E625515C8}" srcOrd="0" destOrd="0" presId="urn:microsoft.com/office/officeart/2009/3/layout/HorizontalOrganizationChart#422"/>
    <dgm:cxn modelId="{D28BD125-6EF2-774A-ACA0-0C1E7CC13207}" type="presParOf" srcId="{59C6230E-9D09-9B42-B32F-2E1E625515C8}" destId="{C19AF8B7-68AC-BA42-A6A1-5D0E6410B28A}" srcOrd="0" destOrd="0" presId="urn:microsoft.com/office/officeart/2009/3/layout/HorizontalOrganizationChart#422"/>
    <dgm:cxn modelId="{22D6D992-58C8-3349-B76E-57C2632AF2E6}" type="presParOf" srcId="{59C6230E-9D09-9B42-B32F-2E1E625515C8}" destId="{E29D5727-716A-624D-AD17-881242102759}" srcOrd="1" destOrd="0" presId="urn:microsoft.com/office/officeart/2009/3/layout/HorizontalOrganizationChart#422"/>
    <dgm:cxn modelId="{4F4F1C8C-427B-B549-A1F0-9BFE80ABB81D}" type="presParOf" srcId="{EC3DF666-0C34-F646-907B-DDA4F6D1A162}" destId="{FC746512-FE87-F54A-82E7-44AEBEAEC0DC}" srcOrd="1" destOrd="0" presId="urn:microsoft.com/office/officeart/2009/3/layout/HorizontalOrganizationChart#422"/>
    <dgm:cxn modelId="{A50D5DE6-117E-5A4B-A546-84059CE449BA}" type="presParOf" srcId="{EC3DF666-0C34-F646-907B-DDA4F6D1A162}" destId="{C4EB0C64-C1DE-5840-AA1A-6B64027B24FA}" srcOrd="2" destOrd="0" presId="urn:microsoft.com/office/officeart/2009/3/layout/HorizontalOrganizationChart#422"/>
    <dgm:cxn modelId="{8EBEBF85-7813-6E47-A463-90CDF7696F47}" type="presParOf" srcId="{183C6BF8-69DB-0A4B-9B5F-5AB643B021AE}" destId="{CE6B7AA4-4E74-9345-8C39-D9A57978A5FC}" srcOrd="2" destOrd="0" presId="urn:microsoft.com/office/officeart/2009/3/layout/HorizontalOrganizationChart#422"/>
    <dgm:cxn modelId="{4BB3B5DA-770E-6F41-9C22-9233950CCBA0}" type="presParOf" srcId="{183C6BF8-69DB-0A4B-9B5F-5AB643B021AE}" destId="{DA75A5C3-0E23-9F4B-B268-C0F6D0436456}" srcOrd="3" destOrd="0" presId="urn:microsoft.com/office/officeart/2009/3/layout/HorizontalOrganizationChart#422"/>
    <dgm:cxn modelId="{21B68C75-6507-384E-9EE8-7585CC7C39BE}" type="presParOf" srcId="{DA75A5C3-0E23-9F4B-B268-C0F6D0436456}" destId="{0A6BD554-DC1E-BC44-817C-787908D9BAAA}" srcOrd="0" destOrd="0" presId="urn:microsoft.com/office/officeart/2009/3/layout/HorizontalOrganizationChart#422"/>
    <dgm:cxn modelId="{E3C3787A-103E-A84F-B4CB-F580C2BBC96D}" type="presParOf" srcId="{0A6BD554-DC1E-BC44-817C-787908D9BAAA}" destId="{E4773532-36CE-404B-9B4D-845BBEB0919F}" srcOrd="0" destOrd="0" presId="urn:microsoft.com/office/officeart/2009/3/layout/HorizontalOrganizationChart#422"/>
    <dgm:cxn modelId="{9E8CBFA6-D45F-BF4D-B563-DBF5318C984B}" type="presParOf" srcId="{0A6BD554-DC1E-BC44-817C-787908D9BAAA}" destId="{EE966D2E-676A-794E-9BD2-272ACEDE2E9C}" srcOrd="1" destOrd="0" presId="urn:microsoft.com/office/officeart/2009/3/layout/HorizontalOrganizationChart#422"/>
    <dgm:cxn modelId="{8DF6564D-B815-3741-8E55-07B58A644479}" type="presParOf" srcId="{DA75A5C3-0E23-9F4B-B268-C0F6D0436456}" destId="{F1CBA60B-A5B4-F14C-90C5-5594A2CBCFAB}" srcOrd="1" destOrd="0" presId="urn:microsoft.com/office/officeart/2009/3/layout/HorizontalOrganizationChart#422"/>
    <dgm:cxn modelId="{96330379-3D4B-0642-8052-EA71CB3D9331}" type="presParOf" srcId="{F1CBA60B-A5B4-F14C-90C5-5594A2CBCFAB}" destId="{DC3F82E3-9810-194A-ADE8-9646EFBE4FF0}" srcOrd="0" destOrd="0" presId="urn:microsoft.com/office/officeart/2009/3/layout/HorizontalOrganizationChart#422"/>
    <dgm:cxn modelId="{D2F8FAA1-77B1-4649-AF67-ECC1F46B0054}" type="presParOf" srcId="{F1CBA60B-A5B4-F14C-90C5-5594A2CBCFAB}" destId="{56FE6F3B-AF49-5F45-988E-67ED662B7AEC}" srcOrd="1" destOrd="0" presId="urn:microsoft.com/office/officeart/2009/3/layout/HorizontalOrganizationChart#422"/>
    <dgm:cxn modelId="{60373AB7-3F86-2640-93E2-7F3C71BDB5D7}" type="presParOf" srcId="{56FE6F3B-AF49-5F45-988E-67ED662B7AEC}" destId="{B8427FC3-4F60-4040-B504-86B20AA35F31}" srcOrd="0" destOrd="0" presId="urn:microsoft.com/office/officeart/2009/3/layout/HorizontalOrganizationChart#422"/>
    <dgm:cxn modelId="{DF42E7F6-F7E5-B34E-A120-DB9A06F06E5A}" type="presParOf" srcId="{B8427FC3-4F60-4040-B504-86B20AA35F31}" destId="{B479759E-6657-C34D-A951-F202F2E8A5FB}" srcOrd="0" destOrd="0" presId="urn:microsoft.com/office/officeart/2009/3/layout/HorizontalOrganizationChart#422"/>
    <dgm:cxn modelId="{19B68B26-49F2-6A46-B43D-DF42EB862A72}" type="presParOf" srcId="{B8427FC3-4F60-4040-B504-86B20AA35F31}" destId="{62838AC4-0A8F-6241-A51D-3ACC43527C7A}" srcOrd="1" destOrd="0" presId="urn:microsoft.com/office/officeart/2009/3/layout/HorizontalOrganizationChart#422"/>
    <dgm:cxn modelId="{7813D464-D219-1541-B71B-7C698B78BEF3}" type="presParOf" srcId="{56FE6F3B-AF49-5F45-988E-67ED662B7AEC}" destId="{11A798D4-E606-F94B-BDD7-21C999E2D984}" srcOrd="1" destOrd="0" presId="urn:microsoft.com/office/officeart/2009/3/layout/HorizontalOrganizationChart#422"/>
    <dgm:cxn modelId="{547D09AA-DD6D-7F46-B631-C5E5C6005F03}" type="presParOf" srcId="{56FE6F3B-AF49-5F45-988E-67ED662B7AEC}" destId="{645FA375-0B69-F444-B5D3-18FCF0516494}" srcOrd="2" destOrd="0" presId="urn:microsoft.com/office/officeart/2009/3/layout/HorizontalOrganizationChart#422"/>
    <dgm:cxn modelId="{4CE17874-42A1-904D-B498-E2B38CED482E}" type="presParOf" srcId="{F1CBA60B-A5B4-F14C-90C5-5594A2CBCFAB}" destId="{4C49089E-8EFB-1C4C-B0F2-89B23A4D5A42}" srcOrd="2" destOrd="0" presId="urn:microsoft.com/office/officeart/2009/3/layout/HorizontalOrganizationChart#422"/>
    <dgm:cxn modelId="{BE47EEE2-685C-4A48-8066-7FD0525CEAF3}" type="presParOf" srcId="{F1CBA60B-A5B4-F14C-90C5-5594A2CBCFAB}" destId="{E69F2855-FAB5-4640-951C-CAB214FF8C31}" srcOrd="3" destOrd="0" presId="urn:microsoft.com/office/officeart/2009/3/layout/HorizontalOrganizationChart#422"/>
    <dgm:cxn modelId="{D217C655-EB2D-D949-88C7-1B46264A28D8}" type="presParOf" srcId="{E69F2855-FAB5-4640-951C-CAB214FF8C31}" destId="{A199CAA9-6612-A642-8953-350FF60EC153}" srcOrd="0" destOrd="0" presId="urn:microsoft.com/office/officeart/2009/3/layout/HorizontalOrganizationChart#422"/>
    <dgm:cxn modelId="{B6BA26DC-55DD-DE4A-A152-FED064B1F0A8}" type="presParOf" srcId="{A199CAA9-6612-A642-8953-350FF60EC153}" destId="{1A9D6B0E-4334-4F48-B6DA-B479D48DCAA7}" srcOrd="0" destOrd="0" presId="urn:microsoft.com/office/officeart/2009/3/layout/HorizontalOrganizationChart#422"/>
    <dgm:cxn modelId="{AAD02A99-4943-2940-B632-F8B060C705A8}" type="presParOf" srcId="{A199CAA9-6612-A642-8953-350FF60EC153}" destId="{76D74071-3F88-3F49-9E89-E0589B39753C}" srcOrd="1" destOrd="0" presId="urn:microsoft.com/office/officeart/2009/3/layout/HorizontalOrganizationChart#422"/>
    <dgm:cxn modelId="{8B78FB74-3504-5C48-A1DC-8B58176D3DBD}" type="presParOf" srcId="{E69F2855-FAB5-4640-951C-CAB214FF8C31}" destId="{6E6891B4-6C12-9147-BEBC-37CD75ABF401}" srcOrd="1" destOrd="0" presId="urn:microsoft.com/office/officeart/2009/3/layout/HorizontalOrganizationChart#422"/>
    <dgm:cxn modelId="{D13320DA-939B-BE49-A547-AF2711138851}" type="presParOf" srcId="{E69F2855-FAB5-4640-951C-CAB214FF8C31}" destId="{F432F14E-CCB7-E642-8BEC-C5625E62D434}" srcOrd="2" destOrd="0" presId="urn:microsoft.com/office/officeart/2009/3/layout/HorizontalOrganizationChart#422"/>
    <dgm:cxn modelId="{746CBDAC-C500-7B46-8543-EDE8C5939E4B}" type="presParOf" srcId="{DA75A5C3-0E23-9F4B-B268-C0F6D0436456}" destId="{DB7C4775-5021-C049-85B9-67BAD7871118}" srcOrd="2" destOrd="0" presId="urn:microsoft.com/office/officeart/2009/3/layout/HorizontalOrganizationChart#422"/>
    <dgm:cxn modelId="{75971327-91F5-E145-B4B5-A5F5C263ABD6}" type="presParOf" srcId="{ACCE5953-75EF-A646-8901-438202253147}" destId="{46428B91-7BFB-B542-BB26-300E1EECCD66}" srcOrd="2" destOrd="0" presId="urn:microsoft.com/office/officeart/2009/3/layout/HorizontalOrganizationChart#42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3.xml><?xml version="1.0" encoding="utf-8"?>
<dgm:dataModel xmlns:dgm="http://schemas.openxmlformats.org/drawingml/2006/diagram" xmlns:a="http://schemas.openxmlformats.org/drawingml/2006/main">
  <dgm:ptLst>
    <dgm:pt modelId="{960B5FFC-C883-E542-8CDB-9FF1AA81B813}" type="doc">
      <dgm:prSet loTypeId="urn:microsoft.com/office/officeart/2009/3/layout/HorizontalOrganizationChart#423" loCatId="" qsTypeId="urn:microsoft.com/office/officeart/2005/8/quickstyle/simple1#452" qsCatId="simple" csTypeId="urn:microsoft.com/office/officeart/2005/8/colors/accent2_1#128" csCatId="accent2" phldr="1"/>
      <dgm:spPr/>
      <dgm:t>
        <a:bodyPr/>
        <a:lstStyle/>
        <a:p>
          <a:endParaRPr lang="zh-CN" altLang="en-US"/>
        </a:p>
      </dgm:t>
    </dgm:pt>
    <dgm:pt modelId="{2E7A79DF-37F9-E04C-A420-5B8BA7EA211B}">
      <dgm:prSet phldrT="[文本]" custT="1"/>
      <dgm:spPr/>
      <dgm:t>
        <a:bodyPr/>
        <a:lstStyle/>
        <a:p>
          <a:r>
            <a:rPr lang="en-US" altLang="zh-CN" sz="2000" dirty="0" smtClean="0">
              <a:latin typeface="微软雅黑" panose="020B0503020204020204" pitchFamily="34" charset="-122"/>
              <a:ea typeface="微软雅黑" panose="020B0503020204020204" pitchFamily="34" charset="-122"/>
              <a:cs typeface="微软雅黑" panose="020B0503020204020204" pitchFamily="34" charset="-122"/>
            </a:rPr>
            <a:t>4.</a:t>
          </a:r>
          <a:r>
            <a:rPr lang="zh-CN" altLang="en-US" sz="2400" dirty="0" smtClean="0">
              <a:latin typeface="微软雅黑" panose="020B0503020204020204" pitchFamily="34" charset="-122"/>
              <a:ea typeface="微软雅黑" panose="020B0503020204020204" pitchFamily="34" charset="-122"/>
              <a:cs typeface="微软雅黑" panose="020B0503020204020204" pitchFamily="34" charset="-122"/>
            </a:rPr>
            <a:t>资本主义的政治制度和意识形态</a:t>
          </a:r>
          <a:endParaRPr lang="zh-CN" altLang="en-US" sz="2400" dirty="0">
            <a:latin typeface="微软雅黑" panose="020B0503020204020204" pitchFamily="34" charset="-122"/>
            <a:ea typeface="微软雅黑" panose="020B0503020204020204" pitchFamily="34" charset="-122"/>
            <a:cs typeface="微软雅黑" panose="020B0503020204020204" pitchFamily="34" charset="-122"/>
          </a:endParaRPr>
        </a:p>
      </dgm:t>
    </dgm:pt>
    <dgm:pt modelId="{A21CB7C1-35BD-7A48-92A5-52189C15160A}" cxnId="{DB010AD3-9B2C-C349-A2A9-40ECBF8CEF01}" type="parTrans">
      <dgm:prSet/>
      <dgm:spPr/>
      <dgm:t>
        <a:bodyPr/>
        <a:lstStyle/>
        <a:p>
          <a:endParaRPr lang="zh-CN" altLang="en-US"/>
        </a:p>
      </dgm:t>
    </dgm:pt>
    <dgm:pt modelId="{D2335F9B-9160-4145-81FA-5058E705AFBA}" cxnId="{DB010AD3-9B2C-C349-A2A9-40ECBF8CEF01}" type="sibTrans">
      <dgm:prSet/>
      <dgm:spPr/>
      <dgm:t>
        <a:bodyPr/>
        <a:lstStyle/>
        <a:p>
          <a:endParaRPr lang="zh-CN" altLang="en-US"/>
        </a:p>
      </dgm:t>
    </dgm:pt>
    <dgm:pt modelId="{D495FE70-D414-B848-BE82-679738F95DEA}">
      <dgm:prSet phldrT="[文本]" custT="1"/>
      <dgm:spPr/>
      <dgm:t>
        <a:bodyPr/>
        <a:lstStyle/>
        <a:p>
          <a:r>
            <a:rPr lang="zh-CN" altLang="en-US" sz="2400" dirty="0" smtClean="0">
              <a:latin typeface="微软雅黑" panose="020B0503020204020204" pitchFamily="34" charset="-122"/>
              <a:ea typeface="微软雅黑" panose="020B0503020204020204" pitchFamily="34" charset="-122"/>
              <a:cs typeface="微软雅黑" panose="020B0503020204020204" pitchFamily="34" charset="-122"/>
            </a:rPr>
            <a:t>政治制度</a:t>
          </a:r>
          <a:endParaRPr lang="zh-CN" altLang="en-US" sz="2400" dirty="0">
            <a:latin typeface="微软雅黑" panose="020B0503020204020204" pitchFamily="34" charset="-122"/>
            <a:ea typeface="微软雅黑" panose="020B0503020204020204" pitchFamily="34" charset="-122"/>
            <a:cs typeface="微软雅黑" panose="020B0503020204020204" pitchFamily="34" charset="-122"/>
          </a:endParaRPr>
        </a:p>
      </dgm:t>
    </dgm:pt>
    <dgm:pt modelId="{82A45ED3-2CE2-CD45-9383-B5A66D71A518}" cxnId="{B21ECDDF-946E-8F4B-ABBA-D7C3CFFE8A94}" type="parTrans">
      <dgm:prSet/>
      <dgm:spPr/>
      <dgm:t>
        <a:bodyPr/>
        <a:lstStyle/>
        <a:p>
          <a:endParaRPr lang="zh-CN" altLang="en-US"/>
        </a:p>
      </dgm:t>
    </dgm:pt>
    <dgm:pt modelId="{31473893-47A1-D248-B029-DB2252E88001}" cxnId="{B21ECDDF-946E-8F4B-ABBA-D7C3CFFE8A94}" type="sibTrans">
      <dgm:prSet/>
      <dgm:spPr/>
      <dgm:t>
        <a:bodyPr/>
        <a:lstStyle/>
        <a:p>
          <a:endParaRPr lang="zh-CN" altLang="en-US"/>
        </a:p>
      </dgm:t>
    </dgm:pt>
    <dgm:pt modelId="{4449040D-6680-BE48-BF9C-213BB014AAF1}">
      <dgm:prSet phldrT="[文本]" custT="1"/>
      <dgm:spPr/>
      <dgm:t>
        <a:bodyPr/>
        <a:lstStyle/>
        <a:p>
          <a:r>
            <a:rPr lang="zh-CN" altLang="en-US" sz="2400" dirty="0" smtClean="0">
              <a:latin typeface="微软雅黑" panose="020B0503020204020204" pitchFamily="34" charset="-122"/>
              <a:ea typeface="微软雅黑" panose="020B0503020204020204" pitchFamily="34" charset="-122"/>
              <a:cs typeface="微软雅黑" panose="020B0503020204020204" pitchFamily="34" charset="-122"/>
            </a:rPr>
            <a:t>意识形态</a:t>
          </a:r>
          <a:endParaRPr lang="zh-CN" altLang="en-US" sz="2400" dirty="0">
            <a:latin typeface="微软雅黑" panose="020B0503020204020204" pitchFamily="34" charset="-122"/>
            <a:ea typeface="微软雅黑" panose="020B0503020204020204" pitchFamily="34" charset="-122"/>
            <a:cs typeface="微软雅黑" panose="020B0503020204020204" pitchFamily="34" charset="-122"/>
          </a:endParaRPr>
        </a:p>
      </dgm:t>
    </dgm:pt>
    <dgm:pt modelId="{03CA20F5-181F-C642-812B-09EAD05291CB}" cxnId="{DBBFE34C-E971-5145-9CAD-B4E04A33CCDB}" type="parTrans">
      <dgm:prSet/>
      <dgm:spPr/>
      <dgm:t>
        <a:bodyPr/>
        <a:lstStyle/>
        <a:p>
          <a:endParaRPr lang="zh-CN" altLang="en-US"/>
        </a:p>
      </dgm:t>
    </dgm:pt>
    <dgm:pt modelId="{CDBE4338-7B69-AF47-BEEA-488582924C0B}" cxnId="{DBBFE34C-E971-5145-9CAD-B4E04A33CCDB}" type="sibTrans">
      <dgm:prSet/>
      <dgm:spPr/>
      <dgm:t>
        <a:bodyPr/>
        <a:lstStyle/>
        <a:p>
          <a:endParaRPr lang="zh-CN" altLang="en-US"/>
        </a:p>
      </dgm:t>
    </dgm:pt>
    <dgm:pt modelId="{D9DBA87B-8086-BE4F-96B4-84FE80B96E6C}">
      <dgm:prSet custT="1"/>
      <dgm:spPr/>
      <dgm:t>
        <a:bodyPr/>
        <a:lstStyle/>
        <a:p>
          <a:r>
            <a:rPr lang="zh-CN" altLang="en-US" sz="2400" dirty="0" smtClean="0">
              <a:latin typeface="微软雅黑" panose="020B0503020204020204" pitchFamily="34" charset="-122"/>
              <a:ea typeface="微软雅黑" panose="020B0503020204020204" pitchFamily="34" charset="-122"/>
              <a:cs typeface="微软雅黑" panose="020B0503020204020204" pitchFamily="34" charset="-122"/>
            </a:rPr>
            <a:t>国家制度（核心）</a:t>
          </a:r>
          <a:endParaRPr lang="zh-CN" altLang="en-US" sz="2400" dirty="0">
            <a:latin typeface="微软雅黑" panose="020B0503020204020204" pitchFamily="34" charset="-122"/>
            <a:ea typeface="微软雅黑" panose="020B0503020204020204" pitchFamily="34" charset="-122"/>
            <a:cs typeface="微软雅黑" panose="020B0503020204020204" pitchFamily="34" charset="-122"/>
          </a:endParaRPr>
        </a:p>
      </dgm:t>
    </dgm:pt>
    <dgm:pt modelId="{541D626A-F7E7-864A-9D4D-CE137958931B}" cxnId="{076715ED-0F73-8245-B4C1-BC42FC7F3913}" type="parTrans">
      <dgm:prSet/>
      <dgm:spPr/>
      <dgm:t>
        <a:bodyPr/>
        <a:lstStyle/>
        <a:p>
          <a:endParaRPr lang="zh-CN" altLang="en-US"/>
        </a:p>
      </dgm:t>
    </dgm:pt>
    <dgm:pt modelId="{A3416AD1-B9E5-BB42-89A8-426FA47AFC5F}" cxnId="{076715ED-0F73-8245-B4C1-BC42FC7F3913}" type="sibTrans">
      <dgm:prSet/>
      <dgm:spPr/>
      <dgm:t>
        <a:bodyPr/>
        <a:lstStyle/>
        <a:p>
          <a:endParaRPr lang="zh-CN" altLang="en-US"/>
        </a:p>
      </dgm:t>
    </dgm:pt>
    <dgm:pt modelId="{C0E7F50A-D3C5-5645-B64D-DE3D68B42652}">
      <dgm:prSet custT="1"/>
      <dgm:spPr/>
      <dgm:t>
        <a:bodyPr/>
        <a:lstStyle/>
        <a:p>
          <a:r>
            <a:rPr lang="zh-CN" altLang="en-US" sz="2400" dirty="0" smtClean="0">
              <a:latin typeface="微软雅黑" panose="020B0503020204020204" pitchFamily="34" charset="-122"/>
              <a:ea typeface="微软雅黑" panose="020B0503020204020204" pitchFamily="34" charset="-122"/>
              <a:cs typeface="微软雅黑" panose="020B0503020204020204" pitchFamily="34" charset="-122"/>
            </a:rPr>
            <a:t>政党制度</a:t>
          </a:r>
          <a:endParaRPr lang="zh-CN" altLang="en-US" sz="2400" dirty="0">
            <a:latin typeface="微软雅黑" panose="020B0503020204020204" pitchFamily="34" charset="-122"/>
            <a:ea typeface="微软雅黑" panose="020B0503020204020204" pitchFamily="34" charset="-122"/>
            <a:cs typeface="微软雅黑" panose="020B0503020204020204" pitchFamily="34" charset="-122"/>
          </a:endParaRPr>
        </a:p>
      </dgm:t>
    </dgm:pt>
    <dgm:pt modelId="{3470BC3C-0E12-9A44-8C0F-439CBFB6D4F3}" cxnId="{012A5CC8-9B0E-D047-8090-1E4C4E9B6A5B}" type="parTrans">
      <dgm:prSet/>
      <dgm:spPr/>
      <dgm:t>
        <a:bodyPr/>
        <a:lstStyle/>
        <a:p>
          <a:endParaRPr lang="zh-CN" altLang="en-US"/>
        </a:p>
      </dgm:t>
    </dgm:pt>
    <dgm:pt modelId="{816C2B61-8703-A34F-AD26-8AB79EBAA392}" cxnId="{012A5CC8-9B0E-D047-8090-1E4C4E9B6A5B}" type="sibTrans">
      <dgm:prSet/>
      <dgm:spPr/>
      <dgm:t>
        <a:bodyPr/>
        <a:lstStyle/>
        <a:p>
          <a:endParaRPr lang="zh-CN" altLang="en-US"/>
        </a:p>
      </dgm:t>
    </dgm:pt>
    <dgm:pt modelId="{2D7C18AD-EBE4-9B4C-90E6-A8141738E7B9}">
      <dgm:prSet custT="1"/>
      <dgm:spPr/>
      <dgm:t>
        <a:bodyPr/>
        <a:lstStyle/>
        <a:p>
          <a:r>
            <a:rPr lang="zh-CN" altLang="en-US" sz="2400" dirty="0" smtClean="0">
              <a:latin typeface="微软雅黑" panose="020B0503020204020204" pitchFamily="34" charset="-122"/>
              <a:ea typeface="微软雅黑" panose="020B0503020204020204" pitchFamily="34" charset="-122"/>
              <a:cs typeface="微软雅黑" panose="020B0503020204020204" pitchFamily="34" charset="-122"/>
            </a:rPr>
            <a:t>三权分立</a:t>
          </a:r>
          <a:endParaRPr lang="zh-CN" altLang="en-US" sz="2400" dirty="0">
            <a:latin typeface="微软雅黑" panose="020B0503020204020204" pitchFamily="34" charset="-122"/>
            <a:ea typeface="微软雅黑" panose="020B0503020204020204" pitchFamily="34" charset="-122"/>
            <a:cs typeface="微软雅黑" panose="020B0503020204020204" pitchFamily="34" charset="-122"/>
          </a:endParaRPr>
        </a:p>
      </dgm:t>
    </dgm:pt>
    <dgm:pt modelId="{E5569C54-7D19-964B-B250-54E0BD200610}" cxnId="{27EE7492-FFBC-D844-B7E2-91B92699F266}" type="parTrans">
      <dgm:prSet/>
      <dgm:spPr/>
      <dgm:t>
        <a:bodyPr/>
        <a:lstStyle/>
        <a:p>
          <a:endParaRPr lang="zh-CN" altLang="en-US"/>
        </a:p>
      </dgm:t>
    </dgm:pt>
    <dgm:pt modelId="{6976DB48-F4DE-904D-A8A6-44B3BEACF2CB}" cxnId="{27EE7492-FFBC-D844-B7E2-91B92699F266}" type="sibTrans">
      <dgm:prSet/>
      <dgm:spPr/>
      <dgm:t>
        <a:bodyPr/>
        <a:lstStyle/>
        <a:p>
          <a:endParaRPr lang="zh-CN" altLang="en-US"/>
        </a:p>
      </dgm:t>
    </dgm:pt>
    <dgm:pt modelId="{1A2DD3D7-97C3-BC4E-BBD9-C0615C2E671B}">
      <dgm:prSet custT="1"/>
      <dgm:spPr/>
      <dgm:t>
        <a:bodyPr/>
        <a:lstStyle/>
        <a:p>
          <a:r>
            <a:rPr lang="zh-CN" altLang="en-US" sz="2400" dirty="0" smtClean="0">
              <a:latin typeface="微软雅黑" panose="020B0503020204020204" pitchFamily="34" charset="-122"/>
              <a:ea typeface="微软雅黑" panose="020B0503020204020204" pitchFamily="34" charset="-122"/>
              <a:cs typeface="微软雅黑" panose="020B0503020204020204" pitchFamily="34" charset="-122"/>
            </a:rPr>
            <a:t>民主制度</a:t>
          </a:r>
          <a:endParaRPr lang="zh-CN" altLang="en-US" sz="2400" dirty="0">
            <a:latin typeface="微软雅黑" panose="020B0503020204020204" pitchFamily="34" charset="-122"/>
            <a:ea typeface="微软雅黑" panose="020B0503020204020204" pitchFamily="34" charset="-122"/>
            <a:cs typeface="微软雅黑" panose="020B0503020204020204" pitchFamily="34" charset="-122"/>
          </a:endParaRPr>
        </a:p>
      </dgm:t>
    </dgm:pt>
    <dgm:pt modelId="{96DE8AB0-B18B-F043-9688-8CC6F0B54677}" cxnId="{113257B9-F62E-E841-A08D-E846ABF015EE}" type="parTrans">
      <dgm:prSet/>
      <dgm:spPr/>
      <dgm:t>
        <a:bodyPr/>
        <a:lstStyle/>
        <a:p>
          <a:endParaRPr lang="zh-CN" altLang="en-US"/>
        </a:p>
      </dgm:t>
    </dgm:pt>
    <dgm:pt modelId="{9BA19A67-7962-5846-B2B4-B036DA950BAF}" cxnId="{113257B9-F62E-E841-A08D-E846ABF015EE}" type="sibTrans">
      <dgm:prSet/>
      <dgm:spPr/>
      <dgm:t>
        <a:bodyPr/>
        <a:lstStyle/>
        <a:p>
          <a:endParaRPr lang="zh-CN" altLang="en-US"/>
        </a:p>
      </dgm:t>
    </dgm:pt>
    <dgm:pt modelId="{DAFAEFD8-5A60-084B-9EA3-E032C1DB8A0D}">
      <dgm:prSet custT="1"/>
      <dgm:spPr/>
      <dgm:t>
        <a:bodyPr/>
        <a:lstStyle/>
        <a:p>
          <a:r>
            <a:rPr lang="zh-CN" altLang="en-US" sz="2400" dirty="0" smtClean="0">
              <a:latin typeface="微软雅黑" panose="020B0503020204020204" pitchFamily="34" charset="-122"/>
              <a:ea typeface="微软雅黑" panose="020B0503020204020204" pitchFamily="34" charset="-122"/>
              <a:cs typeface="微软雅黑" panose="020B0503020204020204" pitchFamily="34" charset="-122"/>
            </a:rPr>
            <a:t>特点</a:t>
          </a:r>
          <a:endParaRPr lang="zh-CN" altLang="en-US" sz="2400" dirty="0">
            <a:latin typeface="微软雅黑" panose="020B0503020204020204" pitchFamily="34" charset="-122"/>
            <a:ea typeface="微软雅黑" panose="020B0503020204020204" pitchFamily="34" charset="-122"/>
            <a:cs typeface="微软雅黑" panose="020B0503020204020204" pitchFamily="34" charset="-122"/>
          </a:endParaRPr>
        </a:p>
      </dgm:t>
    </dgm:pt>
    <dgm:pt modelId="{16D6EB56-134B-9C4F-B49E-90F3EDA1E3E5}" cxnId="{37641ADD-D412-854B-9B60-16D62ED326D2}" type="parTrans">
      <dgm:prSet/>
      <dgm:spPr/>
      <dgm:t>
        <a:bodyPr/>
        <a:lstStyle/>
        <a:p>
          <a:endParaRPr lang="zh-CN" altLang="en-US"/>
        </a:p>
      </dgm:t>
    </dgm:pt>
    <dgm:pt modelId="{6322B4AB-03E8-E041-8AEE-0E7D20F50594}" cxnId="{37641ADD-D412-854B-9B60-16D62ED326D2}" type="sibTrans">
      <dgm:prSet/>
      <dgm:spPr/>
      <dgm:t>
        <a:bodyPr/>
        <a:lstStyle/>
        <a:p>
          <a:endParaRPr lang="zh-CN" altLang="en-US"/>
        </a:p>
      </dgm:t>
    </dgm:pt>
    <dgm:pt modelId="{42C4D358-EEE5-3A47-B0F7-65ABA0E83A9B}">
      <dgm:prSet custT="1"/>
      <dgm:spPr/>
      <dgm:t>
        <a:bodyPr/>
        <a:lstStyle/>
        <a:p>
          <a:r>
            <a:rPr lang="zh-CN" altLang="en-US" sz="2400" dirty="0" smtClean="0">
              <a:latin typeface="微软雅黑" panose="020B0503020204020204" pitchFamily="34" charset="-122"/>
              <a:ea typeface="微软雅黑" panose="020B0503020204020204" pitchFamily="34" charset="-122"/>
              <a:cs typeface="微软雅黑" panose="020B0503020204020204" pitchFamily="34" charset="-122"/>
            </a:rPr>
            <a:t>核心</a:t>
          </a:r>
          <a:endParaRPr lang="zh-CN" altLang="en-US" sz="2400" dirty="0">
            <a:latin typeface="微软雅黑" panose="020B0503020204020204" pitchFamily="34" charset="-122"/>
            <a:ea typeface="微软雅黑" panose="020B0503020204020204" pitchFamily="34" charset="-122"/>
            <a:cs typeface="微软雅黑" panose="020B0503020204020204" pitchFamily="34" charset="-122"/>
          </a:endParaRPr>
        </a:p>
      </dgm:t>
    </dgm:pt>
    <dgm:pt modelId="{FB095BD4-9728-2943-87E1-925BC0AF2D11}" cxnId="{358435D8-052F-4F44-B372-732B29E334E8}" type="parTrans">
      <dgm:prSet/>
      <dgm:spPr/>
      <dgm:t>
        <a:bodyPr/>
        <a:lstStyle/>
        <a:p>
          <a:endParaRPr lang="zh-CN" altLang="en-US"/>
        </a:p>
      </dgm:t>
    </dgm:pt>
    <dgm:pt modelId="{277B7F66-7CDD-FE46-B140-139C8FCAC8D9}" cxnId="{358435D8-052F-4F44-B372-732B29E334E8}" type="sibTrans">
      <dgm:prSet/>
      <dgm:spPr/>
      <dgm:t>
        <a:bodyPr/>
        <a:lstStyle/>
        <a:p>
          <a:endParaRPr lang="zh-CN" altLang="en-US"/>
        </a:p>
      </dgm:t>
    </dgm:pt>
    <dgm:pt modelId="{8A5C8651-A0F4-A444-A315-4EE5D40000B9}" type="pres">
      <dgm:prSet presAssocID="{960B5FFC-C883-E542-8CDB-9FF1AA81B813}" presName="hierChild1" presStyleCnt="0">
        <dgm:presLayoutVars>
          <dgm:orgChart val="1"/>
          <dgm:chPref val="1"/>
          <dgm:dir/>
          <dgm:animOne val="branch"/>
          <dgm:animLvl val="lvl"/>
          <dgm:resizeHandles/>
        </dgm:presLayoutVars>
      </dgm:prSet>
      <dgm:spPr/>
      <dgm:t>
        <a:bodyPr/>
        <a:lstStyle/>
        <a:p>
          <a:endParaRPr lang="zh-CN" altLang="en-US"/>
        </a:p>
      </dgm:t>
    </dgm:pt>
    <dgm:pt modelId="{ACCE5953-75EF-A646-8901-438202253147}" type="pres">
      <dgm:prSet presAssocID="{2E7A79DF-37F9-E04C-A420-5B8BA7EA211B}" presName="hierRoot1" presStyleCnt="0">
        <dgm:presLayoutVars>
          <dgm:hierBranch val="init"/>
        </dgm:presLayoutVars>
      </dgm:prSet>
      <dgm:spPr/>
    </dgm:pt>
    <dgm:pt modelId="{1C0925D7-268E-4541-B7C2-F03386CA1563}" type="pres">
      <dgm:prSet presAssocID="{2E7A79DF-37F9-E04C-A420-5B8BA7EA211B}" presName="rootComposite1" presStyleCnt="0"/>
      <dgm:spPr/>
    </dgm:pt>
    <dgm:pt modelId="{24BF3843-CEF8-5541-B6ED-A3C26E575F84}" type="pres">
      <dgm:prSet presAssocID="{2E7A79DF-37F9-E04C-A420-5B8BA7EA211B}" presName="rootText1" presStyleLbl="node0" presStyleIdx="0" presStyleCnt="1" custScaleX="220315" custScaleY="115062">
        <dgm:presLayoutVars>
          <dgm:chPref val="3"/>
        </dgm:presLayoutVars>
      </dgm:prSet>
      <dgm:spPr/>
      <dgm:t>
        <a:bodyPr/>
        <a:lstStyle/>
        <a:p>
          <a:endParaRPr lang="zh-CN" altLang="en-US"/>
        </a:p>
      </dgm:t>
    </dgm:pt>
    <dgm:pt modelId="{DB17412D-52CC-9F48-B38B-B3FB04365095}" type="pres">
      <dgm:prSet presAssocID="{2E7A79DF-37F9-E04C-A420-5B8BA7EA211B}" presName="rootConnector1" presStyleLbl="node1" presStyleIdx="0" presStyleCnt="0"/>
      <dgm:spPr/>
      <dgm:t>
        <a:bodyPr/>
        <a:lstStyle/>
        <a:p>
          <a:endParaRPr lang="zh-CN" altLang="en-US"/>
        </a:p>
      </dgm:t>
    </dgm:pt>
    <dgm:pt modelId="{183C6BF8-69DB-0A4B-9B5F-5AB643B021AE}" type="pres">
      <dgm:prSet presAssocID="{2E7A79DF-37F9-E04C-A420-5B8BA7EA211B}" presName="hierChild2" presStyleCnt="0"/>
      <dgm:spPr/>
    </dgm:pt>
    <dgm:pt modelId="{FF679F8A-3C75-2A40-A7BE-C8DCA62D047D}" type="pres">
      <dgm:prSet presAssocID="{82A45ED3-2CE2-CD45-9383-B5A66D71A518}" presName="Name64" presStyleLbl="parChTrans1D2" presStyleIdx="0" presStyleCnt="2"/>
      <dgm:spPr/>
      <dgm:t>
        <a:bodyPr/>
        <a:lstStyle/>
        <a:p>
          <a:endParaRPr lang="zh-CN" altLang="en-US"/>
        </a:p>
      </dgm:t>
    </dgm:pt>
    <dgm:pt modelId="{EC3DF666-0C34-F646-907B-DDA4F6D1A162}" type="pres">
      <dgm:prSet presAssocID="{D495FE70-D414-B848-BE82-679738F95DEA}" presName="hierRoot2" presStyleCnt="0">
        <dgm:presLayoutVars>
          <dgm:hierBranch val="init"/>
        </dgm:presLayoutVars>
      </dgm:prSet>
      <dgm:spPr/>
    </dgm:pt>
    <dgm:pt modelId="{59C6230E-9D09-9B42-B32F-2E1E625515C8}" type="pres">
      <dgm:prSet presAssocID="{D495FE70-D414-B848-BE82-679738F95DEA}" presName="rootComposite" presStyleCnt="0"/>
      <dgm:spPr/>
    </dgm:pt>
    <dgm:pt modelId="{C19AF8B7-68AC-BA42-A6A1-5D0E6410B28A}" type="pres">
      <dgm:prSet presAssocID="{D495FE70-D414-B848-BE82-679738F95DEA}" presName="rootText" presStyleLbl="node2" presStyleIdx="0" presStyleCnt="2">
        <dgm:presLayoutVars>
          <dgm:chPref val="3"/>
        </dgm:presLayoutVars>
      </dgm:prSet>
      <dgm:spPr/>
      <dgm:t>
        <a:bodyPr/>
        <a:lstStyle/>
        <a:p>
          <a:endParaRPr lang="zh-CN" altLang="en-US"/>
        </a:p>
      </dgm:t>
    </dgm:pt>
    <dgm:pt modelId="{E29D5727-716A-624D-AD17-881242102759}" type="pres">
      <dgm:prSet presAssocID="{D495FE70-D414-B848-BE82-679738F95DEA}" presName="rootConnector" presStyleLbl="node2" presStyleIdx="0" presStyleCnt="2"/>
      <dgm:spPr/>
      <dgm:t>
        <a:bodyPr/>
        <a:lstStyle/>
        <a:p>
          <a:endParaRPr lang="zh-CN" altLang="en-US"/>
        </a:p>
      </dgm:t>
    </dgm:pt>
    <dgm:pt modelId="{FC746512-FE87-F54A-82E7-44AEBEAEC0DC}" type="pres">
      <dgm:prSet presAssocID="{D495FE70-D414-B848-BE82-679738F95DEA}" presName="hierChild4" presStyleCnt="0"/>
      <dgm:spPr/>
    </dgm:pt>
    <dgm:pt modelId="{8A1F9D91-A83B-1644-AAE3-EDBD452C4B9A}" type="pres">
      <dgm:prSet presAssocID="{541D626A-F7E7-864A-9D4D-CE137958931B}" presName="Name64" presStyleLbl="parChTrans1D3" presStyleIdx="0" presStyleCnt="6"/>
      <dgm:spPr/>
      <dgm:t>
        <a:bodyPr/>
        <a:lstStyle/>
        <a:p>
          <a:endParaRPr lang="zh-CN" altLang="en-US"/>
        </a:p>
      </dgm:t>
    </dgm:pt>
    <dgm:pt modelId="{64E1218E-5287-5047-ADB5-986856F2E2C6}" type="pres">
      <dgm:prSet presAssocID="{D9DBA87B-8086-BE4F-96B4-84FE80B96E6C}" presName="hierRoot2" presStyleCnt="0">
        <dgm:presLayoutVars>
          <dgm:hierBranch val="init"/>
        </dgm:presLayoutVars>
      </dgm:prSet>
      <dgm:spPr/>
    </dgm:pt>
    <dgm:pt modelId="{023B3BD2-9B7F-EE4D-BA46-DA7D58242EFE}" type="pres">
      <dgm:prSet presAssocID="{D9DBA87B-8086-BE4F-96B4-84FE80B96E6C}" presName="rootComposite" presStyleCnt="0"/>
      <dgm:spPr/>
    </dgm:pt>
    <dgm:pt modelId="{6849F3ED-6E08-C14D-9E33-E76A1F92CBC8}" type="pres">
      <dgm:prSet presAssocID="{D9DBA87B-8086-BE4F-96B4-84FE80B96E6C}" presName="rootText" presStyleLbl="node3" presStyleIdx="0" presStyleCnt="6" custScaleX="119042">
        <dgm:presLayoutVars>
          <dgm:chPref val="3"/>
        </dgm:presLayoutVars>
      </dgm:prSet>
      <dgm:spPr/>
      <dgm:t>
        <a:bodyPr/>
        <a:lstStyle/>
        <a:p>
          <a:endParaRPr lang="zh-CN" altLang="en-US"/>
        </a:p>
      </dgm:t>
    </dgm:pt>
    <dgm:pt modelId="{7BE47EBC-4448-4341-9080-A00D34CB9806}" type="pres">
      <dgm:prSet presAssocID="{D9DBA87B-8086-BE4F-96B4-84FE80B96E6C}" presName="rootConnector" presStyleLbl="node3" presStyleIdx="0" presStyleCnt="6"/>
      <dgm:spPr/>
      <dgm:t>
        <a:bodyPr/>
        <a:lstStyle/>
        <a:p>
          <a:endParaRPr lang="zh-CN" altLang="en-US"/>
        </a:p>
      </dgm:t>
    </dgm:pt>
    <dgm:pt modelId="{81EB7F63-CD53-ED43-962C-BE9BDE04563C}" type="pres">
      <dgm:prSet presAssocID="{D9DBA87B-8086-BE4F-96B4-84FE80B96E6C}" presName="hierChild4" presStyleCnt="0"/>
      <dgm:spPr/>
    </dgm:pt>
    <dgm:pt modelId="{CDA4475D-0FF7-9742-805B-ED636D63D63E}" type="pres">
      <dgm:prSet presAssocID="{D9DBA87B-8086-BE4F-96B4-84FE80B96E6C}" presName="hierChild5" presStyleCnt="0"/>
      <dgm:spPr/>
    </dgm:pt>
    <dgm:pt modelId="{5F373564-5D24-9F44-A9CC-9F4A04F89C11}" type="pres">
      <dgm:prSet presAssocID="{3470BC3C-0E12-9A44-8C0F-439CBFB6D4F3}" presName="Name64" presStyleLbl="parChTrans1D3" presStyleIdx="1" presStyleCnt="6"/>
      <dgm:spPr/>
      <dgm:t>
        <a:bodyPr/>
        <a:lstStyle/>
        <a:p>
          <a:endParaRPr lang="zh-CN" altLang="en-US"/>
        </a:p>
      </dgm:t>
    </dgm:pt>
    <dgm:pt modelId="{7A31255B-4458-614B-95A9-EF474EAA1C7C}" type="pres">
      <dgm:prSet presAssocID="{C0E7F50A-D3C5-5645-B64D-DE3D68B42652}" presName="hierRoot2" presStyleCnt="0">
        <dgm:presLayoutVars>
          <dgm:hierBranch val="init"/>
        </dgm:presLayoutVars>
      </dgm:prSet>
      <dgm:spPr/>
    </dgm:pt>
    <dgm:pt modelId="{6B653076-A3ED-2E48-A7E2-A98A2B4E2393}" type="pres">
      <dgm:prSet presAssocID="{C0E7F50A-D3C5-5645-B64D-DE3D68B42652}" presName="rootComposite" presStyleCnt="0"/>
      <dgm:spPr/>
    </dgm:pt>
    <dgm:pt modelId="{5766AE3B-2027-034D-B10C-C38B529B5F87}" type="pres">
      <dgm:prSet presAssocID="{C0E7F50A-D3C5-5645-B64D-DE3D68B42652}" presName="rootText" presStyleLbl="node3" presStyleIdx="1" presStyleCnt="6">
        <dgm:presLayoutVars>
          <dgm:chPref val="3"/>
        </dgm:presLayoutVars>
      </dgm:prSet>
      <dgm:spPr/>
      <dgm:t>
        <a:bodyPr/>
        <a:lstStyle/>
        <a:p>
          <a:endParaRPr lang="zh-CN" altLang="en-US"/>
        </a:p>
      </dgm:t>
    </dgm:pt>
    <dgm:pt modelId="{291EA68E-F50B-FC40-8651-51AEC484433A}" type="pres">
      <dgm:prSet presAssocID="{C0E7F50A-D3C5-5645-B64D-DE3D68B42652}" presName="rootConnector" presStyleLbl="node3" presStyleIdx="1" presStyleCnt="6"/>
      <dgm:spPr/>
      <dgm:t>
        <a:bodyPr/>
        <a:lstStyle/>
        <a:p>
          <a:endParaRPr lang="zh-CN" altLang="en-US"/>
        </a:p>
      </dgm:t>
    </dgm:pt>
    <dgm:pt modelId="{3EEAA523-5911-5445-9EE8-F0845CCEA990}" type="pres">
      <dgm:prSet presAssocID="{C0E7F50A-D3C5-5645-B64D-DE3D68B42652}" presName="hierChild4" presStyleCnt="0"/>
      <dgm:spPr/>
    </dgm:pt>
    <dgm:pt modelId="{AC543B99-4A50-8C40-8686-564F73C32BD8}" type="pres">
      <dgm:prSet presAssocID="{C0E7F50A-D3C5-5645-B64D-DE3D68B42652}" presName="hierChild5" presStyleCnt="0"/>
      <dgm:spPr/>
    </dgm:pt>
    <dgm:pt modelId="{8EAA0473-855B-4040-9F75-A7D15474EDB6}" type="pres">
      <dgm:prSet presAssocID="{E5569C54-7D19-964B-B250-54E0BD200610}" presName="Name64" presStyleLbl="parChTrans1D3" presStyleIdx="2" presStyleCnt="6"/>
      <dgm:spPr/>
      <dgm:t>
        <a:bodyPr/>
        <a:lstStyle/>
        <a:p>
          <a:endParaRPr lang="zh-CN" altLang="en-US"/>
        </a:p>
      </dgm:t>
    </dgm:pt>
    <dgm:pt modelId="{45C53AD1-6043-DE4E-AFF7-F769B9E4C6B2}" type="pres">
      <dgm:prSet presAssocID="{2D7C18AD-EBE4-9B4C-90E6-A8141738E7B9}" presName="hierRoot2" presStyleCnt="0">
        <dgm:presLayoutVars>
          <dgm:hierBranch val="init"/>
        </dgm:presLayoutVars>
      </dgm:prSet>
      <dgm:spPr/>
    </dgm:pt>
    <dgm:pt modelId="{1311BED4-BB88-D143-86D3-5A4466218076}" type="pres">
      <dgm:prSet presAssocID="{2D7C18AD-EBE4-9B4C-90E6-A8141738E7B9}" presName="rootComposite" presStyleCnt="0"/>
      <dgm:spPr/>
    </dgm:pt>
    <dgm:pt modelId="{0F145AD6-F8B2-974E-BF77-3DC2D16A65AB}" type="pres">
      <dgm:prSet presAssocID="{2D7C18AD-EBE4-9B4C-90E6-A8141738E7B9}" presName="rootText" presStyleLbl="node3" presStyleIdx="2" presStyleCnt="6">
        <dgm:presLayoutVars>
          <dgm:chPref val="3"/>
        </dgm:presLayoutVars>
      </dgm:prSet>
      <dgm:spPr/>
      <dgm:t>
        <a:bodyPr/>
        <a:lstStyle/>
        <a:p>
          <a:endParaRPr lang="zh-CN" altLang="en-US"/>
        </a:p>
      </dgm:t>
    </dgm:pt>
    <dgm:pt modelId="{36CD0CF7-E00C-5041-B8FC-77D8A1DB10F4}" type="pres">
      <dgm:prSet presAssocID="{2D7C18AD-EBE4-9B4C-90E6-A8141738E7B9}" presName="rootConnector" presStyleLbl="node3" presStyleIdx="2" presStyleCnt="6"/>
      <dgm:spPr/>
      <dgm:t>
        <a:bodyPr/>
        <a:lstStyle/>
        <a:p>
          <a:endParaRPr lang="zh-CN" altLang="en-US"/>
        </a:p>
      </dgm:t>
    </dgm:pt>
    <dgm:pt modelId="{AFEC4058-4E69-2648-AF53-E88970D101F4}" type="pres">
      <dgm:prSet presAssocID="{2D7C18AD-EBE4-9B4C-90E6-A8141738E7B9}" presName="hierChild4" presStyleCnt="0"/>
      <dgm:spPr/>
    </dgm:pt>
    <dgm:pt modelId="{A8106967-4EC0-4A41-9DD8-B6849B1858F6}" type="pres">
      <dgm:prSet presAssocID="{2D7C18AD-EBE4-9B4C-90E6-A8141738E7B9}" presName="hierChild5" presStyleCnt="0"/>
      <dgm:spPr/>
    </dgm:pt>
    <dgm:pt modelId="{B769971F-33CE-D344-98C1-AE160ADB3694}" type="pres">
      <dgm:prSet presAssocID="{96DE8AB0-B18B-F043-9688-8CC6F0B54677}" presName="Name64" presStyleLbl="parChTrans1D3" presStyleIdx="3" presStyleCnt="6"/>
      <dgm:spPr/>
      <dgm:t>
        <a:bodyPr/>
        <a:lstStyle/>
        <a:p>
          <a:endParaRPr lang="zh-CN" altLang="en-US"/>
        </a:p>
      </dgm:t>
    </dgm:pt>
    <dgm:pt modelId="{5D64AAC7-F948-EF44-8F6A-BEA1DF48C540}" type="pres">
      <dgm:prSet presAssocID="{1A2DD3D7-97C3-BC4E-BBD9-C0615C2E671B}" presName="hierRoot2" presStyleCnt="0">
        <dgm:presLayoutVars>
          <dgm:hierBranch val="init"/>
        </dgm:presLayoutVars>
      </dgm:prSet>
      <dgm:spPr/>
    </dgm:pt>
    <dgm:pt modelId="{1C2EA5CE-0CDD-5A43-95C6-53D3B63E3516}" type="pres">
      <dgm:prSet presAssocID="{1A2DD3D7-97C3-BC4E-BBD9-C0615C2E671B}" presName="rootComposite" presStyleCnt="0"/>
      <dgm:spPr/>
    </dgm:pt>
    <dgm:pt modelId="{8C01FEA2-2644-4A47-993B-CB1075867EAA}" type="pres">
      <dgm:prSet presAssocID="{1A2DD3D7-97C3-BC4E-BBD9-C0615C2E671B}" presName="rootText" presStyleLbl="node3" presStyleIdx="3" presStyleCnt="6">
        <dgm:presLayoutVars>
          <dgm:chPref val="3"/>
        </dgm:presLayoutVars>
      </dgm:prSet>
      <dgm:spPr/>
      <dgm:t>
        <a:bodyPr/>
        <a:lstStyle/>
        <a:p>
          <a:endParaRPr lang="zh-CN" altLang="en-US"/>
        </a:p>
      </dgm:t>
    </dgm:pt>
    <dgm:pt modelId="{63F99E30-45CC-1547-B425-FCA631079D57}" type="pres">
      <dgm:prSet presAssocID="{1A2DD3D7-97C3-BC4E-BBD9-C0615C2E671B}" presName="rootConnector" presStyleLbl="node3" presStyleIdx="3" presStyleCnt="6"/>
      <dgm:spPr/>
      <dgm:t>
        <a:bodyPr/>
        <a:lstStyle/>
        <a:p>
          <a:endParaRPr lang="zh-CN" altLang="en-US"/>
        </a:p>
      </dgm:t>
    </dgm:pt>
    <dgm:pt modelId="{A44CB684-4A00-5640-A2DB-98B9D94785A8}" type="pres">
      <dgm:prSet presAssocID="{1A2DD3D7-97C3-BC4E-BBD9-C0615C2E671B}" presName="hierChild4" presStyleCnt="0"/>
      <dgm:spPr/>
    </dgm:pt>
    <dgm:pt modelId="{ACE4895C-2D50-2D49-9137-0459521DB5B9}" type="pres">
      <dgm:prSet presAssocID="{1A2DD3D7-97C3-BC4E-BBD9-C0615C2E671B}" presName="hierChild5" presStyleCnt="0"/>
      <dgm:spPr/>
    </dgm:pt>
    <dgm:pt modelId="{C4EB0C64-C1DE-5840-AA1A-6B64027B24FA}" type="pres">
      <dgm:prSet presAssocID="{D495FE70-D414-B848-BE82-679738F95DEA}" presName="hierChild5" presStyleCnt="0"/>
      <dgm:spPr/>
    </dgm:pt>
    <dgm:pt modelId="{CE6B7AA4-4E74-9345-8C39-D9A57978A5FC}" type="pres">
      <dgm:prSet presAssocID="{03CA20F5-181F-C642-812B-09EAD05291CB}" presName="Name64" presStyleLbl="parChTrans1D2" presStyleIdx="1" presStyleCnt="2"/>
      <dgm:spPr/>
      <dgm:t>
        <a:bodyPr/>
        <a:lstStyle/>
        <a:p>
          <a:endParaRPr lang="zh-CN" altLang="en-US"/>
        </a:p>
      </dgm:t>
    </dgm:pt>
    <dgm:pt modelId="{DA75A5C3-0E23-9F4B-B268-C0F6D0436456}" type="pres">
      <dgm:prSet presAssocID="{4449040D-6680-BE48-BF9C-213BB014AAF1}" presName="hierRoot2" presStyleCnt="0">
        <dgm:presLayoutVars>
          <dgm:hierBranch val="init"/>
        </dgm:presLayoutVars>
      </dgm:prSet>
      <dgm:spPr/>
    </dgm:pt>
    <dgm:pt modelId="{0A6BD554-DC1E-BC44-817C-787908D9BAAA}" type="pres">
      <dgm:prSet presAssocID="{4449040D-6680-BE48-BF9C-213BB014AAF1}" presName="rootComposite" presStyleCnt="0"/>
      <dgm:spPr/>
    </dgm:pt>
    <dgm:pt modelId="{E4773532-36CE-404B-9B4D-845BBEB0919F}" type="pres">
      <dgm:prSet presAssocID="{4449040D-6680-BE48-BF9C-213BB014AAF1}" presName="rootText" presStyleLbl="node2" presStyleIdx="1" presStyleCnt="2">
        <dgm:presLayoutVars>
          <dgm:chPref val="3"/>
        </dgm:presLayoutVars>
      </dgm:prSet>
      <dgm:spPr/>
      <dgm:t>
        <a:bodyPr/>
        <a:lstStyle/>
        <a:p>
          <a:endParaRPr lang="zh-CN" altLang="en-US"/>
        </a:p>
      </dgm:t>
    </dgm:pt>
    <dgm:pt modelId="{EE966D2E-676A-794E-9BD2-272ACEDE2E9C}" type="pres">
      <dgm:prSet presAssocID="{4449040D-6680-BE48-BF9C-213BB014AAF1}" presName="rootConnector" presStyleLbl="node2" presStyleIdx="1" presStyleCnt="2"/>
      <dgm:spPr/>
      <dgm:t>
        <a:bodyPr/>
        <a:lstStyle/>
        <a:p>
          <a:endParaRPr lang="zh-CN" altLang="en-US"/>
        </a:p>
      </dgm:t>
    </dgm:pt>
    <dgm:pt modelId="{F1CBA60B-A5B4-F14C-90C5-5594A2CBCFAB}" type="pres">
      <dgm:prSet presAssocID="{4449040D-6680-BE48-BF9C-213BB014AAF1}" presName="hierChild4" presStyleCnt="0"/>
      <dgm:spPr/>
    </dgm:pt>
    <dgm:pt modelId="{03C34ECD-0BBB-9147-A32C-7CE055DC9D31}" type="pres">
      <dgm:prSet presAssocID="{16D6EB56-134B-9C4F-B49E-90F3EDA1E3E5}" presName="Name64" presStyleLbl="parChTrans1D3" presStyleIdx="4" presStyleCnt="6"/>
      <dgm:spPr/>
      <dgm:t>
        <a:bodyPr/>
        <a:lstStyle/>
        <a:p>
          <a:endParaRPr lang="zh-CN" altLang="en-US"/>
        </a:p>
      </dgm:t>
    </dgm:pt>
    <dgm:pt modelId="{F9F15F8D-0F47-7543-83FB-8899357442B2}" type="pres">
      <dgm:prSet presAssocID="{DAFAEFD8-5A60-084B-9EA3-E032C1DB8A0D}" presName="hierRoot2" presStyleCnt="0">
        <dgm:presLayoutVars>
          <dgm:hierBranch val="init"/>
        </dgm:presLayoutVars>
      </dgm:prSet>
      <dgm:spPr/>
    </dgm:pt>
    <dgm:pt modelId="{CB81627B-D1E3-5148-8269-95952DDBB9E1}" type="pres">
      <dgm:prSet presAssocID="{DAFAEFD8-5A60-084B-9EA3-E032C1DB8A0D}" presName="rootComposite" presStyleCnt="0"/>
      <dgm:spPr/>
    </dgm:pt>
    <dgm:pt modelId="{07BECFD8-0F67-AB48-B78B-9C1016D57C76}" type="pres">
      <dgm:prSet presAssocID="{DAFAEFD8-5A60-084B-9EA3-E032C1DB8A0D}" presName="rootText" presStyleLbl="node3" presStyleIdx="4" presStyleCnt="6">
        <dgm:presLayoutVars>
          <dgm:chPref val="3"/>
        </dgm:presLayoutVars>
      </dgm:prSet>
      <dgm:spPr/>
      <dgm:t>
        <a:bodyPr/>
        <a:lstStyle/>
        <a:p>
          <a:endParaRPr lang="zh-CN" altLang="en-US"/>
        </a:p>
      </dgm:t>
    </dgm:pt>
    <dgm:pt modelId="{490C5FA7-8EC2-F544-AE88-6CEBAEC5961A}" type="pres">
      <dgm:prSet presAssocID="{DAFAEFD8-5A60-084B-9EA3-E032C1DB8A0D}" presName="rootConnector" presStyleLbl="node3" presStyleIdx="4" presStyleCnt="6"/>
      <dgm:spPr/>
      <dgm:t>
        <a:bodyPr/>
        <a:lstStyle/>
        <a:p>
          <a:endParaRPr lang="zh-CN" altLang="en-US"/>
        </a:p>
      </dgm:t>
    </dgm:pt>
    <dgm:pt modelId="{4290E611-19A2-F64C-9EA2-2B5C96950673}" type="pres">
      <dgm:prSet presAssocID="{DAFAEFD8-5A60-084B-9EA3-E032C1DB8A0D}" presName="hierChild4" presStyleCnt="0"/>
      <dgm:spPr/>
    </dgm:pt>
    <dgm:pt modelId="{B1EE9C77-23D8-594B-A500-E5156A67BB8A}" type="pres">
      <dgm:prSet presAssocID="{DAFAEFD8-5A60-084B-9EA3-E032C1DB8A0D}" presName="hierChild5" presStyleCnt="0"/>
      <dgm:spPr/>
    </dgm:pt>
    <dgm:pt modelId="{8D39A8AD-A5EA-D74D-B5EA-B2E22B025D84}" type="pres">
      <dgm:prSet presAssocID="{FB095BD4-9728-2943-87E1-925BC0AF2D11}" presName="Name64" presStyleLbl="parChTrans1D3" presStyleIdx="5" presStyleCnt="6"/>
      <dgm:spPr/>
      <dgm:t>
        <a:bodyPr/>
        <a:lstStyle/>
        <a:p>
          <a:endParaRPr lang="zh-CN" altLang="en-US"/>
        </a:p>
      </dgm:t>
    </dgm:pt>
    <dgm:pt modelId="{11B605EA-EDF2-274E-B15B-23D039FBC87D}" type="pres">
      <dgm:prSet presAssocID="{42C4D358-EEE5-3A47-B0F7-65ABA0E83A9B}" presName="hierRoot2" presStyleCnt="0">
        <dgm:presLayoutVars>
          <dgm:hierBranch val="init"/>
        </dgm:presLayoutVars>
      </dgm:prSet>
      <dgm:spPr/>
    </dgm:pt>
    <dgm:pt modelId="{30924B9E-FD95-BD40-85F4-80BBD4FF3ED0}" type="pres">
      <dgm:prSet presAssocID="{42C4D358-EEE5-3A47-B0F7-65ABA0E83A9B}" presName="rootComposite" presStyleCnt="0"/>
      <dgm:spPr/>
    </dgm:pt>
    <dgm:pt modelId="{C1C75DC6-EBC2-3249-9AE5-2184EE268BD1}" type="pres">
      <dgm:prSet presAssocID="{42C4D358-EEE5-3A47-B0F7-65ABA0E83A9B}" presName="rootText" presStyleLbl="node3" presStyleIdx="5" presStyleCnt="6">
        <dgm:presLayoutVars>
          <dgm:chPref val="3"/>
        </dgm:presLayoutVars>
      </dgm:prSet>
      <dgm:spPr/>
      <dgm:t>
        <a:bodyPr/>
        <a:lstStyle/>
        <a:p>
          <a:endParaRPr lang="zh-CN" altLang="en-US"/>
        </a:p>
      </dgm:t>
    </dgm:pt>
    <dgm:pt modelId="{EE83A113-7D90-B24F-AD58-3A36DF54DCB5}" type="pres">
      <dgm:prSet presAssocID="{42C4D358-EEE5-3A47-B0F7-65ABA0E83A9B}" presName="rootConnector" presStyleLbl="node3" presStyleIdx="5" presStyleCnt="6"/>
      <dgm:spPr/>
      <dgm:t>
        <a:bodyPr/>
        <a:lstStyle/>
        <a:p>
          <a:endParaRPr lang="zh-CN" altLang="en-US"/>
        </a:p>
      </dgm:t>
    </dgm:pt>
    <dgm:pt modelId="{8A55274B-AE48-E64B-99DD-D32F23183885}" type="pres">
      <dgm:prSet presAssocID="{42C4D358-EEE5-3A47-B0F7-65ABA0E83A9B}" presName="hierChild4" presStyleCnt="0"/>
      <dgm:spPr/>
    </dgm:pt>
    <dgm:pt modelId="{FFFE696C-181D-664E-A6F1-2F0946AD7291}" type="pres">
      <dgm:prSet presAssocID="{42C4D358-EEE5-3A47-B0F7-65ABA0E83A9B}" presName="hierChild5" presStyleCnt="0"/>
      <dgm:spPr/>
    </dgm:pt>
    <dgm:pt modelId="{DB7C4775-5021-C049-85B9-67BAD7871118}" type="pres">
      <dgm:prSet presAssocID="{4449040D-6680-BE48-BF9C-213BB014AAF1}" presName="hierChild5" presStyleCnt="0"/>
      <dgm:spPr/>
    </dgm:pt>
    <dgm:pt modelId="{46428B91-7BFB-B542-BB26-300E1EECCD66}" type="pres">
      <dgm:prSet presAssocID="{2E7A79DF-37F9-E04C-A420-5B8BA7EA211B}" presName="hierChild3" presStyleCnt="0"/>
      <dgm:spPr/>
    </dgm:pt>
  </dgm:ptLst>
  <dgm:cxnLst>
    <dgm:cxn modelId="{7181CB14-B91C-FD4E-BEB0-2B2753F16312}" type="presOf" srcId="{16D6EB56-134B-9C4F-B49E-90F3EDA1E3E5}" destId="{03C34ECD-0BBB-9147-A32C-7CE055DC9D31}" srcOrd="0" destOrd="0" presId="urn:microsoft.com/office/officeart/2009/3/layout/HorizontalOrganizationChart#423"/>
    <dgm:cxn modelId="{B56668ED-F502-0842-B9B3-A0E2225004B8}" type="presOf" srcId="{D495FE70-D414-B848-BE82-679738F95DEA}" destId="{C19AF8B7-68AC-BA42-A6A1-5D0E6410B28A}" srcOrd="0" destOrd="0" presId="urn:microsoft.com/office/officeart/2009/3/layout/HorizontalOrganizationChart#423"/>
    <dgm:cxn modelId="{560AA577-C1DB-1348-B84F-801ABADAD40A}" type="presOf" srcId="{D9DBA87B-8086-BE4F-96B4-84FE80B96E6C}" destId="{7BE47EBC-4448-4341-9080-A00D34CB9806}" srcOrd="1" destOrd="0" presId="urn:microsoft.com/office/officeart/2009/3/layout/HorizontalOrganizationChart#423"/>
    <dgm:cxn modelId="{9BCEE37D-954A-0041-BED0-C821D8919166}" type="presOf" srcId="{DAFAEFD8-5A60-084B-9EA3-E032C1DB8A0D}" destId="{490C5FA7-8EC2-F544-AE88-6CEBAEC5961A}" srcOrd="1" destOrd="0" presId="urn:microsoft.com/office/officeart/2009/3/layout/HorizontalOrganizationChart#423"/>
    <dgm:cxn modelId="{AD0A000E-D3C4-724A-A723-7791ACB6F932}" type="presOf" srcId="{FB095BD4-9728-2943-87E1-925BC0AF2D11}" destId="{8D39A8AD-A5EA-D74D-B5EA-B2E22B025D84}" srcOrd="0" destOrd="0" presId="urn:microsoft.com/office/officeart/2009/3/layout/HorizontalOrganizationChart#423"/>
    <dgm:cxn modelId="{113257B9-F62E-E841-A08D-E846ABF015EE}" srcId="{D495FE70-D414-B848-BE82-679738F95DEA}" destId="{1A2DD3D7-97C3-BC4E-BBD9-C0615C2E671B}" srcOrd="3" destOrd="0" parTransId="{96DE8AB0-B18B-F043-9688-8CC6F0B54677}" sibTransId="{9BA19A67-7962-5846-B2B4-B036DA950BAF}"/>
    <dgm:cxn modelId="{A1B3D6D7-E06F-384B-8E40-3D2D3DB0E700}" type="presOf" srcId="{2D7C18AD-EBE4-9B4C-90E6-A8141738E7B9}" destId="{0F145AD6-F8B2-974E-BF77-3DC2D16A65AB}" srcOrd="0" destOrd="0" presId="urn:microsoft.com/office/officeart/2009/3/layout/HorizontalOrganizationChart#423"/>
    <dgm:cxn modelId="{CE779805-7423-7F4F-AB4C-03C3453076C6}" type="presOf" srcId="{C0E7F50A-D3C5-5645-B64D-DE3D68B42652}" destId="{291EA68E-F50B-FC40-8651-51AEC484433A}" srcOrd="1" destOrd="0" presId="urn:microsoft.com/office/officeart/2009/3/layout/HorizontalOrganizationChart#423"/>
    <dgm:cxn modelId="{A6523026-60E6-3D40-A0A9-D2333FBF30A9}" type="presOf" srcId="{D495FE70-D414-B848-BE82-679738F95DEA}" destId="{E29D5727-716A-624D-AD17-881242102759}" srcOrd="1" destOrd="0" presId="urn:microsoft.com/office/officeart/2009/3/layout/HorizontalOrganizationChart#423"/>
    <dgm:cxn modelId="{B21ECDDF-946E-8F4B-ABBA-D7C3CFFE8A94}" srcId="{2E7A79DF-37F9-E04C-A420-5B8BA7EA211B}" destId="{D495FE70-D414-B848-BE82-679738F95DEA}" srcOrd="0" destOrd="0" parTransId="{82A45ED3-2CE2-CD45-9383-B5A66D71A518}" sibTransId="{31473893-47A1-D248-B029-DB2252E88001}"/>
    <dgm:cxn modelId="{04B16570-D8E6-B74E-A86A-2EFF32D9E3D2}" type="presOf" srcId="{2E7A79DF-37F9-E04C-A420-5B8BA7EA211B}" destId="{24BF3843-CEF8-5541-B6ED-A3C26E575F84}" srcOrd="0" destOrd="0" presId="urn:microsoft.com/office/officeart/2009/3/layout/HorizontalOrganizationChart#423"/>
    <dgm:cxn modelId="{FEC4EE1B-A811-4544-BA66-FA332E23A592}" type="presOf" srcId="{E5569C54-7D19-964B-B250-54E0BD200610}" destId="{8EAA0473-855B-4040-9F75-A7D15474EDB6}" srcOrd="0" destOrd="0" presId="urn:microsoft.com/office/officeart/2009/3/layout/HorizontalOrganizationChart#423"/>
    <dgm:cxn modelId="{076715ED-0F73-8245-B4C1-BC42FC7F3913}" srcId="{D495FE70-D414-B848-BE82-679738F95DEA}" destId="{D9DBA87B-8086-BE4F-96B4-84FE80B96E6C}" srcOrd="0" destOrd="0" parTransId="{541D626A-F7E7-864A-9D4D-CE137958931B}" sibTransId="{A3416AD1-B9E5-BB42-89A8-426FA47AFC5F}"/>
    <dgm:cxn modelId="{8F5618FE-C716-FD43-87AA-7C725996A9B1}" type="presOf" srcId="{C0E7F50A-D3C5-5645-B64D-DE3D68B42652}" destId="{5766AE3B-2027-034D-B10C-C38B529B5F87}" srcOrd="0" destOrd="0" presId="urn:microsoft.com/office/officeart/2009/3/layout/HorizontalOrganizationChart#423"/>
    <dgm:cxn modelId="{135894B9-B08F-0F48-9332-265B1536ADDE}" type="presOf" srcId="{42C4D358-EEE5-3A47-B0F7-65ABA0E83A9B}" destId="{EE83A113-7D90-B24F-AD58-3A36DF54DCB5}" srcOrd="1" destOrd="0" presId="urn:microsoft.com/office/officeart/2009/3/layout/HorizontalOrganizationChart#423"/>
    <dgm:cxn modelId="{D5860339-F1AB-E94C-9F0F-A7800539DDE8}" type="presOf" srcId="{960B5FFC-C883-E542-8CDB-9FF1AA81B813}" destId="{8A5C8651-A0F4-A444-A315-4EE5D40000B9}" srcOrd="0" destOrd="0" presId="urn:microsoft.com/office/officeart/2009/3/layout/HorizontalOrganizationChart#423"/>
    <dgm:cxn modelId="{DB010AD3-9B2C-C349-A2A9-40ECBF8CEF01}" srcId="{960B5FFC-C883-E542-8CDB-9FF1AA81B813}" destId="{2E7A79DF-37F9-E04C-A420-5B8BA7EA211B}" srcOrd="0" destOrd="0" parTransId="{A21CB7C1-35BD-7A48-92A5-52189C15160A}" sibTransId="{D2335F9B-9160-4145-81FA-5058E705AFBA}"/>
    <dgm:cxn modelId="{03C0B4F1-5012-8E47-80FE-905ABEC026B0}" type="presOf" srcId="{D9DBA87B-8086-BE4F-96B4-84FE80B96E6C}" destId="{6849F3ED-6E08-C14D-9E33-E76A1F92CBC8}" srcOrd="0" destOrd="0" presId="urn:microsoft.com/office/officeart/2009/3/layout/HorizontalOrganizationChart#423"/>
    <dgm:cxn modelId="{37641ADD-D412-854B-9B60-16D62ED326D2}" srcId="{4449040D-6680-BE48-BF9C-213BB014AAF1}" destId="{DAFAEFD8-5A60-084B-9EA3-E032C1DB8A0D}" srcOrd="0" destOrd="0" parTransId="{16D6EB56-134B-9C4F-B49E-90F3EDA1E3E5}" sibTransId="{6322B4AB-03E8-E041-8AEE-0E7D20F50594}"/>
    <dgm:cxn modelId="{D9D00F23-4B16-8747-8455-BED6B9578BA3}" type="presOf" srcId="{42C4D358-EEE5-3A47-B0F7-65ABA0E83A9B}" destId="{C1C75DC6-EBC2-3249-9AE5-2184EE268BD1}" srcOrd="0" destOrd="0" presId="urn:microsoft.com/office/officeart/2009/3/layout/HorizontalOrganizationChart#423"/>
    <dgm:cxn modelId="{27EE7492-FFBC-D844-B7E2-91B92699F266}" srcId="{D495FE70-D414-B848-BE82-679738F95DEA}" destId="{2D7C18AD-EBE4-9B4C-90E6-A8141738E7B9}" srcOrd="2" destOrd="0" parTransId="{E5569C54-7D19-964B-B250-54E0BD200610}" sibTransId="{6976DB48-F4DE-904D-A8A6-44B3BEACF2CB}"/>
    <dgm:cxn modelId="{2EF52651-C284-4B4D-8775-EF18FCC6622B}" type="presOf" srcId="{82A45ED3-2CE2-CD45-9383-B5A66D71A518}" destId="{FF679F8A-3C75-2A40-A7BE-C8DCA62D047D}" srcOrd="0" destOrd="0" presId="urn:microsoft.com/office/officeart/2009/3/layout/HorizontalOrganizationChart#423"/>
    <dgm:cxn modelId="{16BF7C79-C0E1-CB43-A660-BB2C8E19D545}" type="presOf" srcId="{1A2DD3D7-97C3-BC4E-BBD9-C0615C2E671B}" destId="{8C01FEA2-2644-4A47-993B-CB1075867EAA}" srcOrd="0" destOrd="0" presId="urn:microsoft.com/office/officeart/2009/3/layout/HorizontalOrganizationChart#423"/>
    <dgm:cxn modelId="{C80EA5C8-61ED-5F4F-BBE7-B69FC1560ED9}" type="presOf" srcId="{DAFAEFD8-5A60-084B-9EA3-E032C1DB8A0D}" destId="{07BECFD8-0F67-AB48-B78B-9C1016D57C76}" srcOrd="0" destOrd="0" presId="urn:microsoft.com/office/officeart/2009/3/layout/HorizontalOrganizationChart#423"/>
    <dgm:cxn modelId="{6DE0A3D9-4508-D34D-BB3D-85EA6EE0E53B}" type="presOf" srcId="{2D7C18AD-EBE4-9B4C-90E6-A8141738E7B9}" destId="{36CD0CF7-E00C-5041-B8FC-77D8A1DB10F4}" srcOrd="1" destOrd="0" presId="urn:microsoft.com/office/officeart/2009/3/layout/HorizontalOrganizationChart#423"/>
    <dgm:cxn modelId="{DBBFE34C-E971-5145-9CAD-B4E04A33CCDB}" srcId="{2E7A79DF-37F9-E04C-A420-5B8BA7EA211B}" destId="{4449040D-6680-BE48-BF9C-213BB014AAF1}" srcOrd="1" destOrd="0" parTransId="{03CA20F5-181F-C642-812B-09EAD05291CB}" sibTransId="{CDBE4338-7B69-AF47-BEEA-488582924C0B}"/>
    <dgm:cxn modelId="{7FF56EEF-CDDF-9D49-A09F-933166A4CD86}" type="presOf" srcId="{03CA20F5-181F-C642-812B-09EAD05291CB}" destId="{CE6B7AA4-4E74-9345-8C39-D9A57978A5FC}" srcOrd="0" destOrd="0" presId="urn:microsoft.com/office/officeart/2009/3/layout/HorizontalOrganizationChart#423"/>
    <dgm:cxn modelId="{AA792460-30C1-6B4F-AD9E-3B95F106B0C3}" type="presOf" srcId="{96DE8AB0-B18B-F043-9688-8CC6F0B54677}" destId="{B769971F-33CE-D344-98C1-AE160ADB3694}" srcOrd="0" destOrd="0" presId="urn:microsoft.com/office/officeart/2009/3/layout/HorizontalOrganizationChart#423"/>
    <dgm:cxn modelId="{3F611B0C-B9B0-4E40-BE6B-972C73E87DCB}" type="presOf" srcId="{4449040D-6680-BE48-BF9C-213BB014AAF1}" destId="{EE966D2E-676A-794E-9BD2-272ACEDE2E9C}" srcOrd="1" destOrd="0" presId="urn:microsoft.com/office/officeart/2009/3/layout/HorizontalOrganizationChart#423"/>
    <dgm:cxn modelId="{358435D8-052F-4F44-B372-732B29E334E8}" srcId="{4449040D-6680-BE48-BF9C-213BB014AAF1}" destId="{42C4D358-EEE5-3A47-B0F7-65ABA0E83A9B}" srcOrd="1" destOrd="0" parTransId="{FB095BD4-9728-2943-87E1-925BC0AF2D11}" sibTransId="{277B7F66-7CDD-FE46-B140-139C8FCAC8D9}"/>
    <dgm:cxn modelId="{012A5CC8-9B0E-D047-8090-1E4C4E9B6A5B}" srcId="{D495FE70-D414-B848-BE82-679738F95DEA}" destId="{C0E7F50A-D3C5-5645-B64D-DE3D68B42652}" srcOrd="1" destOrd="0" parTransId="{3470BC3C-0E12-9A44-8C0F-439CBFB6D4F3}" sibTransId="{816C2B61-8703-A34F-AD26-8AB79EBAA392}"/>
    <dgm:cxn modelId="{DAF1946C-0EA3-4B40-857F-4A069D78E993}" type="presOf" srcId="{1A2DD3D7-97C3-BC4E-BBD9-C0615C2E671B}" destId="{63F99E30-45CC-1547-B425-FCA631079D57}" srcOrd="1" destOrd="0" presId="urn:microsoft.com/office/officeart/2009/3/layout/HorizontalOrganizationChart#423"/>
    <dgm:cxn modelId="{D0ABF93A-12FF-824B-BCDB-503FF0F913C1}" type="presOf" srcId="{2E7A79DF-37F9-E04C-A420-5B8BA7EA211B}" destId="{DB17412D-52CC-9F48-B38B-B3FB04365095}" srcOrd="1" destOrd="0" presId="urn:microsoft.com/office/officeart/2009/3/layout/HorizontalOrganizationChart#423"/>
    <dgm:cxn modelId="{37E81E55-69F6-5A46-A229-011E030B0F0E}" type="presOf" srcId="{3470BC3C-0E12-9A44-8C0F-439CBFB6D4F3}" destId="{5F373564-5D24-9F44-A9CC-9F4A04F89C11}" srcOrd="0" destOrd="0" presId="urn:microsoft.com/office/officeart/2009/3/layout/HorizontalOrganizationChart#423"/>
    <dgm:cxn modelId="{80223F08-0EBB-EA4F-8E50-72E00195F394}" type="presOf" srcId="{541D626A-F7E7-864A-9D4D-CE137958931B}" destId="{8A1F9D91-A83B-1644-AAE3-EDBD452C4B9A}" srcOrd="0" destOrd="0" presId="urn:microsoft.com/office/officeart/2009/3/layout/HorizontalOrganizationChart#423"/>
    <dgm:cxn modelId="{4840C852-14C8-7544-89C3-A266D185D782}" type="presOf" srcId="{4449040D-6680-BE48-BF9C-213BB014AAF1}" destId="{E4773532-36CE-404B-9B4D-845BBEB0919F}" srcOrd="0" destOrd="0" presId="urn:microsoft.com/office/officeart/2009/3/layout/HorizontalOrganizationChart#423"/>
    <dgm:cxn modelId="{6947210F-7663-5541-A5D4-331BBD1BFBB4}" type="presParOf" srcId="{8A5C8651-A0F4-A444-A315-4EE5D40000B9}" destId="{ACCE5953-75EF-A646-8901-438202253147}" srcOrd="0" destOrd="0" presId="urn:microsoft.com/office/officeart/2009/3/layout/HorizontalOrganizationChart#423"/>
    <dgm:cxn modelId="{E15EAB68-A5EE-254D-A58A-208A4BC9F535}" type="presParOf" srcId="{ACCE5953-75EF-A646-8901-438202253147}" destId="{1C0925D7-268E-4541-B7C2-F03386CA1563}" srcOrd="0" destOrd="0" presId="urn:microsoft.com/office/officeart/2009/3/layout/HorizontalOrganizationChart#423"/>
    <dgm:cxn modelId="{7BCB5501-B4A4-004D-98B0-404421B864E0}" type="presParOf" srcId="{1C0925D7-268E-4541-B7C2-F03386CA1563}" destId="{24BF3843-CEF8-5541-B6ED-A3C26E575F84}" srcOrd="0" destOrd="0" presId="urn:microsoft.com/office/officeart/2009/3/layout/HorizontalOrganizationChart#423"/>
    <dgm:cxn modelId="{5876C368-813B-8A44-BC1D-969436806C00}" type="presParOf" srcId="{1C0925D7-268E-4541-B7C2-F03386CA1563}" destId="{DB17412D-52CC-9F48-B38B-B3FB04365095}" srcOrd="1" destOrd="0" presId="urn:microsoft.com/office/officeart/2009/3/layout/HorizontalOrganizationChart#423"/>
    <dgm:cxn modelId="{6053AD4D-5C9C-2048-86EA-7422D8028E98}" type="presParOf" srcId="{ACCE5953-75EF-A646-8901-438202253147}" destId="{183C6BF8-69DB-0A4B-9B5F-5AB643B021AE}" srcOrd="1" destOrd="0" presId="urn:microsoft.com/office/officeart/2009/3/layout/HorizontalOrganizationChart#423"/>
    <dgm:cxn modelId="{9DB065F4-4C71-A74B-B02B-25BA0748F1CF}" type="presParOf" srcId="{183C6BF8-69DB-0A4B-9B5F-5AB643B021AE}" destId="{FF679F8A-3C75-2A40-A7BE-C8DCA62D047D}" srcOrd="0" destOrd="0" presId="urn:microsoft.com/office/officeart/2009/3/layout/HorizontalOrganizationChart#423"/>
    <dgm:cxn modelId="{77132994-572E-014A-A714-18DFFBE387DB}" type="presParOf" srcId="{183C6BF8-69DB-0A4B-9B5F-5AB643B021AE}" destId="{EC3DF666-0C34-F646-907B-DDA4F6D1A162}" srcOrd="1" destOrd="0" presId="urn:microsoft.com/office/officeart/2009/3/layout/HorizontalOrganizationChart#423"/>
    <dgm:cxn modelId="{54F30C4F-DCF1-164D-9B47-478748F04E9D}" type="presParOf" srcId="{EC3DF666-0C34-F646-907B-DDA4F6D1A162}" destId="{59C6230E-9D09-9B42-B32F-2E1E625515C8}" srcOrd="0" destOrd="0" presId="urn:microsoft.com/office/officeart/2009/3/layout/HorizontalOrganizationChart#423"/>
    <dgm:cxn modelId="{001F6D9A-0E33-AD46-8703-8DD07194AF80}" type="presParOf" srcId="{59C6230E-9D09-9B42-B32F-2E1E625515C8}" destId="{C19AF8B7-68AC-BA42-A6A1-5D0E6410B28A}" srcOrd="0" destOrd="0" presId="urn:microsoft.com/office/officeart/2009/3/layout/HorizontalOrganizationChart#423"/>
    <dgm:cxn modelId="{160CCFAA-2A02-5044-968E-6CEC6207728B}" type="presParOf" srcId="{59C6230E-9D09-9B42-B32F-2E1E625515C8}" destId="{E29D5727-716A-624D-AD17-881242102759}" srcOrd="1" destOrd="0" presId="urn:microsoft.com/office/officeart/2009/3/layout/HorizontalOrganizationChart#423"/>
    <dgm:cxn modelId="{D605C157-57C9-5F4C-A83E-B604D6AA283A}" type="presParOf" srcId="{EC3DF666-0C34-F646-907B-DDA4F6D1A162}" destId="{FC746512-FE87-F54A-82E7-44AEBEAEC0DC}" srcOrd="1" destOrd="0" presId="urn:microsoft.com/office/officeart/2009/3/layout/HorizontalOrganizationChart#423"/>
    <dgm:cxn modelId="{6EB46A63-D63A-AA42-B482-807B337AAA0B}" type="presParOf" srcId="{FC746512-FE87-F54A-82E7-44AEBEAEC0DC}" destId="{8A1F9D91-A83B-1644-AAE3-EDBD452C4B9A}" srcOrd="0" destOrd="0" presId="urn:microsoft.com/office/officeart/2009/3/layout/HorizontalOrganizationChart#423"/>
    <dgm:cxn modelId="{8C21C286-EF0B-2741-9B1B-7D7E77F371D8}" type="presParOf" srcId="{FC746512-FE87-F54A-82E7-44AEBEAEC0DC}" destId="{64E1218E-5287-5047-ADB5-986856F2E2C6}" srcOrd="1" destOrd="0" presId="urn:microsoft.com/office/officeart/2009/3/layout/HorizontalOrganizationChart#423"/>
    <dgm:cxn modelId="{2848802D-90B9-0646-B3BB-510B3DC478CC}" type="presParOf" srcId="{64E1218E-5287-5047-ADB5-986856F2E2C6}" destId="{023B3BD2-9B7F-EE4D-BA46-DA7D58242EFE}" srcOrd="0" destOrd="0" presId="urn:microsoft.com/office/officeart/2009/3/layout/HorizontalOrganizationChart#423"/>
    <dgm:cxn modelId="{3EFF1B0E-F6A3-7A46-A1EE-B455E7955A8C}" type="presParOf" srcId="{023B3BD2-9B7F-EE4D-BA46-DA7D58242EFE}" destId="{6849F3ED-6E08-C14D-9E33-E76A1F92CBC8}" srcOrd="0" destOrd="0" presId="urn:microsoft.com/office/officeart/2009/3/layout/HorizontalOrganizationChart#423"/>
    <dgm:cxn modelId="{16758222-5F00-D745-956E-189AE8B6122F}" type="presParOf" srcId="{023B3BD2-9B7F-EE4D-BA46-DA7D58242EFE}" destId="{7BE47EBC-4448-4341-9080-A00D34CB9806}" srcOrd="1" destOrd="0" presId="urn:microsoft.com/office/officeart/2009/3/layout/HorizontalOrganizationChart#423"/>
    <dgm:cxn modelId="{BCDBDC33-B1F7-2242-9467-06B50B95E988}" type="presParOf" srcId="{64E1218E-5287-5047-ADB5-986856F2E2C6}" destId="{81EB7F63-CD53-ED43-962C-BE9BDE04563C}" srcOrd="1" destOrd="0" presId="urn:microsoft.com/office/officeart/2009/3/layout/HorizontalOrganizationChart#423"/>
    <dgm:cxn modelId="{34037D50-0BE4-D048-983B-BA1CCFF58E84}" type="presParOf" srcId="{64E1218E-5287-5047-ADB5-986856F2E2C6}" destId="{CDA4475D-0FF7-9742-805B-ED636D63D63E}" srcOrd="2" destOrd="0" presId="urn:microsoft.com/office/officeart/2009/3/layout/HorizontalOrganizationChart#423"/>
    <dgm:cxn modelId="{3117B99F-DD16-0242-838B-41DC6AD8AE5E}" type="presParOf" srcId="{FC746512-FE87-F54A-82E7-44AEBEAEC0DC}" destId="{5F373564-5D24-9F44-A9CC-9F4A04F89C11}" srcOrd="2" destOrd="0" presId="urn:microsoft.com/office/officeart/2009/3/layout/HorizontalOrganizationChart#423"/>
    <dgm:cxn modelId="{9A2ED7C8-826F-AD42-8D5B-B193024DF4E1}" type="presParOf" srcId="{FC746512-FE87-F54A-82E7-44AEBEAEC0DC}" destId="{7A31255B-4458-614B-95A9-EF474EAA1C7C}" srcOrd="3" destOrd="0" presId="urn:microsoft.com/office/officeart/2009/3/layout/HorizontalOrganizationChart#423"/>
    <dgm:cxn modelId="{78534230-51AC-0D42-A1FE-233BC6422472}" type="presParOf" srcId="{7A31255B-4458-614B-95A9-EF474EAA1C7C}" destId="{6B653076-A3ED-2E48-A7E2-A98A2B4E2393}" srcOrd="0" destOrd="0" presId="urn:microsoft.com/office/officeart/2009/3/layout/HorizontalOrganizationChart#423"/>
    <dgm:cxn modelId="{03884053-2440-D241-9E93-7AD72295257D}" type="presParOf" srcId="{6B653076-A3ED-2E48-A7E2-A98A2B4E2393}" destId="{5766AE3B-2027-034D-B10C-C38B529B5F87}" srcOrd="0" destOrd="0" presId="urn:microsoft.com/office/officeart/2009/3/layout/HorizontalOrganizationChart#423"/>
    <dgm:cxn modelId="{F32DFA57-600F-F14E-A0B9-E9A8F8798063}" type="presParOf" srcId="{6B653076-A3ED-2E48-A7E2-A98A2B4E2393}" destId="{291EA68E-F50B-FC40-8651-51AEC484433A}" srcOrd="1" destOrd="0" presId="urn:microsoft.com/office/officeart/2009/3/layout/HorizontalOrganizationChart#423"/>
    <dgm:cxn modelId="{6CB66172-7E80-844E-B8BE-FCF185B4DE5F}" type="presParOf" srcId="{7A31255B-4458-614B-95A9-EF474EAA1C7C}" destId="{3EEAA523-5911-5445-9EE8-F0845CCEA990}" srcOrd="1" destOrd="0" presId="urn:microsoft.com/office/officeart/2009/3/layout/HorizontalOrganizationChart#423"/>
    <dgm:cxn modelId="{D9A7277A-1BEE-BE4D-8220-9F6A2932B5F8}" type="presParOf" srcId="{7A31255B-4458-614B-95A9-EF474EAA1C7C}" destId="{AC543B99-4A50-8C40-8686-564F73C32BD8}" srcOrd="2" destOrd="0" presId="urn:microsoft.com/office/officeart/2009/3/layout/HorizontalOrganizationChart#423"/>
    <dgm:cxn modelId="{50052AAF-262E-8F4B-9983-AA8D9D43C236}" type="presParOf" srcId="{FC746512-FE87-F54A-82E7-44AEBEAEC0DC}" destId="{8EAA0473-855B-4040-9F75-A7D15474EDB6}" srcOrd="4" destOrd="0" presId="urn:microsoft.com/office/officeart/2009/3/layout/HorizontalOrganizationChart#423"/>
    <dgm:cxn modelId="{73A9F967-3EAD-4E4A-94A1-5A663B6B9DC5}" type="presParOf" srcId="{FC746512-FE87-F54A-82E7-44AEBEAEC0DC}" destId="{45C53AD1-6043-DE4E-AFF7-F769B9E4C6B2}" srcOrd="5" destOrd="0" presId="urn:microsoft.com/office/officeart/2009/3/layout/HorizontalOrganizationChart#423"/>
    <dgm:cxn modelId="{593A9A4E-C446-384A-9889-1CF65018976B}" type="presParOf" srcId="{45C53AD1-6043-DE4E-AFF7-F769B9E4C6B2}" destId="{1311BED4-BB88-D143-86D3-5A4466218076}" srcOrd="0" destOrd="0" presId="urn:microsoft.com/office/officeart/2009/3/layout/HorizontalOrganizationChart#423"/>
    <dgm:cxn modelId="{F2C0F294-B0E8-6742-978C-8FB073434CC5}" type="presParOf" srcId="{1311BED4-BB88-D143-86D3-5A4466218076}" destId="{0F145AD6-F8B2-974E-BF77-3DC2D16A65AB}" srcOrd="0" destOrd="0" presId="urn:microsoft.com/office/officeart/2009/3/layout/HorizontalOrganizationChart#423"/>
    <dgm:cxn modelId="{49D016B8-BC32-5D4F-BADA-D5DC15D575B3}" type="presParOf" srcId="{1311BED4-BB88-D143-86D3-5A4466218076}" destId="{36CD0CF7-E00C-5041-B8FC-77D8A1DB10F4}" srcOrd="1" destOrd="0" presId="urn:microsoft.com/office/officeart/2009/3/layout/HorizontalOrganizationChart#423"/>
    <dgm:cxn modelId="{E6DA684F-96B4-3D45-9CFE-C2AABD49F2A0}" type="presParOf" srcId="{45C53AD1-6043-DE4E-AFF7-F769B9E4C6B2}" destId="{AFEC4058-4E69-2648-AF53-E88970D101F4}" srcOrd="1" destOrd="0" presId="urn:microsoft.com/office/officeart/2009/3/layout/HorizontalOrganizationChart#423"/>
    <dgm:cxn modelId="{222084EB-087C-DB4B-9E41-63C78E33EADE}" type="presParOf" srcId="{45C53AD1-6043-DE4E-AFF7-F769B9E4C6B2}" destId="{A8106967-4EC0-4A41-9DD8-B6849B1858F6}" srcOrd="2" destOrd="0" presId="urn:microsoft.com/office/officeart/2009/3/layout/HorizontalOrganizationChart#423"/>
    <dgm:cxn modelId="{D7D8D967-1EB3-7E44-9083-315A5D38597B}" type="presParOf" srcId="{FC746512-FE87-F54A-82E7-44AEBEAEC0DC}" destId="{B769971F-33CE-D344-98C1-AE160ADB3694}" srcOrd="6" destOrd="0" presId="urn:microsoft.com/office/officeart/2009/3/layout/HorizontalOrganizationChart#423"/>
    <dgm:cxn modelId="{4013E9CC-18F1-AD4D-A33C-BF0CBDDA03C7}" type="presParOf" srcId="{FC746512-FE87-F54A-82E7-44AEBEAEC0DC}" destId="{5D64AAC7-F948-EF44-8F6A-BEA1DF48C540}" srcOrd="7" destOrd="0" presId="urn:microsoft.com/office/officeart/2009/3/layout/HorizontalOrganizationChart#423"/>
    <dgm:cxn modelId="{BC2E1955-8E3B-944C-94AD-7B0285A01169}" type="presParOf" srcId="{5D64AAC7-F948-EF44-8F6A-BEA1DF48C540}" destId="{1C2EA5CE-0CDD-5A43-95C6-53D3B63E3516}" srcOrd="0" destOrd="0" presId="urn:microsoft.com/office/officeart/2009/3/layout/HorizontalOrganizationChart#423"/>
    <dgm:cxn modelId="{4A24454C-176A-864C-AB01-6A27DCFDB881}" type="presParOf" srcId="{1C2EA5CE-0CDD-5A43-95C6-53D3B63E3516}" destId="{8C01FEA2-2644-4A47-993B-CB1075867EAA}" srcOrd="0" destOrd="0" presId="urn:microsoft.com/office/officeart/2009/3/layout/HorizontalOrganizationChart#423"/>
    <dgm:cxn modelId="{3CF3CC30-D2CA-444C-8DA6-0B44332E8B81}" type="presParOf" srcId="{1C2EA5CE-0CDD-5A43-95C6-53D3B63E3516}" destId="{63F99E30-45CC-1547-B425-FCA631079D57}" srcOrd="1" destOrd="0" presId="urn:microsoft.com/office/officeart/2009/3/layout/HorizontalOrganizationChart#423"/>
    <dgm:cxn modelId="{AC92D45A-3A86-064B-977F-2F5C766D3D4A}" type="presParOf" srcId="{5D64AAC7-F948-EF44-8F6A-BEA1DF48C540}" destId="{A44CB684-4A00-5640-A2DB-98B9D94785A8}" srcOrd="1" destOrd="0" presId="urn:microsoft.com/office/officeart/2009/3/layout/HorizontalOrganizationChart#423"/>
    <dgm:cxn modelId="{EFB0CF8A-00B7-D341-B70A-AEEE35AD1DED}" type="presParOf" srcId="{5D64AAC7-F948-EF44-8F6A-BEA1DF48C540}" destId="{ACE4895C-2D50-2D49-9137-0459521DB5B9}" srcOrd="2" destOrd="0" presId="urn:microsoft.com/office/officeart/2009/3/layout/HorizontalOrganizationChart#423"/>
    <dgm:cxn modelId="{CC33DA13-0E86-8940-A503-5E8F87947510}" type="presParOf" srcId="{EC3DF666-0C34-F646-907B-DDA4F6D1A162}" destId="{C4EB0C64-C1DE-5840-AA1A-6B64027B24FA}" srcOrd="2" destOrd="0" presId="urn:microsoft.com/office/officeart/2009/3/layout/HorizontalOrganizationChart#423"/>
    <dgm:cxn modelId="{4526CCFD-3A4F-0F41-AD36-7B3D958BAF07}" type="presParOf" srcId="{183C6BF8-69DB-0A4B-9B5F-5AB643B021AE}" destId="{CE6B7AA4-4E74-9345-8C39-D9A57978A5FC}" srcOrd="2" destOrd="0" presId="urn:microsoft.com/office/officeart/2009/3/layout/HorizontalOrganizationChart#423"/>
    <dgm:cxn modelId="{CDDC659C-6401-444C-87AB-71FADE8D1E26}" type="presParOf" srcId="{183C6BF8-69DB-0A4B-9B5F-5AB643B021AE}" destId="{DA75A5C3-0E23-9F4B-B268-C0F6D0436456}" srcOrd="3" destOrd="0" presId="urn:microsoft.com/office/officeart/2009/3/layout/HorizontalOrganizationChart#423"/>
    <dgm:cxn modelId="{832D6537-EFB9-D24B-94E1-F4117CACDBEE}" type="presParOf" srcId="{DA75A5C3-0E23-9F4B-B268-C0F6D0436456}" destId="{0A6BD554-DC1E-BC44-817C-787908D9BAAA}" srcOrd="0" destOrd="0" presId="urn:microsoft.com/office/officeart/2009/3/layout/HorizontalOrganizationChart#423"/>
    <dgm:cxn modelId="{6B208C98-116F-AB47-B7B3-56A168AE3BE8}" type="presParOf" srcId="{0A6BD554-DC1E-BC44-817C-787908D9BAAA}" destId="{E4773532-36CE-404B-9B4D-845BBEB0919F}" srcOrd="0" destOrd="0" presId="urn:microsoft.com/office/officeart/2009/3/layout/HorizontalOrganizationChart#423"/>
    <dgm:cxn modelId="{64B4DF14-9EF2-6E4C-A4D1-F5BDEF2F2874}" type="presParOf" srcId="{0A6BD554-DC1E-BC44-817C-787908D9BAAA}" destId="{EE966D2E-676A-794E-9BD2-272ACEDE2E9C}" srcOrd="1" destOrd="0" presId="urn:microsoft.com/office/officeart/2009/3/layout/HorizontalOrganizationChart#423"/>
    <dgm:cxn modelId="{2E4D670A-EC35-684E-946D-B8FB807A1279}" type="presParOf" srcId="{DA75A5C3-0E23-9F4B-B268-C0F6D0436456}" destId="{F1CBA60B-A5B4-F14C-90C5-5594A2CBCFAB}" srcOrd="1" destOrd="0" presId="urn:microsoft.com/office/officeart/2009/3/layout/HorizontalOrganizationChart#423"/>
    <dgm:cxn modelId="{BA63207B-78EB-A34D-8399-28AC335CD032}" type="presParOf" srcId="{F1CBA60B-A5B4-F14C-90C5-5594A2CBCFAB}" destId="{03C34ECD-0BBB-9147-A32C-7CE055DC9D31}" srcOrd="0" destOrd="0" presId="urn:microsoft.com/office/officeart/2009/3/layout/HorizontalOrganizationChart#423"/>
    <dgm:cxn modelId="{4E97EC1B-6AE7-5447-9AAF-64268D26CE3F}" type="presParOf" srcId="{F1CBA60B-A5B4-F14C-90C5-5594A2CBCFAB}" destId="{F9F15F8D-0F47-7543-83FB-8899357442B2}" srcOrd="1" destOrd="0" presId="urn:microsoft.com/office/officeart/2009/3/layout/HorizontalOrganizationChart#423"/>
    <dgm:cxn modelId="{D10E7282-CF6A-0F46-A0B8-3A846CE5D950}" type="presParOf" srcId="{F9F15F8D-0F47-7543-83FB-8899357442B2}" destId="{CB81627B-D1E3-5148-8269-95952DDBB9E1}" srcOrd="0" destOrd="0" presId="urn:microsoft.com/office/officeart/2009/3/layout/HorizontalOrganizationChart#423"/>
    <dgm:cxn modelId="{F0B6ECA7-0887-FF40-B5BD-331A2140658F}" type="presParOf" srcId="{CB81627B-D1E3-5148-8269-95952DDBB9E1}" destId="{07BECFD8-0F67-AB48-B78B-9C1016D57C76}" srcOrd="0" destOrd="0" presId="urn:microsoft.com/office/officeart/2009/3/layout/HorizontalOrganizationChart#423"/>
    <dgm:cxn modelId="{B4177713-CA6B-E44C-8D4E-B7F1698FB325}" type="presParOf" srcId="{CB81627B-D1E3-5148-8269-95952DDBB9E1}" destId="{490C5FA7-8EC2-F544-AE88-6CEBAEC5961A}" srcOrd="1" destOrd="0" presId="urn:microsoft.com/office/officeart/2009/3/layout/HorizontalOrganizationChart#423"/>
    <dgm:cxn modelId="{32CFD534-91CE-534D-830D-B5C486387643}" type="presParOf" srcId="{F9F15F8D-0F47-7543-83FB-8899357442B2}" destId="{4290E611-19A2-F64C-9EA2-2B5C96950673}" srcOrd="1" destOrd="0" presId="urn:microsoft.com/office/officeart/2009/3/layout/HorizontalOrganizationChart#423"/>
    <dgm:cxn modelId="{C27B6F13-6126-DF46-98B5-3CBCB0883B9A}" type="presParOf" srcId="{F9F15F8D-0F47-7543-83FB-8899357442B2}" destId="{B1EE9C77-23D8-594B-A500-E5156A67BB8A}" srcOrd="2" destOrd="0" presId="urn:microsoft.com/office/officeart/2009/3/layout/HorizontalOrganizationChart#423"/>
    <dgm:cxn modelId="{69216457-A3B5-B84A-8FDE-EA3E4DC8AFDD}" type="presParOf" srcId="{F1CBA60B-A5B4-F14C-90C5-5594A2CBCFAB}" destId="{8D39A8AD-A5EA-D74D-B5EA-B2E22B025D84}" srcOrd="2" destOrd="0" presId="urn:microsoft.com/office/officeart/2009/3/layout/HorizontalOrganizationChart#423"/>
    <dgm:cxn modelId="{F24C2DFE-2605-7044-BE42-6E9247A7E236}" type="presParOf" srcId="{F1CBA60B-A5B4-F14C-90C5-5594A2CBCFAB}" destId="{11B605EA-EDF2-274E-B15B-23D039FBC87D}" srcOrd="3" destOrd="0" presId="urn:microsoft.com/office/officeart/2009/3/layout/HorizontalOrganizationChart#423"/>
    <dgm:cxn modelId="{DFAC6263-628E-6743-BA53-FE95B7F025E2}" type="presParOf" srcId="{11B605EA-EDF2-274E-B15B-23D039FBC87D}" destId="{30924B9E-FD95-BD40-85F4-80BBD4FF3ED0}" srcOrd="0" destOrd="0" presId="urn:microsoft.com/office/officeart/2009/3/layout/HorizontalOrganizationChart#423"/>
    <dgm:cxn modelId="{02A7E1C3-860E-4D48-95CE-4A03E27C79E6}" type="presParOf" srcId="{30924B9E-FD95-BD40-85F4-80BBD4FF3ED0}" destId="{C1C75DC6-EBC2-3249-9AE5-2184EE268BD1}" srcOrd="0" destOrd="0" presId="urn:microsoft.com/office/officeart/2009/3/layout/HorizontalOrganizationChart#423"/>
    <dgm:cxn modelId="{A9924C6D-78DC-4945-86F1-3CE586F3A7EA}" type="presParOf" srcId="{30924B9E-FD95-BD40-85F4-80BBD4FF3ED0}" destId="{EE83A113-7D90-B24F-AD58-3A36DF54DCB5}" srcOrd="1" destOrd="0" presId="urn:microsoft.com/office/officeart/2009/3/layout/HorizontalOrganizationChart#423"/>
    <dgm:cxn modelId="{2A73618D-6990-DE4C-83DE-5C8313F6971C}" type="presParOf" srcId="{11B605EA-EDF2-274E-B15B-23D039FBC87D}" destId="{8A55274B-AE48-E64B-99DD-D32F23183885}" srcOrd="1" destOrd="0" presId="urn:microsoft.com/office/officeart/2009/3/layout/HorizontalOrganizationChart#423"/>
    <dgm:cxn modelId="{CB0D9823-B94D-2646-B895-15145C2681EB}" type="presParOf" srcId="{11B605EA-EDF2-274E-B15B-23D039FBC87D}" destId="{FFFE696C-181D-664E-A6F1-2F0946AD7291}" srcOrd="2" destOrd="0" presId="urn:microsoft.com/office/officeart/2009/3/layout/HorizontalOrganizationChart#423"/>
    <dgm:cxn modelId="{437FA7B7-744E-334E-B23A-997B744343AF}" type="presParOf" srcId="{DA75A5C3-0E23-9F4B-B268-C0F6D0436456}" destId="{DB7C4775-5021-C049-85B9-67BAD7871118}" srcOrd="2" destOrd="0" presId="urn:microsoft.com/office/officeart/2009/3/layout/HorizontalOrganizationChart#423"/>
    <dgm:cxn modelId="{BCB408F7-E51B-174D-B49B-BB7600B3FB1E}" type="presParOf" srcId="{ACCE5953-75EF-A646-8901-438202253147}" destId="{46428B91-7BFB-B542-BB26-300E1EECCD66}" srcOrd="2" destOrd="0" presId="urn:microsoft.com/office/officeart/2009/3/layout/HorizontalOrganizationChart#423"/>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44.xml><?xml version="1.0" encoding="utf-8"?>
<dgm:dataModel xmlns:dgm="http://schemas.openxmlformats.org/drawingml/2006/diagram" xmlns:a="http://schemas.openxmlformats.org/drawingml/2006/main">
  <dgm:ptLst>
    <dgm:pt modelId="{BF730569-401B-B943-909D-C216B49DE6BC}" type="doc">
      <dgm:prSet loTypeId="urn:microsoft.com/office/officeart/2009/3/layout/HorizontalOrganizationChart#424" loCatId="" qsTypeId="urn:microsoft.com/office/officeart/2005/8/quickstyle/simple1#453" qsCatId="simple" csTypeId="urn:microsoft.com/office/officeart/2005/8/colors/accent2_1#129" csCatId="accent2" phldr="1"/>
      <dgm:spPr/>
      <dgm:t>
        <a:bodyPr/>
        <a:lstStyle/>
        <a:p>
          <a:endParaRPr lang="zh-CN" altLang="en-US"/>
        </a:p>
      </dgm:t>
    </dgm:pt>
    <dgm:pt modelId="{E7FDEAC8-101A-A94E-9D2C-42368E8B4BD6}">
      <dgm:prSet phldrT="[文本]" custT="1"/>
      <dgm:spPr>
        <a:ln>
          <a:solidFill>
            <a:srgbClr val="C00000"/>
          </a:solidFill>
        </a:ln>
      </dgm:spPr>
      <dgm:t>
        <a:bodyPr/>
        <a:lstStyle/>
        <a:p>
          <a:r>
            <a:rPr lang="en-US" altLang="zh-CN" sz="16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4-</a:t>
          </a:r>
          <a:r>
            <a:rPr lang="zh-CN" altLang="en-US" sz="16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资本主义形成及其本质</a:t>
          </a:r>
          <a:endParaRPr lang="zh-CN" altLang="en-US" sz="1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dgm:t>
    </dgm:pt>
    <dgm:pt modelId="{7BB094D1-1FBD-BF4F-9C28-AABC593209EA}" cxnId="{2226500B-A4B3-A241-A1A8-D4F32BC3C5E4}" type="parTrans">
      <dgm:prSet/>
      <dgm:spPr/>
      <dgm:t>
        <a:bodyPr/>
        <a:lstStyle/>
        <a:p>
          <a:endParaRPr lang="zh-CN" altLang="en-US"/>
        </a:p>
      </dgm:t>
    </dgm:pt>
    <dgm:pt modelId="{A44F3A3A-7B68-A14E-9702-CDA296EDA8F9}" cxnId="{2226500B-A4B3-A241-A1A8-D4F32BC3C5E4}" type="sibTrans">
      <dgm:prSet/>
      <dgm:spPr/>
      <dgm:t>
        <a:bodyPr/>
        <a:lstStyle/>
        <a:p>
          <a:endParaRPr lang="zh-CN" altLang="en-US"/>
        </a:p>
      </dgm:t>
    </dgm:pt>
    <dgm:pt modelId="{001D4551-B4E9-7445-A79E-D1DF263D5D4B}">
      <dgm:prSet phldrT="[文本]" custT="1"/>
      <dgm:spPr>
        <a:ln>
          <a:solidFill>
            <a:srgbClr val="C00000"/>
          </a:solidFill>
        </a:ln>
      </dgm:spPr>
      <dgm:t>
        <a:bodyPr/>
        <a:lstStyle/>
        <a:p>
          <a:r>
            <a:rPr lang="en-US" altLang="zh-CN" sz="16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1.</a:t>
          </a:r>
          <a:r>
            <a:rPr lang="zh-CN" altLang="en-US" sz="16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资本主义形成</a:t>
          </a:r>
          <a:endParaRPr lang="zh-CN" altLang="en-US" sz="1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dgm:t>
    </dgm:pt>
    <dgm:pt modelId="{BD444C07-B853-C34F-BAA3-1149A06BE841}" cxnId="{BB9CD7B9-8E01-5545-99FA-87D9D93CDB00}" type="parTrans">
      <dgm:prSet/>
      <dgm:spPr>
        <a:ln>
          <a:solidFill>
            <a:srgbClr val="C00000"/>
          </a:solidFill>
        </a:ln>
      </dgm:spPr>
      <dgm:t>
        <a:bodyPr/>
        <a:lstStyle/>
        <a:p>
          <a:endParaRPr lang="zh-CN" altLang="en-US"/>
        </a:p>
      </dgm:t>
    </dgm:pt>
    <dgm:pt modelId="{E8D3791F-1762-B043-A334-CB1E07C931BC}" cxnId="{BB9CD7B9-8E01-5545-99FA-87D9D93CDB00}" type="sibTrans">
      <dgm:prSet/>
      <dgm:spPr/>
      <dgm:t>
        <a:bodyPr/>
        <a:lstStyle/>
        <a:p>
          <a:endParaRPr lang="zh-CN" altLang="en-US"/>
        </a:p>
      </dgm:t>
    </dgm:pt>
    <dgm:pt modelId="{EFACBAA3-975D-4C44-A5CD-67257CE575D5}">
      <dgm:prSet phldrT="[文本]" custT="1"/>
      <dgm:spPr>
        <a:ln>
          <a:solidFill>
            <a:srgbClr val="C00000"/>
          </a:solidFill>
        </a:ln>
      </dgm:spPr>
      <dgm:t>
        <a:bodyPr/>
        <a:lstStyle/>
        <a:p>
          <a:r>
            <a:rPr lang="en-US" altLang="zh-CN" sz="16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2.</a:t>
          </a:r>
          <a:r>
            <a:rPr lang="zh-CN" altLang="en-US" sz="16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资本主义经济制度的本质特征</a:t>
          </a:r>
          <a:endParaRPr lang="zh-CN" altLang="en-US" sz="1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dgm:t>
    </dgm:pt>
    <dgm:pt modelId="{DA3A6769-70B9-3343-BAEB-4504AFB3B238}" cxnId="{9C51D459-CE6F-AA4B-A0B5-3363B0AB170C}" type="parTrans">
      <dgm:prSet/>
      <dgm:spPr>
        <a:ln>
          <a:solidFill>
            <a:srgbClr val="C00000"/>
          </a:solidFill>
        </a:ln>
      </dgm:spPr>
      <dgm:t>
        <a:bodyPr/>
        <a:lstStyle/>
        <a:p>
          <a:endParaRPr lang="zh-CN" altLang="en-US"/>
        </a:p>
      </dgm:t>
    </dgm:pt>
    <dgm:pt modelId="{DDEFE51F-3ABC-8444-AB6B-41A18D562350}" cxnId="{9C51D459-CE6F-AA4B-A0B5-3363B0AB170C}" type="sibTrans">
      <dgm:prSet/>
      <dgm:spPr/>
      <dgm:t>
        <a:bodyPr/>
        <a:lstStyle/>
        <a:p>
          <a:endParaRPr lang="zh-CN" altLang="en-US"/>
        </a:p>
      </dgm:t>
    </dgm:pt>
    <dgm:pt modelId="{F9BBBBF7-C76C-8A47-B5DC-32D72D42F33F}">
      <dgm:prSet phldrT="[文本]" custT="1"/>
      <dgm:spPr>
        <a:ln>
          <a:solidFill>
            <a:srgbClr val="C00000"/>
          </a:solidFill>
        </a:ln>
      </dgm:spPr>
      <dgm:t>
        <a:bodyPr/>
        <a:lstStyle/>
        <a:p>
          <a:r>
            <a:rPr lang="en-US" altLang="zh-CN" sz="16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3.</a:t>
          </a:r>
          <a:r>
            <a:rPr lang="zh-CN" altLang="en-US" sz="16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资本的流通过程和剩余价值的分配</a:t>
          </a:r>
          <a:endParaRPr lang="zh-CN" altLang="en-US" sz="1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dgm:t>
    </dgm:pt>
    <dgm:pt modelId="{740BED71-150C-0F4C-B70C-3A1D7BDC8588}" cxnId="{0BC3D7EC-856E-7F41-A0AD-D0D362FEB36C}" type="parTrans">
      <dgm:prSet/>
      <dgm:spPr>
        <a:ln>
          <a:solidFill>
            <a:srgbClr val="C00000"/>
          </a:solidFill>
        </a:ln>
      </dgm:spPr>
      <dgm:t>
        <a:bodyPr/>
        <a:lstStyle/>
        <a:p>
          <a:endParaRPr lang="zh-CN" altLang="en-US"/>
        </a:p>
      </dgm:t>
    </dgm:pt>
    <dgm:pt modelId="{C3991321-D4AC-174C-BB65-5C757B14BB40}" cxnId="{0BC3D7EC-856E-7F41-A0AD-D0D362FEB36C}" type="sibTrans">
      <dgm:prSet/>
      <dgm:spPr/>
      <dgm:t>
        <a:bodyPr/>
        <a:lstStyle/>
        <a:p>
          <a:endParaRPr lang="zh-CN" altLang="en-US"/>
        </a:p>
      </dgm:t>
    </dgm:pt>
    <dgm:pt modelId="{6D129735-4840-E642-86D0-F1EA1C7BF7D6}">
      <dgm:prSet custT="1"/>
      <dgm:spPr>
        <a:ln>
          <a:solidFill>
            <a:srgbClr val="C00000"/>
          </a:solidFill>
        </a:ln>
      </dgm:spPr>
      <dgm:t>
        <a:bodyPr/>
        <a:lstStyle/>
        <a:p>
          <a:r>
            <a:rPr lang="en-US" altLang="zh-CN" sz="16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4.</a:t>
          </a:r>
          <a:r>
            <a:rPr lang="zh-CN" altLang="en-US" sz="16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资本主义政治制度和意识形态</a:t>
          </a:r>
          <a:endParaRPr lang="zh-CN" altLang="en-US" sz="1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dgm:t>
    </dgm:pt>
    <dgm:pt modelId="{2A6CD70B-FFE7-8746-A393-C1DA6A12E9FA}" cxnId="{5081582A-2201-FF45-BCE0-F8BCB32392BC}" type="parTrans">
      <dgm:prSet/>
      <dgm:spPr>
        <a:ln>
          <a:solidFill>
            <a:srgbClr val="C00000"/>
          </a:solidFill>
        </a:ln>
      </dgm:spPr>
      <dgm:t>
        <a:bodyPr/>
        <a:lstStyle/>
        <a:p>
          <a:endParaRPr lang="zh-CN" altLang="en-US"/>
        </a:p>
      </dgm:t>
    </dgm:pt>
    <dgm:pt modelId="{B03A858E-0913-F84E-9BE4-4256156D0AC3}" cxnId="{5081582A-2201-FF45-BCE0-F8BCB32392BC}" type="sibTrans">
      <dgm:prSet/>
      <dgm:spPr/>
      <dgm:t>
        <a:bodyPr/>
        <a:lstStyle/>
        <a:p>
          <a:endParaRPr lang="zh-CN" altLang="en-US"/>
        </a:p>
      </dgm:t>
    </dgm:pt>
    <dgm:pt modelId="{664D2458-D5BB-FB46-A9F9-FC177D159E82}">
      <dgm:prSet custT="1"/>
      <dgm:spPr>
        <a:ln>
          <a:solidFill>
            <a:srgbClr val="C00000"/>
          </a:solidFill>
        </a:ln>
      </dgm:spPr>
      <dgm:t>
        <a:bodyPr/>
        <a:lstStyle/>
        <a:p>
          <a:r>
            <a:rPr lang="zh-CN" altLang="en-US" sz="16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形成基础：商品经济</a:t>
          </a:r>
          <a:endParaRPr lang="zh-CN" altLang="en-US" sz="1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dgm:t>
    </dgm:pt>
    <dgm:pt modelId="{6D968A58-4041-8C4A-8BEF-C37E63598236}" cxnId="{F96E5EEC-4D08-FE48-8827-6E0513309A09}" type="parTrans">
      <dgm:prSet/>
      <dgm:spPr>
        <a:ln>
          <a:solidFill>
            <a:srgbClr val="C00000"/>
          </a:solidFill>
        </a:ln>
      </dgm:spPr>
      <dgm:t>
        <a:bodyPr/>
        <a:lstStyle/>
        <a:p>
          <a:endParaRPr lang="zh-CN" altLang="en-US"/>
        </a:p>
      </dgm:t>
    </dgm:pt>
    <dgm:pt modelId="{54DE3BA0-BDFE-2640-9B06-9E1F551F82D1}" cxnId="{F96E5EEC-4D08-FE48-8827-6E0513309A09}" type="sibTrans">
      <dgm:prSet/>
      <dgm:spPr/>
      <dgm:t>
        <a:bodyPr/>
        <a:lstStyle/>
        <a:p>
          <a:endParaRPr lang="zh-CN" altLang="en-US"/>
        </a:p>
      </dgm:t>
    </dgm:pt>
    <dgm:pt modelId="{CC085D9D-8B68-1143-AD85-F2D1F612B6BF}">
      <dgm:prSet custT="1"/>
      <dgm:spPr>
        <a:ln>
          <a:solidFill>
            <a:srgbClr val="C00000"/>
          </a:solidFill>
        </a:ln>
      </dgm:spPr>
      <dgm:t>
        <a:bodyPr/>
        <a:lstStyle/>
        <a:p>
          <a:r>
            <a:rPr lang="zh-CN" altLang="en-US" sz="16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形成过程</a:t>
          </a:r>
          <a:endParaRPr lang="zh-CN" altLang="en-US" sz="1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dgm:t>
    </dgm:pt>
    <dgm:pt modelId="{7C915F8D-31C1-C849-AE20-24FA3B5D7766}" cxnId="{E5878841-BA5F-C94F-BF60-BC7D30B86B93}" type="parTrans">
      <dgm:prSet/>
      <dgm:spPr>
        <a:ln>
          <a:solidFill>
            <a:srgbClr val="C00000"/>
          </a:solidFill>
        </a:ln>
      </dgm:spPr>
      <dgm:t>
        <a:bodyPr/>
        <a:lstStyle/>
        <a:p>
          <a:endParaRPr lang="zh-CN" altLang="en-US"/>
        </a:p>
      </dgm:t>
    </dgm:pt>
    <dgm:pt modelId="{296C8957-3BD7-2B47-9CC0-6584DD569BBD}" cxnId="{E5878841-BA5F-C94F-BF60-BC7D30B86B93}" type="sibTrans">
      <dgm:prSet/>
      <dgm:spPr/>
      <dgm:t>
        <a:bodyPr/>
        <a:lstStyle/>
        <a:p>
          <a:endParaRPr lang="zh-CN" altLang="en-US"/>
        </a:p>
      </dgm:t>
    </dgm:pt>
    <dgm:pt modelId="{B434568C-7FF1-DC45-A270-52C621FE1F8E}">
      <dgm:prSet custT="1"/>
      <dgm:spPr>
        <a:ln>
          <a:solidFill>
            <a:srgbClr val="C00000"/>
          </a:solidFill>
        </a:ln>
      </dgm:spPr>
      <dgm:t>
        <a:bodyPr/>
        <a:lstStyle/>
        <a:p>
          <a:r>
            <a:rPr lang="zh-CN" altLang="en-US" sz="16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条件</a:t>
          </a:r>
          <a:endParaRPr lang="zh-CN" altLang="en-US" sz="1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dgm:t>
    </dgm:pt>
    <dgm:pt modelId="{98D0AD31-A6C6-9344-97AA-77BDF6684F8E}" cxnId="{DF817963-9BCB-4D42-8DE0-DB9930739E5A}" type="parTrans">
      <dgm:prSet/>
      <dgm:spPr>
        <a:ln>
          <a:solidFill>
            <a:srgbClr val="C00000"/>
          </a:solidFill>
        </a:ln>
      </dgm:spPr>
      <dgm:t>
        <a:bodyPr/>
        <a:lstStyle/>
        <a:p>
          <a:endParaRPr lang="zh-CN" altLang="en-US"/>
        </a:p>
      </dgm:t>
    </dgm:pt>
    <dgm:pt modelId="{7CD1BBE5-8E78-0040-A4DC-9DAF2BD355C4}" cxnId="{DF817963-9BCB-4D42-8DE0-DB9930739E5A}" type="sibTrans">
      <dgm:prSet/>
      <dgm:spPr/>
      <dgm:t>
        <a:bodyPr/>
        <a:lstStyle/>
        <a:p>
          <a:endParaRPr lang="zh-CN" altLang="en-US"/>
        </a:p>
      </dgm:t>
    </dgm:pt>
    <dgm:pt modelId="{7DE3C680-8CE3-5B4C-A94D-5DB47FB39A30}">
      <dgm:prSet custT="1"/>
      <dgm:spPr>
        <a:ln>
          <a:solidFill>
            <a:srgbClr val="C00000"/>
          </a:solidFill>
        </a:ln>
      </dgm:spPr>
      <dgm:t>
        <a:bodyPr/>
        <a:lstStyle/>
        <a:p>
          <a:r>
            <a:rPr lang="zh-CN" altLang="en-US" sz="16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过程</a:t>
          </a:r>
          <a:endParaRPr lang="zh-CN" altLang="en-US" sz="1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dgm:t>
    </dgm:pt>
    <dgm:pt modelId="{62513A16-5D85-2646-ACEB-3893AC11DC20}" cxnId="{C2F42EA6-D907-1342-9481-0E2023FD6F2A}" type="parTrans">
      <dgm:prSet/>
      <dgm:spPr>
        <a:ln>
          <a:solidFill>
            <a:srgbClr val="C00000"/>
          </a:solidFill>
        </a:ln>
      </dgm:spPr>
      <dgm:t>
        <a:bodyPr/>
        <a:lstStyle/>
        <a:p>
          <a:endParaRPr lang="zh-CN" altLang="en-US"/>
        </a:p>
      </dgm:t>
    </dgm:pt>
    <dgm:pt modelId="{0365A9D9-1107-5448-88FA-E4ACF4ECABE6}" cxnId="{C2F42EA6-D907-1342-9481-0E2023FD6F2A}" type="sibTrans">
      <dgm:prSet/>
      <dgm:spPr/>
      <dgm:t>
        <a:bodyPr/>
        <a:lstStyle/>
        <a:p>
          <a:endParaRPr lang="zh-CN" altLang="en-US"/>
        </a:p>
      </dgm:t>
    </dgm:pt>
    <dgm:pt modelId="{8F13CDE3-4F8F-B44B-B2CA-8325D60AD9F3}">
      <dgm:prSet custT="1"/>
      <dgm:spPr>
        <a:ln>
          <a:solidFill>
            <a:srgbClr val="C00000"/>
          </a:solidFill>
        </a:ln>
      </dgm:spPr>
      <dgm:t>
        <a:bodyPr/>
        <a:lstStyle/>
        <a:p>
          <a:r>
            <a:rPr lang="zh-CN" altLang="en-US" sz="16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结果</a:t>
          </a:r>
          <a:endParaRPr lang="zh-CN" altLang="en-US" sz="1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dgm:t>
    </dgm:pt>
    <dgm:pt modelId="{C0D6B82F-6B9B-2149-8AAE-795A5C67BA7F}" cxnId="{B914B0AC-D506-A640-868A-7B6E0013EFD4}" type="parTrans">
      <dgm:prSet/>
      <dgm:spPr>
        <a:ln>
          <a:solidFill>
            <a:srgbClr val="C00000"/>
          </a:solidFill>
        </a:ln>
      </dgm:spPr>
      <dgm:t>
        <a:bodyPr/>
        <a:lstStyle/>
        <a:p>
          <a:endParaRPr lang="zh-CN" altLang="en-US"/>
        </a:p>
      </dgm:t>
    </dgm:pt>
    <dgm:pt modelId="{03989DC2-0F26-FD42-B0F8-629740C9FE04}" cxnId="{B914B0AC-D506-A640-868A-7B6E0013EFD4}" type="sibTrans">
      <dgm:prSet/>
      <dgm:spPr/>
      <dgm:t>
        <a:bodyPr/>
        <a:lstStyle/>
        <a:p>
          <a:endParaRPr lang="zh-CN" altLang="en-US"/>
        </a:p>
      </dgm:t>
    </dgm:pt>
    <dgm:pt modelId="{15550365-6A2A-924F-A70A-8DD2701AB197}">
      <dgm:prSet custT="1"/>
      <dgm:spPr>
        <a:ln>
          <a:solidFill>
            <a:srgbClr val="C00000"/>
          </a:solidFill>
        </a:ln>
      </dgm:spPr>
      <dgm:t>
        <a:bodyPr/>
        <a:lstStyle/>
        <a:p>
          <a:r>
            <a:rPr lang="zh-CN" altLang="en-US" sz="16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流通过程</a:t>
          </a:r>
          <a:endParaRPr lang="zh-CN" altLang="en-US" sz="1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dgm:t>
    </dgm:pt>
    <dgm:pt modelId="{BA1493E6-9F29-7740-B423-F23382DA0882}" cxnId="{AEB70E64-266C-EF42-8627-B6804C4FBE36}" type="parTrans">
      <dgm:prSet/>
      <dgm:spPr>
        <a:ln>
          <a:solidFill>
            <a:srgbClr val="C00000"/>
          </a:solidFill>
        </a:ln>
      </dgm:spPr>
      <dgm:t>
        <a:bodyPr/>
        <a:lstStyle/>
        <a:p>
          <a:endParaRPr lang="zh-CN" altLang="en-US"/>
        </a:p>
      </dgm:t>
    </dgm:pt>
    <dgm:pt modelId="{0C3FEA94-264A-9340-99F0-2E0A0F79603E}" cxnId="{AEB70E64-266C-EF42-8627-B6804C4FBE36}" type="sibTrans">
      <dgm:prSet/>
      <dgm:spPr/>
      <dgm:t>
        <a:bodyPr/>
        <a:lstStyle/>
        <a:p>
          <a:endParaRPr lang="zh-CN" altLang="en-US"/>
        </a:p>
      </dgm:t>
    </dgm:pt>
    <dgm:pt modelId="{41187E0F-0725-7443-8D80-8B1792F4D67F}">
      <dgm:prSet custT="1"/>
      <dgm:spPr>
        <a:ln>
          <a:solidFill>
            <a:srgbClr val="C00000"/>
          </a:solidFill>
        </a:ln>
      </dgm:spPr>
      <dgm:t>
        <a:bodyPr/>
        <a:lstStyle/>
        <a:p>
          <a:r>
            <a:rPr lang="zh-CN" altLang="en-US" sz="16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剩余价值分配</a:t>
          </a:r>
          <a:endParaRPr lang="zh-CN" altLang="en-US" sz="1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dgm:t>
    </dgm:pt>
    <dgm:pt modelId="{7CDBC350-7FE4-FB43-90C2-9D8041EF22AC}" cxnId="{DF479F00-DE98-544B-B358-14A8F7B44273}" type="parTrans">
      <dgm:prSet/>
      <dgm:spPr>
        <a:ln>
          <a:solidFill>
            <a:srgbClr val="C00000"/>
          </a:solidFill>
        </a:ln>
      </dgm:spPr>
      <dgm:t>
        <a:bodyPr/>
        <a:lstStyle/>
        <a:p>
          <a:endParaRPr lang="zh-CN" altLang="en-US"/>
        </a:p>
      </dgm:t>
    </dgm:pt>
    <dgm:pt modelId="{0CE4D329-EAF2-1F43-A192-8E44606CA887}" cxnId="{DF479F00-DE98-544B-B358-14A8F7B44273}" type="sibTrans">
      <dgm:prSet/>
      <dgm:spPr/>
      <dgm:t>
        <a:bodyPr/>
        <a:lstStyle/>
        <a:p>
          <a:endParaRPr lang="zh-CN" altLang="en-US"/>
        </a:p>
      </dgm:t>
    </dgm:pt>
    <dgm:pt modelId="{0D50673C-992F-5E4A-BD2D-E9AA809728FA}">
      <dgm:prSet custT="1"/>
      <dgm:spPr>
        <a:ln>
          <a:solidFill>
            <a:srgbClr val="C00000"/>
          </a:solidFill>
        </a:ln>
      </dgm:spPr>
      <dgm:t>
        <a:bodyPr/>
        <a:lstStyle/>
        <a:p>
          <a:r>
            <a:rPr lang="zh-CN" altLang="en-US" sz="16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政治制度</a:t>
          </a:r>
        </a:p>
      </dgm:t>
    </dgm:pt>
    <dgm:pt modelId="{A1439442-A7D5-F14A-A9BA-8B5D2B40EF6E}" cxnId="{53911705-4E2F-DF48-B824-AC64DC340250}" type="parTrans">
      <dgm:prSet/>
      <dgm:spPr>
        <a:ln>
          <a:solidFill>
            <a:srgbClr val="C00000"/>
          </a:solidFill>
        </a:ln>
      </dgm:spPr>
      <dgm:t>
        <a:bodyPr/>
        <a:lstStyle/>
        <a:p>
          <a:endParaRPr lang="zh-CN" altLang="en-US"/>
        </a:p>
      </dgm:t>
    </dgm:pt>
    <dgm:pt modelId="{BF95E57A-CD88-8847-B366-E263B75149E8}" cxnId="{53911705-4E2F-DF48-B824-AC64DC340250}" type="sibTrans">
      <dgm:prSet/>
      <dgm:spPr/>
      <dgm:t>
        <a:bodyPr/>
        <a:lstStyle/>
        <a:p>
          <a:endParaRPr lang="zh-CN" altLang="en-US"/>
        </a:p>
      </dgm:t>
    </dgm:pt>
    <dgm:pt modelId="{5FAE3869-B9A4-E84E-B988-F1D88A32FF41}">
      <dgm:prSet custT="1"/>
      <dgm:spPr>
        <a:ln>
          <a:solidFill>
            <a:srgbClr val="C00000"/>
          </a:solidFill>
        </a:ln>
      </dgm:spPr>
      <dgm:t>
        <a:bodyPr/>
        <a:lstStyle/>
        <a:p>
          <a:r>
            <a:rPr lang="zh-CN" altLang="en-US" sz="16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意识形态</a:t>
          </a:r>
          <a:endParaRPr lang="zh-CN" altLang="en-US" sz="16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dgm:t>
    </dgm:pt>
    <dgm:pt modelId="{F21C513C-0DAF-5E43-A475-B453EABAF926}" cxnId="{A0E1C6B8-45C1-344A-9C21-A6549A9CAAAD}" type="parTrans">
      <dgm:prSet/>
      <dgm:spPr>
        <a:ln>
          <a:solidFill>
            <a:srgbClr val="C00000"/>
          </a:solidFill>
        </a:ln>
      </dgm:spPr>
      <dgm:t>
        <a:bodyPr/>
        <a:lstStyle/>
        <a:p>
          <a:endParaRPr lang="zh-CN" altLang="en-US"/>
        </a:p>
      </dgm:t>
    </dgm:pt>
    <dgm:pt modelId="{C01C8F58-08FF-1B45-9DFF-AA9E7B42A009}" cxnId="{A0E1C6B8-45C1-344A-9C21-A6549A9CAAAD}" type="sibTrans">
      <dgm:prSet/>
      <dgm:spPr/>
      <dgm:t>
        <a:bodyPr/>
        <a:lstStyle/>
        <a:p>
          <a:endParaRPr lang="zh-CN" altLang="en-US"/>
        </a:p>
      </dgm:t>
    </dgm:pt>
    <dgm:pt modelId="{7CB01AE5-DD92-4344-8F77-75DB56CFCB99}" type="pres">
      <dgm:prSet presAssocID="{BF730569-401B-B943-909D-C216B49DE6BC}" presName="hierChild1" presStyleCnt="0">
        <dgm:presLayoutVars>
          <dgm:orgChart val="1"/>
          <dgm:chPref val="1"/>
          <dgm:dir/>
          <dgm:animOne val="branch"/>
          <dgm:animLvl val="lvl"/>
          <dgm:resizeHandles/>
        </dgm:presLayoutVars>
      </dgm:prSet>
      <dgm:spPr/>
      <dgm:t>
        <a:bodyPr/>
        <a:lstStyle/>
        <a:p>
          <a:endParaRPr lang="zh-CN" altLang="en-US"/>
        </a:p>
      </dgm:t>
    </dgm:pt>
    <dgm:pt modelId="{9E5EAB42-E050-4E45-B417-56B879EFE36C}" type="pres">
      <dgm:prSet presAssocID="{E7FDEAC8-101A-A94E-9D2C-42368E8B4BD6}" presName="hierRoot1" presStyleCnt="0">
        <dgm:presLayoutVars>
          <dgm:hierBranch val="init"/>
        </dgm:presLayoutVars>
      </dgm:prSet>
      <dgm:spPr/>
    </dgm:pt>
    <dgm:pt modelId="{DB2C2125-54A8-3D4F-B6CD-9F91D9965B98}" type="pres">
      <dgm:prSet presAssocID="{E7FDEAC8-101A-A94E-9D2C-42368E8B4BD6}" presName="rootComposite1" presStyleCnt="0"/>
      <dgm:spPr/>
    </dgm:pt>
    <dgm:pt modelId="{1D0D722B-DED3-1E47-8974-EC0578DEF038}" type="pres">
      <dgm:prSet presAssocID="{E7FDEAC8-101A-A94E-9D2C-42368E8B4BD6}" presName="rootText1" presStyleLbl="node0" presStyleIdx="0" presStyleCnt="1" custScaleX="185449">
        <dgm:presLayoutVars>
          <dgm:chPref val="3"/>
        </dgm:presLayoutVars>
      </dgm:prSet>
      <dgm:spPr/>
      <dgm:t>
        <a:bodyPr/>
        <a:lstStyle/>
        <a:p>
          <a:endParaRPr lang="zh-CN" altLang="en-US"/>
        </a:p>
      </dgm:t>
    </dgm:pt>
    <dgm:pt modelId="{53D97BF2-30D5-2A48-8E14-9879D52B26A6}" type="pres">
      <dgm:prSet presAssocID="{E7FDEAC8-101A-A94E-9D2C-42368E8B4BD6}" presName="rootConnector1" presStyleLbl="node1" presStyleIdx="0" presStyleCnt="0"/>
      <dgm:spPr/>
      <dgm:t>
        <a:bodyPr/>
        <a:lstStyle/>
        <a:p>
          <a:endParaRPr lang="zh-CN" altLang="en-US"/>
        </a:p>
      </dgm:t>
    </dgm:pt>
    <dgm:pt modelId="{65446EB2-B83B-9649-B498-1244337CF5D9}" type="pres">
      <dgm:prSet presAssocID="{E7FDEAC8-101A-A94E-9D2C-42368E8B4BD6}" presName="hierChild2" presStyleCnt="0"/>
      <dgm:spPr/>
    </dgm:pt>
    <dgm:pt modelId="{75F178FB-2C7C-0844-B29F-7BE8482238AC}" type="pres">
      <dgm:prSet presAssocID="{BD444C07-B853-C34F-BAA3-1149A06BE841}" presName="Name64" presStyleLbl="parChTrans1D2" presStyleIdx="0" presStyleCnt="4"/>
      <dgm:spPr/>
      <dgm:t>
        <a:bodyPr/>
        <a:lstStyle/>
        <a:p>
          <a:endParaRPr lang="zh-CN" altLang="en-US"/>
        </a:p>
      </dgm:t>
    </dgm:pt>
    <dgm:pt modelId="{D23414EB-0BA7-FA48-9882-5679C66B6DB4}" type="pres">
      <dgm:prSet presAssocID="{001D4551-B4E9-7445-A79E-D1DF263D5D4B}" presName="hierRoot2" presStyleCnt="0">
        <dgm:presLayoutVars>
          <dgm:hierBranch val="init"/>
        </dgm:presLayoutVars>
      </dgm:prSet>
      <dgm:spPr/>
    </dgm:pt>
    <dgm:pt modelId="{49900A99-EC96-E249-9338-4472291DC4A9}" type="pres">
      <dgm:prSet presAssocID="{001D4551-B4E9-7445-A79E-D1DF263D5D4B}" presName="rootComposite" presStyleCnt="0"/>
      <dgm:spPr/>
    </dgm:pt>
    <dgm:pt modelId="{0F9BCA5C-B0FA-FB49-829F-5EAFE1A167E5}" type="pres">
      <dgm:prSet presAssocID="{001D4551-B4E9-7445-A79E-D1DF263D5D4B}" presName="rootText" presStyleLbl="node2" presStyleIdx="0" presStyleCnt="4" custScaleX="136735" custScaleY="133408">
        <dgm:presLayoutVars>
          <dgm:chPref val="3"/>
        </dgm:presLayoutVars>
      </dgm:prSet>
      <dgm:spPr/>
      <dgm:t>
        <a:bodyPr/>
        <a:lstStyle/>
        <a:p>
          <a:endParaRPr lang="zh-CN" altLang="en-US"/>
        </a:p>
      </dgm:t>
    </dgm:pt>
    <dgm:pt modelId="{6E8ECC37-2030-FC49-AFDA-F4AE2B9D53F7}" type="pres">
      <dgm:prSet presAssocID="{001D4551-B4E9-7445-A79E-D1DF263D5D4B}" presName="rootConnector" presStyleLbl="node2" presStyleIdx="0" presStyleCnt="4"/>
      <dgm:spPr/>
      <dgm:t>
        <a:bodyPr/>
        <a:lstStyle/>
        <a:p>
          <a:endParaRPr lang="zh-CN" altLang="en-US"/>
        </a:p>
      </dgm:t>
    </dgm:pt>
    <dgm:pt modelId="{4DAA46FE-D47E-B041-9493-85CB23328BD5}" type="pres">
      <dgm:prSet presAssocID="{001D4551-B4E9-7445-A79E-D1DF263D5D4B}" presName="hierChild4" presStyleCnt="0"/>
      <dgm:spPr/>
    </dgm:pt>
    <dgm:pt modelId="{FA7F53BB-3BD8-1943-8FB2-53998E7B5C5C}" type="pres">
      <dgm:prSet presAssocID="{6D968A58-4041-8C4A-8BEF-C37E63598236}" presName="Name64" presStyleLbl="parChTrans1D3" presStyleIdx="0" presStyleCnt="9"/>
      <dgm:spPr/>
      <dgm:t>
        <a:bodyPr/>
        <a:lstStyle/>
        <a:p>
          <a:endParaRPr lang="zh-CN" altLang="en-US"/>
        </a:p>
      </dgm:t>
    </dgm:pt>
    <dgm:pt modelId="{9BE5842D-841F-3040-A45A-D7237C9E9A36}" type="pres">
      <dgm:prSet presAssocID="{664D2458-D5BB-FB46-A9F9-FC177D159E82}" presName="hierRoot2" presStyleCnt="0">
        <dgm:presLayoutVars>
          <dgm:hierBranch val="init"/>
        </dgm:presLayoutVars>
      </dgm:prSet>
      <dgm:spPr/>
    </dgm:pt>
    <dgm:pt modelId="{A3DAE5BB-7AB4-E944-8BFF-99E82F2A7FF1}" type="pres">
      <dgm:prSet presAssocID="{664D2458-D5BB-FB46-A9F9-FC177D159E82}" presName="rootComposite" presStyleCnt="0"/>
      <dgm:spPr/>
    </dgm:pt>
    <dgm:pt modelId="{0256F05B-BDD3-6F43-B6E6-E1E092A2822B}" type="pres">
      <dgm:prSet presAssocID="{664D2458-D5BB-FB46-A9F9-FC177D159E82}" presName="rootText" presStyleLbl="node3" presStyleIdx="0" presStyleCnt="9" custScaleX="187047">
        <dgm:presLayoutVars>
          <dgm:chPref val="3"/>
        </dgm:presLayoutVars>
      </dgm:prSet>
      <dgm:spPr/>
      <dgm:t>
        <a:bodyPr/>
        <a:lstStyle/>
        <a:p>
          <a:endParaRPr lang="zh-CN" altLang="en-US"/>
        </a:p>
      </dgm:t>
    </dgm:pt>
    <dgm:pt modelId="{DCD9AA41-9307-0249-9336-CCEBFBA0F817}" type="pres">
      <dgm:prSet presAssocID="{664D2458-D5BB-FB46-A9F9-FC177D159E82}" presName="rootConnector" presStyleLbl="node3" presStyleIdx="0" presStyleCnt="9"/>
      <dgm:spPr/>
      <dgm:t>
        <a:bodyPr/>
        <a:lstStyle/>
        <a:p>
          <a:endParaRPr lang="zh-CN" altLang="en-US"/>
        </a:p>
      </dgm:t>
    </dgm:pt>
    <dgm:pt modelId="{B0FC367C-2FF5-3A49-AEDC-69E79927D19B}" type="pres">
      <dgm:prSet presAssocID="{664D2458-D5BB-FB46-A9F9-FC177D159E82}" presName="hierChild4" presStyleCnt="0"/>
      <dgm:spPr/>
    </dgm:pt>
    <dgm:pt modelId="{1A722A8C-1B24-9943-A3B0-E49ABB49E085}" type="pres">
      <dgm:prSet presAssocID="{664D2458-D5BB-FB46-A9F9-FC177D159E82}" presName="hierChild5" presStyleCnt="0"/>
      <dgm:spPr/>
    </dgm:pt>
    <dgm:pt modelId="{918C7530-2B31-9A47-822A-4F6AFD7174A1}" type="pres">
      <dgm:prSet presAssocID="{7C915F8D-31C1-C849-AE20-24FA3B5D7766}" presName="Name64" presStyleLbl="parChTrans1D3" presStyleIdx="1" presStyleCnt="9"/>
      <dgm:spPr/>
      <dgm:t>
        <a:bodyPr/>
        <a:lstStyle/>
        <a:p>
          <a:endParaRPr lang="zh-CN" altLang="en-US"/>
        </a:p>
      </dgm:t>
    </dgm:pt>
    <dgm:pt modelId="{7D252A4C-43FA-8249-934C-FFFA2A3F4C5C}" type="pres">
      <dgm:prSet presAssocID="{CC085D9D-8B68-1143-AD85-F2D1F612B6BF}" presName="hierRoot2" presStyleCnt="0">
        <dgm:presLayoutVars>
          <dgm:hierBranch val="init"/>
        </dgm:presLayoutVars>
      </dgm:prSet>
      <dgm:spPr/>
    </dgm:pt>
    <dgm:pt modelId="{D78EA948-5F01-5546-8A3C-92E4FA29ECC5}" type="pres">
      <dgm:prSet presAssocID="{CC085D9D-8B68-1143-AD85-F2D1F612B6BF}" presName="rootComposite" presStyleCnt="0"/>
      <dgm:spPr/>
    </dgm:pt>
    <dgm:pt modelId="{65315C8B-3831-304B-B7D9-BB884788A7CF}" type="pres">
      <dgm:prSet presAssocID="{CC085D9D-8B68-1143-AD85-F2D1F612B6BF}" presName="rootText" presStyleLbl="node3" presStyleIdx="1" presStyleCnt="9">
        <dgm:presLayoutVars>
          <dgm:chPref val="3"/>
        </dgm:presLayoutVars>
      </dgm:prSet>
      <dgm:spPr/>
      <dgm:t>
        <a:bodyPr/>
        <a:lstStyle/>
        <a:p>
          <a:endParaRPr lang="zh-CN" altLang="en-US"/>
        </a:p>
      </dgm:t>
    </dgm:pt>
    <dgm:pt modelId="{1A821D37-3CCA-A141-AA41-A6508C90416E}" type="pres">
      <dgm:prSet presAssocID="{CC085D9D-8B68-1143-AD85-F2D1F612B6BF}" presName="rootConnector" presStyleLbl="node3" presStyleIdx="1" presStyleCnt="9"/>
      <dgm:spPr/>
      <dgm:t>
        <a:bodyPr/>
        <a:lstStyle/>
        <a:p>
          <a:endParaRPr lang="zh-CN" altLang="en-US"/>
        </a:p>
      </dgm:t>
    </dgm:pt>
    <dgm:pt modelId="{23B0667B-1123-F144-9CA5-BCC0D3A676F8}" type="pres">
      <dgm:prSet presAssocID="{CC085D9D-8B68-1143-AD85-F2D1F612B6BF}" presName="hierChild4" presStyleCnt="0"/>
      <dgm:spPr/>
    </dgm:pt>
    <dgm:pt modelId="{C9AD0F8F-A8D7-9240-8874-6B90AA08799F}" type="pres">
      <dgm:prSet presAssocID="{CC085D9D-8B68-1143-AD85-F2D1F612B6BF}" presName="hierChild5" presStyleCnt="0"/>
      <dgm:spPr/>
    </dgm:pt>
    <dgm:pt modelId="{14952C15-02EF-FD43-B2DB-0938F909A2D4}" type="pres">
      <dgm:prSet presAssocID="{001D4551-B4E9-7445-A79E-D1DF263D5D4B}" presName="hierChild5" presStyleCnt="0"/>
      <dgm:spPr/>
    </dgm:pt>
    <dgm:pt modelId="{5B7FF23F-1650-6445-B0E4-AF6A980F1D3D}" type="pres">
      <dgm:prSet presAssocID="{DA3A6769-70B9-3343-BAEB-4504AFB3B238}" presName="Name64" presStyleLbl="parChTrans1D2" presStyleIdx="1" presStyleCnt="4"/>
      <dgm:spPr/>
      <dgm:t>
        <a:bodyPr/>
        <a:lstStyle/>
        <a:p>
          <a:endParaRPr lang="zh-CN" altLang="en-US"/>
        </a:p>
      </dgm:t>
    </dgm:pt>
    <dgm:pt modelId="{6FAAB277-1DCF-F04C-8EBE-EC9E12C78222}" type="pres">
      <dgm:prSet presAssocID="{EFACBAA3-975D-4C44-A5CD-67257CE575D5}" presName="hierRoot2" presStyleCnt="0">
        <dgm:presLayoutVars>
          <dgm:hierBranch val="init"/>
        </dgm:presLayoutVars>
      </dgm:prSet>
      <dgm:spPr/>
    </dgm:pt>
    <dgm:pt modelId="{10CAEDAB-E7AD-894D-94A3-CEE7C7783384}" type="pres">
      <dgm:prSet presAssocID="{EFACBAA3-975D-4C44-A5CD-67257CE575D5}" presName="rootComposite" presStyleCnt="0"/>
      <dgm:spPr/>
    </dgm:pt>
    <dgm:pt modelId="{8C1A1874-D8A7-2D40-8FC3-85A119CFC803}" type="pres">
      <dgm:prSet presAssocID="{EFACBAA3-975D-4C44-A5CD-67257CE575D5}" presName="rootText" presStyleLbl="node2" presStyleIdx="1" presStyleCnt="4" custScaleX="236208" custScaleY="96543">
        <dgm:presLayoutVars>
          <dgm:chPref val="3"/>
        </dgm:presLayoutVars>
      </dgm:prSet>
      <dgm:spPr/>
      <dgm:t>
        <a:bodyPr/>
        <a:lstStyle/>
        <a:p>
          <a:endParaRPr lang="zh-CN" altLang="en-US"/>
        </a:p>
      </dgm:t>
    </dgm:pt>
    <dgm:pt modelId="{502BEF84-1F81-2D4C-9210-8EDA75801007}" type="pres">
      <dgm:prSet presAssocID="{EFACBAA3-975D-4C44-A5CD-67257CE575D5}" presName="rootConnector" presStyleLbl="node2" presStyleIdx="1" presStyleCnt="4"/>
      <dgm:spPr/>
      <dgm:t>
        <a:bodyPr/>
        <a:lstStyle/>
        <a:p>
          <a:endParaRPr lang="zh-CN" altLang="en-US"/>
        </a:p>
      </dgm:t>
    </dgm:pt>
    <dgm:pt modelId="{4CA9EA53-FE83-7942-8BFB-78B597EC2870}" type="pres">
      <dgm:prSet presAssocID="{EFACBAA3-975D-4C44-A5CD-67257CE575D5}" presName="hierChild4" presStyleCnt="0"/>
      <dgm:spPr/>
    </dgm:pt>
    <dgm:pt modelId="{CDFA1A54-826C-4A49-B9B3-654BA0053755}" type="pres">
      <dgm:prSet presAssocID="{98D0AD31-A6C6-9344-97AA-77BDF6684F8E}" presName="Name64" presStyleLbl="parChTrans1D3" presStyleIdx="2" presStyleCnt="9"/>
      <dgm:spPr/>
      <dgm:t>
        <a:bodyPr/>
        <a:lstStyle/>
        <a:p>
          <a:endParaRPr lang="zh-CN" altLang="en-US"/>
        </a:p>
      </dgm:t>
    </dgm:pt>
    <dgm:pt modelId="{5EC3ABFB-6783-884D-9BB6-908225CEB7D1}" type="pres">
      <dgm:prSet presAssocID="{B434568C-7FF1-DC45-A270-52C621FE1F8E}" presName="hierRoot2" presStyleCnt="0">
        <dgm:presLayoutVars>
          <dgm:hierBranch val="init"/>
        </dgm:presLayoutVars>
      </dgm:prSet>
      <dgm:spPr/>
    </dgm:pt>
    <dgm:pt modelId="{75911275-B851-7D42-8BCB-58F6EEC70CA4}" type="pres">
      <dgm:prSet presAssocID="{B434568C-7FF1-DC45-A270-52C621FE1F8E}" presName="rootComposite" presStyleCnt="0"/>
      <dgm:spPr/>
    </dgm:pt>
    <dgm:pt modelId="{4D889706-BB1A-5A43-BF7E-0B4183A4B3C1}" type="pres">
      <dgm:prSet presAssocID="{B434568C-7FF1-DC45-A270-52C621FE1F8E}" presName="rootText" presStyleLbl="node3" presStyleIdx="2" presStyleCnt="9">
        <dgm:presLayoutVars>
          <dgm:chPref val="3"/>
        </dgm:presLayoutVars>
      </dgm:prSet>
      <dgm:spPr/>
      <dgm:t>
        <a:bodyPr/>
        <a:lstStyle/>
        <a:p>
          <a:endParaRPr lang="zh-CN" altLang="en-US"/>
        </a:p>
      </dgm:t>
    </dgm:pt>
    <dgm:pt modelId="{C7A409CC-AA4D-4F48-8678-41AD9B21885E}" type="pres">
      <dgm:prSet presAssocID="{B434568C-7FF1-DC45-A270-52C621FE1F8E}" presName="rootConnector" presStyleLbl="node3" presStyleIdx="2" presStyleCnt="9"/>
      <dgm:spPr/>
      <dgm:t>
        <a:bodyPr/>
        <a:lstStyle/>
        <a:p>
          <a:endParaRPr lang="zh-CN" altLang="en-US"/>
        </a:p>
      </dgm:t>
    </dgm:pt>
    <dgm:pt modelId="{6D7141A0-2523-7E4F-A97C-3A0D0C771B44}" type="pres">
      <dgm:prSet presAssocID="{B434568C-7FF1-DC45-A270-52C621FE1F8E}" presName="hierChild4" presStyleCnt="0"/>
      <dgm:spPr/>
    </dgm:pt>
    <dgm:pt modelId="{1D3A448B-89E2-9C43-8C08-1AF6D1187F30}" type="pres">
      <dgm:prSet presAssocID="{B434568C-7FF1-DC45-A270-52C621FE1F8E}" presName="hierChild5" presStyleCnt="0"/>
      <dgm:spPr/>
    </dgm:pt>
    <dgm:pt modelId="{9E972E88-4A83-0245-8DCE-94E95A8AC8CE}" type="pres">
      <dgm:prSet presAssocID="{62513A16-5D85-2646-ACEB-3893AC11DC20}" presName="Name64" presStyleLbl="parChTrans1D3" presStyleIdx="3" presStyleCnt="9"/>
      <dgm:spPr/>
      <dgm:t>
        <a:bodyPr/>
        <a:lstStyle/>
        <a:p>
          <a:endParaRPr lang="zh-CN" altLang="en-US"/>
        </a:p>
      </dgm:t>
    </dgm:pt>
    <dgm:pt modelId="{A41E9509-07CF-4D47-B4EB-29269886A27E}" type="pres">
      <dgm:prSet presAssocID="{7DE3C680-8CE3-5B4C-A94D-5DB47FB39A30}" presName="hierRoot2" presStyleCnt="0">
        <dgm:presLayoutVars>
          <dgm:hierBranch val="init"/>
        </dgm:presLayoutVars>
      </dgm:prSet>
      <dgm:spPr/>
    </dgm:pt>
    <dgm:pt modelId="{1910901F-5126-8344-9A37-99D20331FFE3}" type="pres">
      <dgm:prSet presAssocID="{7DE3C680-8CE3-5B4C-A94D-5DB47FB39A30}" presName="rootComposite" presStyleCnt="0"/>
      <dgm:spPr/>
    </dgm:pt>
    <dgm:pt modelId="{EA7D2A5B-D1D4-8240-8A8E-4AD6E45BF4CC}" type="pres">
      <dgm:prSet presAssocID="{7DE3C680-8CE3-5B4C-A94D-5DB47FB39A30}" presName="rootText" presStyleLbl="node3" presStyleIdx="3" presStyleCnt="9">
        <dgm:presLayoutVars>
          <dgm:chPref val="3"/>
        </dgm:presLayoutVars>
      </dgm:prSet>
      <dgm:spPr/>
      <dgm:t>
        <a:bodyPr/>
        <a:lstStyle/>
        <a:p>
          <a:endParaRPr lang="zh-CN" altLang="en-US"/>
        </a:p>
      </dgm:t>
    </dgm:pt>
    <dgm:pt modelId="{D151EE24-61DC-E54A-A317-BEDD4C1263A6}" type="pres">
      <dgm:prSet presAssocID="{7DE3C680-8CE3-5B4C-A94D-5DB47FB39A30}" presName="rootConnector" presStyleLbl="node3" presStyleIdx="3" presStyleCnt="9"/>
      <dgm:spPr/>
      <dgm:t>
        <a:bodyPr/>
        <a:lstStyle/>
        <a:p>
          <a:endParaRPr lang="zh-CN" altLang="en-US"/>
        </a:p>
      </dgm:t>
    </dgm:pt>
    <dgm:pt modelId="{14668651-E791-4F47-BDD9-76BC6EC32252}" type="pres">
      <dgm:prSet presAssocID="{7DE3C680-8CE3-5B4C-A94D-5DB47FB39A30}" presName="hierChild4" presStyleCnt="0"/>
      <dgm:spPr/>
    </dgm:pt>
    <dgm:pt modelId="{441985FE-9CFE-6946-A53C-C67C00F24AB5}" type="pres">
      <dgm:prSet presAssocID="{7DE3C680-8CE3-5B4C-A94D-5DB47FB39A30}" presName="hierChild5" presStyleCnt="0"/>
      <dgm:spPr/>
    </dgm:pt>
    <dgm:pt modelId="{9696BD0D-6B47-7D40-8539-A16076499A86}" type="pres">
      <dgm:prSet presAssocID="{C0D6B82F-6B9B-2149-8AAE-795A5C67BA7F}" presName="Name64" presStyleLbl="parChTrans1D3" presStyleIdx="4" presStyleCnt="9"/>
      <dgm:spPr/>
      <dgm:t>
        <a:bodyPr/>
        <a:lstStyle/>
        <a:p>
          <a:endParaRPr lang="zh-CN" altLang="en-US"/>
        </a:p>
      </dgm:t>
    </dgm:pt>
    <dgm:pt modelId="{7578271A-9DAF-C442-83FC-ACF96D87EFBC}" type="pres">
      <dgm:prSet presAssocID="{8F13CDE3-4F8F-B44B-B2CA-8325D60AD9F3}" presName="hierRoot2" presStyleCnt="0">
        <dgm:presLayoutVars>
          <dgm:hierBranch val="init"/>
        </dgm:presLayoutVars>
      </dgm:prSet>
      <dgm:spPr/>
    </dgm:pt>
    <dgm:pt modelId="{40A2F650-9F68-E545-9425-A9DEE3C5E9E3}" type="pres">
      <dgm:prSet presAssocID="{8F13CDE3-4F8F-B44B-B2CA-8325D60AD9F3}" presName="rootComposite" presStyleCnt="0"/>
      <dgm:spPr/>
    </dgm:pt>
    <dgm:pt modelId="{C03B82C6-3CF4-9D43-B5B2-CE9C87B22B2D}" type="pres">
      <dgm:prSet presAssocID="{8F13CDE3-4F8F-B44B-B2CA-8325D60AD9F3}" presName="rootText" presStyleLbl="node3" presStyleIdx="4" presStyleCnt="9">
        <dgm:presLayoutVars>
          <dgm:chPref val="3"/>
        </dgm:presLayoutVars>
      </dgm:prSet>
      <dgm:spPr/>
      <dgm:t>
        <a:bodyPr/>
        <a:lstStyle/>
        <a:p>
          <a:endParaRPr lang="zh-CN" altLang="en-US"/>
        </a:p>
      </dgm:t>
    </dgm:pt>
    <dgm:pt modelId="{482518EC-BC2A-2140-9482-B4653929468B}" type="pres">
      <dgm:prSet presAssocID="{8F13CDE3-4F8F-B44B-B2CA-8325D60AD9F3}" presName="rootConnector" presStyleLbl="node3" presStyleIdx="4" presStyleCnt="9"/>
      <dgm:spPr/>
      <dgm:t>
        <a:bodyPr/>
        <a:lstStyle/>
        <a:p>
          <a:endParaRPr lang="zh-CN" altLang="en-US"/>
        </a:p>
      </dgm:t>
    </dgm:pt>
    <dgm:pt modelId="{690671A0-4503-E541-9F50-AFE0E2863F26}" type="pres">
      <dgm:prSet presAssocID="{8F13CDE3-4F8F-B44B-B2CA-8325D60AD9F3}" presName="hierChild4" presStyleCnt="0"/>
      <dgm:spPr/>
    </dgm:pt>
    <dgm:pt modelId="{5149445D-79B7-2843-A2A9-2DCFD580FC07}" type="pres">
      <dgm:prSet presAssocID="{8F13CDE3-4F8F-B44B-B2CA-8325D60AD9F3}" presName="hierChild5" presStyleCnt="0"/>
      <dgm:spPr/>
    </dgm:pt>
    <dgm:pt modelId="{C449832C-921D-3144-85D6-18D63932B001}" type="pres">
      <dgm:prSet presAssocID="{EFACBAA3-975D-4C44-A5CD-67257CE575D5}" presName="hierChild5" presStyleCnt="0"/>
      <dgm:spPr/>
    </dgm:pt>
    <dgm:pt modelId="{379752E7-7758-C743-905B-76D90C08599D}" type="pres">
      <dgm:prSet presAssocID="{740BED71-150C-0F4C-B70C-3A1D7BDC8588}" presName="Name64" presStyleLbl="parChTrans1D2" presStyleIdx="2" presStyleCnt="4"/>
      <dgm:spPr/>
      <dgm:t>
        <a:bodyPr/>
        <a:lstStyle/>
        <a:p>
          <a:endParaRPr lang="zh-CN" altLang="en-US"/>
        </a:p>
      </dgm:t>
    </dgm:pt>
    <dgm:pt modelId="{B653E137-E099-014B-BDE2-9F268407AAB6}" type="pres">
      <dgm:prSet presAssocID="{F9BBBBF7-C76C-8A47-B5DC-32D72D42F33F}" presName="hierRoot2" presStyleCnt="0">
        <dgm:presLayoutVars>
          <dgm:hierBranch val="init"/>
        </dgm:presLayoutVars>
      </dgm:prSet>
      <dgm:spPr/>
    </dgm:pt>
    <dgm:pt modelId="{36753567-54A5-114C-B950-573321E90025}" type="pres">
      <dgm:prSet presAssocID="{F9BBBBF7-C76C-8A47-B5DC-32D72D42F33F}" presName="rootComposite" presStyleCnt="0"/>
      <dgm:spPr/>
    </dgm:pt>
    <dgm:pt modelId="{CAF29593-53BB-C346-B05C-94E478D3280A}" type="pres">
      <dgm:prSet presAssocID="{F9BBBBF7-C76C-8A47-B5DC-32D72D42F33F}" presName="rootText" presStyleLbl="node2" presStyleIdx="2" presStyleCnt="4" custScaleX="267516" custScaleY="99068">
        <dgm:presLayoutVars>
          <dgm:chPref val="3"/>
        </dgm:presLayoutVars>
      </dgm:prSet>
      <dgm:spPr/>
      <dgm:t>
        <a:bodyPr/>
        <a:lstStyle/>
        <a:p>
          <a:endParaRPr lang="zh-CN" altLang="en-US"/>
        </a:p>
      </dgm:t>
    </dgm:pt>
    <dgm:pt modelId="{5F5A0417-5F75-DD4A-A37C-F0EE347D10CD}" type="pres">
      <dgm:prSet presAssocID="{F9BBBBF7-C76C-8A47-B5DC-32D72D42F33F}" presName="rootConnector" presStyleLbl="node2" presStyleIdx="2" presStyleCnt="4"/>
      <dgm:spPr/>
      <dgm:t>
        <a:bodyPr/>
        <a:lstStyle/>
        <a:p>
          <a:endParaRPr lang="zh-CN" altLang="en-US"/>
        </a:p>
      </dgm:t>
    </dgm:pt>
    <dgm:pt modelId="{12C998B7-63C6-2C44-8C25-C53F6CA8E526}" type="pres">
      <dgm:prSet presAssocID="{F9BBBBF7-C76C-8A47-B5DC-32D72D42F33F}" presName="hierChild4" presStyleCnt="0"/>
      <dgm:spPr/>
    </dgm:pt>
    <dgm:pt modelId="{758274EA-8762-F844-8376-ED460773996A}" type="pres">
      <dgm:prSet presAssocID="{BA1493E6-9F29-7740-B423-F23382DA0882}" presName="Name64" presStyleLbl="parChTrans1D3" presStyleIdx="5" presStyleCnt="9"/>
      <dgm:spPr/>
      <dgm:t>
        <a:bodyPr/>
        <a:lstStyle/>
        <a:p>
          <a:endParaRPr lang="zh-CN" altLang="en-US"/>
        </a:p>
      </dgm:t>
    </dgm:pt>
    <dgm:pt modelId="{92F29588-739F-6F4D-BD47-94061D0D327D}" type="pres">
      <dgm:prSet presAssocID="{15550365-6A2A-924F-A70A-8DD2701AB197}" presName="hierRoot2" presStyleCnt="0">
        <dgm:presLayoutVars>
          <dgm:hierBranch val="init"/>
        </dgm:presLayoutVars>
      </dgm:prSet>
      <dgm:spPr/>
    </dgm:pt>
    <dgm:pt modelId="{B0B6DF49-E4D6-5E4F-A581-B52846DDBD1B}" type="pres">
      <dgm:prSet presAssocID="{15550365-6A2A-924F-A70A-8DD2701AB197}" presName="rootComposite" presStyleCnt="0"/>
      <dgm:spPr/>
    </dgm:pt>
    <dgm:pt modelId="{85CF5292-3C5E-E04E-BA61-5DFB476F2430}" type="pres">
      <dgm:prSet presAssocID="{15550365-6A2A-924F-A70A-8DD2701AB197}" presName="rootText" presStyleLbl="node3" presStyleIdx="5" presStyleCnt="9">
        <dgm:presLayoutVars>
          <dgm:chPref val="3"/>
        </dgm:presLayoutVars>
      </dgm:prSet>
      <dgm:spPr/>
      <dgm:t>
        <a:bodyPr/>
        <a:lstStyle/>
        <a:p>
          <a:endParaRPr lang="zh-CN" altLang="en-US"/>
        </a:p>
      </dgm:t>
    </dgm:pt>
    <dgm:pt modelId="{68DBDFB5-ECF5-D241-8A1E-F8D7934188DF}" type="pres">
      <dgm:prSet presAssocID="{15550365-6A2A-924F-A70A-8DD2701AB197}" presName="rootConnector" presStyleLbl="node3" presStyleIdx="5" presStyleCnt="9"/>
      <dgm:spPr/>
      <dgm:t>
        <a:bodyPr/>
        <a:lstStyle/>
        <a:p>
          <a:endParaRPr lang="zh-CN" altLang="en-US"/>
        </a:p>
      </dgm:t>
    </dgm:pt>
    <dgm:pt modelId="{CC5457AF-D16F-1E45-9345-898D553ACFC5}" type="pres">
      <dgm:prSet presAssocID="{15550365-6A2A-924F-A70A-8DD2701AB197}" presName="hierChild4" presStyleCnt="0"/>
      <dgm:spPr/>
    </dgm:pt>
    <dgm:pt modelId="{72CE260D-6AFA-4B48-A2AD-0A106E63288C}" type="pres">
      <dgm:prSet presAssocID="{15550365-6A2A-924F-A70A-8DD2701AB197}" presName="hierChild5" presStyleCnt="0"/>
      <dgm:spPr/>
    </dgm:pt>
    <dgm:pt modelId="{E649D310-A9E2-694C-9768-1A427E4CFA54}" type="pres">
      <dgm:prSet presAssocID="{7CDBC350-7FE4-FB43-90C2-9D8041EF22AC}" presName="Name64" presStyleLbl="parChTrans1D3" presStyleIdx="6" presStyleCnt="9"/>
      <dgm:spPr/>
      <dgm:t>
        <a:bodyPr/>
        <a:lstStyle/>
        <a:p>
          <a:endParaRPr lang="zh-CN" altLang="en-US"/>
        </a:p>
      </dgm:t>
    </dgm:pt>
    <dgm:pt modelId="{E0234E3D-8593-5941-822F-9ACECE8CEA9B}" type="pres">
      <dgm:prSet presAssocID="{41187E0F-0725-7443-8D80-8B1792F4D67F}" presName="hierRoot2" presStyleCnt="0">
        <dgm:presLayoutVars>
          <dgm:hierBranch val="init"/>
        </dgm:presLayoutVars>
      </dgm:prSet>
      <dgm:spPr/>
    </dgm:pt>
    <dgm:pt modelId="{EFA129F3-E66B-BB44-81A2-5A0B8245B087}" type="pres">
      <dgm:prSet presAssocID="{41187E0F-0725-7443-8D80-8B1792F4D67F}" presName="rootComposite" presStyleCnt="0"/>
      <dgm:spPr/>
    </dgm:pt>
    <dgm:pt modelId="{CEF70C8A-AEE8-B940-9B8F-68EDF8CB8886}" type="pres">
      <dgm:prSet presAssocID="{41187E0F-0725-7443-8D80-8B1792F4D67F}" presName="rootText" presStyleLbl="node3" presStyleIdx="6" presStyleCnt="9" custScaleX="106067" custScaleY="102817">
        <dgm:presLayoutVars>
          <dgm:chPref val="3"/>
        </dgm:presLayoutVars>
      </dgm:prSet>
      <dgm:spPr/>
      <dgm:t>
        <a:bodyPr/>
        <a:lstStyle/>
        <a:p>
          <a:endParaRPr lang="zh-CN" altLang="en-US"/>
        </a:p>
      </dgm:t>
    </dgm:pt>
    <dgm:pt modelId="{409921D5-4E61-5549-A81C-011F35D87E11}" type="pres">
      <dgm:prSet presAssocID="{41187E0F-0725-7443-8D80-8B1792F4D67F}" presName="rootConnector" presStyleLbl="node3" presStyleIdx="6" presStyleCnt="9"/>
      <dgm:spPr/>
      <dgm:t>
        <a:bodyPr/>
        <a:lstStyle/>
        <a:p>
          <a:endParaRPr lang="zh-CN" altLang="en-US"/>
        </a:p>
      </dgm:t>
    </dgm:pt>
    <dgm:pt modelId="{ADE95BF3-C04E-8642-B882-8F6A34E556E8}" type="pres">
      <dgm:prSet presAssocID="{41187E0F-0725-7443-8D80-8B1792F4D67F}" presName="hierChild4" presStyleCnt="0"/>
      <dgm:spPr/>
    </dgm:pt>
    <dgm:pt modelId="{DA9AB18B-91D7-8045-9617-719A00F00262}" type="pres">
      <dgm:prSet presAssocID="{41187E0F-0725-7443-8D80-8B1792F4D67F}" presName="hierChild5" presStyleCnt="0"/>
      <dgm:spPr/>
    </dgm:pt>
    <dgm:pt modelId="{5834661F-2CB4-1740-84E0-2ECCAB0A2D6A}" type="pres">
      <dgm:prSet presAssocID="{F9BBBBF7-C76C-8A47-B5DC-32D72D42F33F}" presName="hierChild5" presStyleCnt="0"/>
      <dgm:spPr/>
    </dgm:pt>
    <dgm:pt modelId="{DB75E549-9395-C34D-8323-24F18870CE8E}" type="pres">
      <dgm:prSet presAssocID="{2A6CD70B-FFE7-8746-A393-C1DA6A12E9FA}" presName="Name64" presStyleLbl="parChTrans1D2" presStyleIdx="3" presStyleCnt="4"/>
      <dgm:spPr/>
      <dgm:t>
        <a:bodyPr/>
        <a:lstStyle/>
        <a:p>
          <a:endParaRPr lang="zh-CN" altLang="en-US"/>
        </a:p>
      </dgm:t>
    </dgm:pt>
    <dgm:pt modelId="{060463C9-FC7A-7A4C-A77D-E967A596CB52}" type="pres">
      <dgm:prSet presAssocID="{6D129735-4840-E642-86D0-F1EA1C7BF7D6}" presName="hierRoot2" presStyleCnt="0">
        <dgm:presLayoutVars>
          <dgm:hierBranch val="init"/>
        </dgm:presLayoutVars>
      </dgm:prSet>
      <dgm:spPr/>
    </dgm:pt>
    <dgm:pt modelId="{AC16D283-45F4-7140-95D6-99ED8CB562C4}" type="pres">
      <dgm:prSet presAssocID="{6D129735-4840-E642-86D0-F1EA1C7BF7D6}" presName="rootComposite" presStyleCnt="0"/>
      <dgm:spPr/>
    </dgm:pt>
    <dgm:pt modelId="{CB1A154B-0869-1749-98BA-0394B188DC43}" type="pres">
      <dgm:prSet presAssocID="{6D129735-4840-E642-86D0-F1EA1C7BF7D6}" presName="rootText" presStyleLbl="node2" presStyleIdx="3" presStyleCnt="4" custScaleX="244229" custScaleY="108518">
        <dgm:presLayoutVars>
          <dgm:chPref val="3"/>
        </dgm:presLayoutVars>
      </dgm:prSet>
      <dgm:spPr/>
      <dgm:t>
        <a:bodyPr/>
        <a:lstStyle/>
        <a:p>
          <a:endParaRPr lang="zh-CN" altLang="en-US"/>
        </a:p>
      </dgm:t>
    </dgm:pt>
    <dgm:pt modelId="{4EC5F4B3-1904-EB49-A05D-A43297FEA6C2}" type="pres">
      <dgm:prSet presAssocID="{6D129735-4840-E642-86D0-F1EA1C7BF7D6}" presName="rootConnector" presStyleLbl="node2" presStyleIdx="3" presStyleCnt="4"/>
      <dgm:spPr/>
      <dgm:t>
        <a:bodyPr/>
        <a:lstStyle/>
        <a:p>
          <a:endParaRPr lang="zh-CN" altLang="en-US"/>
        </a:p>
      </dgm:t>
    </dgm:pt>
    <dgm:pt modelId="{95E0A96A-29D6-C745-8743-1102EE798BB4}" type="pres">
      <dgm:prSet presAssocID="{6D129735-4840-E642-86D0-F1EA1C7BF7D6}" presName="hierChild4" presStyleCnt="0"/>
      <dgm:spPr/>
    </dgm:pt>
    <dgm:pt modelId="{975B60CE-2504-3843-BA1B-5C7EC356E26F}" type="pres">
      <dgm:prSet presAssocID="{A1439442-A7D5-F14A-A9BA-8B5D2B40EF6E}" presName="Name64" presStyleLbl="parChTrans1D3" presStyleIdx="7" presStyleCnt="9"/>
      <dgm:spPr/>
      <dgm:t>
        <a:bodyPr/>
        <a:lstStyle/>
        <a:p>
          <a:endParaRPr lang="zh-CN" altLang="en-US"/>
        </a:p>
      </dgm:t>
    </dgm:pt>
    <dgm:pt modelId="{BEC196C4-1934-484A-9391-A47AC64A7A7B}" type="pres">
      <dgm:prSet presAssocID="{0D50673C-992F-5E4A-BD2D-E9AA809728FA}" presName="hierRoot2" presStyleCnt="0">
        <dgm:presLayoutVars>
          <dgm:hierBranch val="init"/>
        </dgm:presLayoutVars>
      </dgm:prSet>
      <dgm:spPr/>
    </dgm:pt>
    <dgm:pt modelId="{0391354A-F680-A44A-8E5A-BEFCF420FA0D}" type="pres">
      <dgm:prSet presAssocID="{0D50673C-992F-5E4A-BD2D-E9AA809728FA}" presName="rootComposite" presStyleCnt="0"/>
      <dgm:spPr/>
    </dgm:pt>
    <dgm:pt modelId="{B16C1EC9-2C65-2C4A-B292-E34B8C34CD73}" type="pres">
      <dgm:prSet presAssocID="{0D50673C-992F-5E4A-BD2D-E9AA809728FA}" presName="rootText" presStyleLbl="node3" presStyleIdx="7" presStyleCnt="9">
        <dgm:presLayoutVars>
          <dgm:chPref val="3"/>
        </dgm:presLayoutVars>
      </dgm:prSet>
      <dgm:spPr/>
      <dgm:t>
        <a:bodyPr/>
        <a:lstStyle/>
        <a:p>
          <a:endParaRPr lang="zh-CN" altLang="en-US"/>
        </a:p>
      </dgm:t>
    </dgm:pt>
    <dgm:pt modelId="{A82D3E66-CCAE-9C48-B757-347C6D177BA6}" type="pres">
      <dgm:prSet presAssocID="{0D50673C-992F-5E4A-BD2D-E9AA809728FA}" presName="rootConnector" presStyleLbl="node3" presStyleIdx="7" presStyleCnt="9"/>
      <dgm:spPr/>
      <dgm:t>
        <a:bodyPr/>
        <a:lstStyle/>
        <a:p>
          <a:endParaRPr lang="zh-CN" altLang="en-US"/>
        </a:p>
      </dgm:t>
    </dgm:pt>
    <dgm:pt modelId="{335AB474-12F2-9747-9A56-8B8836855CDE}" type="pres">
      <dgm:prSet presAssocID="{0D50673C-992F-5E4A-BD2D-E9AA809728FA}" presName="hierChild4" presStyleCnt="0"/>
      <dgm:spPr/>
    </dgm:pt>
    <dgm:pt modelId="{6648378F-DE93-D949-B2A6-B871CE513081}" type="pres">
      <dgm:prSet presAssocID="{0D50673C-992F-5E4A-BD2D-E9AA809728FA}" presName="hierChild5" presStyleCnt="0"/>
      <dgm:spPr/>
    </dgm:pt>
    <dgm:pt modelId="{739BEC72-17F8-DB4B-804C-EDAA73DECFDA}" type="pres">
      <dgm:prSet presAssocID="{F21C513C-0DAF-5E43-A475-B453EABAF926}" presName="Name64" presStyleLbl="parChTrans1D3" presStyleIdx="8" presStyleCnt="9"/>
      <dgm:spPr/>
      <dgm:t>
        <a:bodyPr/>
        <a:lstStyle/>
        <a:p>
          <a:endParaRPr lang="zh-CN" altLang="en-US"/>
        </a:p>
      </dgm:t>
    </dgm:pt>
    <dgm:pt modelId="{7C6290FA-E932-EE49-B3C9-2F27055491F1}" type="pres">
      <dgm:prSet presAssocID="{5FAE3869-B9A4-E84E-B988-F1D88A32FF41}" presName="hierRoot2" presStyleCnt="0">
        <dgm:presLayoutVars>
          <dgm:hierBranch val="init"/>
        </dgm:presLayoutVars>
      </dgm:prSet>
      <dgm:spPr/>
    </dgm:pt>
    <dgm:pt modelId="{E06B7B06-5735-DF4E-8071-F77F97E65CF0}" type="pres">
      <dgm:prSet presAssocID="{5FAE3869-B9A4-E84E-B988-F1D88A32FF41}" presName="rootComposite" presStyleCnt="0"/>
      <dgm:spPr/>
    </dgm:pt>
    <dgm:pt modelId="{B7B9463C-351B-A34F-9EE5-9E54E9F58152}" type="pres">
      <dgm:prSet presAssocID="{5FAE3869-B9A4-E84E-B988-F1D88A32FF41}" presName="rootText" presStyleLbl="node3" presStyleIdx="8" presStyleCnt="9">
        <dgm:presLayoutVars>
          <dgm:chPref val="3"/>
        </dgm:presLayoutVars>
      </dgm:prSet>
      <dgm:spPr/>
      <dgm:t>
        <a:bodyPr/>
        <a:lstStyle/>
        <a:p>
          <a:endParaRPr lang="zh-CN" altLang="en-US"/>
        </a:p>
      </dgm:t>
    </dgm:pt>
    <dgm:pt modelId="{E794B403-E6AC-9E4F-8EE2-F26F1326095B}" type="pres">
      <dgm:prSet presAssocID="{5FAE3869-B9A4-E84E-B988-F1D88A32FF41}" presName="rootConnector" presStyleLbl="node3" presStyleIdx="8" presStyleCnt="9"/>
      <dgm:spPr/>
      <dgm:t>
        <a:bodyPr/>
        <a:lstStyle/>
        <a:p>
          <a:endParaRPr lang="zh-CN" altLang="en-US"/>
        </a:p>
      </dgm:t>
    </dgm:pt>
    <dgm:pt modelId="{AD69CBB8-FAF3-3343-97D3-C29436AAEC1E}" type="pres">
      <dgm:prSet presAssocID="{5FAE3869-B9A4-E84E-B988-F1D88A32FF41}" presName="hierChild4" presStyleCnt="0"/>
      <dgm:spPr/>
    </dgm:pt>
    <dgm:pt modelId="{6D3BE935-A0AF-8144-BF88-3DCB768E540F}" type="pres">
      <dgm:prSet presAssocID="{5FAE3869-B9A4-E84E-B988-F1D88A32FF41}" presName="hierChild5" presStyleCnt="0"/>
      <dgm:spPr/>
    </dgm:pt>
    <dgm:pt modelId="{6F02E1AE-C9A5-454C-A521-0E5DA95FB124}" type="pres">
      <dgm:prSet presAssocID="{6D129735-4840-E642-86D0-F1EA1C7BF7D6}" presName="hierChild5" presStyleCnt="0"/>
      <dgm:spPr/>
    </dgm:pt>
    <dgm:pt modelId="{08C84EF3-D37E-C943-A234-7403D180E010}" type="pres">
      <dgm:prSet presAssocID="{E7FDEAC8-101A-A94E-9D2C-42368E8B4BD6}" presName="hierChild3" presStyleCnt="0"/>
      <dgm:spPr/>
    </dgm:pt>
  </dgm:ptLst>
  <dgm:cxnLst>
    <dgm:cxn modelId="{2EB23175-95D4-804E-A528-DA0F49C59CAF}" type="presOf" srcId="{98D0AD31-A6C6-9344-97AA-77BDF6684F8E}" destId="{CDFA1A54-826C-4A49-B9B3-654BA0053755}" srcOrd="0" destOrd="0" presId="urn:microsoft.com/office/officeart/2009/3/layout/HorizontalOrganizationChart#424"/>
    <dgm:cxn modelId="{DD1333E2-7823-CE44-878D-EE6434022E94}" type="presOf" srcId="{15550365-6A2A-924F-A70A-8DD2701AB197}" destId="{85CF5292-3C5E-E04E-BA61-5DFB476F2430}" srcOrd="0" destOrd="0" presId="urn:microsoft.com/office/officeart/2009/3/layout/HorizontalOrganizationChart#424"/>
    <dgm:cxn modelId="{78CC8F5D-7EDC-0245-9B58-C4AF93234785}" type="presOf" srcId="{BA1493E6-9F29-7740-B423-F23382DA0882}" destId="{758274EA-8762-F844-8376-ED460773996A}" srcOrd="0" destOrd="0" presId="urn:microsoft.com/office/officeart/2009/3/layout/HorizontalOrganizationChart#424"/>
    <dgm:cxn modelId="{84A5574A-803B-A44A-B60E-8AB726DBED58}" type="presOf" srcId="{BF730569-401B-B943-909D-C216B49DE6BC}" destId="{7CB01AE5-DD92-4344-8F77-75DB56CFCB99}" srcOrd="0" destOrd="0" presId="urn:microsoft.com/office/officeart/2009/3/layout/HorizontalOrganizationChart#424"/>
    <dgm:cxn modelId="{0B5E70B4-2D4E-ED43-874F-52AB1F75B203}" type="presOf" srcId="{6D129735-4840-E642-86D0-F1EA1C7BF7D6}" destId="{CB1A154B-0869-1749-98BA-0394B188DC43}" srcOrd="0" destOrd="0" presId="urn:microsoft.com/office/officeart/2009/3/layout/HorizontalOrganizationChart#424"/>
    <dgm:cxn modelId="{79EF63C2-ECAD-CE49-9AC4-63E219096562}" type="presOf" srcId="{6D968A58-4041-8C4A-8BEF-C37E63598236}" destId="{FA7F53BB-3BD8-1943-8FB2-53998E7B5C5C}" srcOrd="0" destOrd="0" presId="urn:microsoft.com/office/officeart/2009/3/layout/HorizontalOrganizationChart#424"/>
    <dgm:cxn modelId="{2A276FB8-9E9D-9046-99D9-CCC2141EA728}" type="presOf" srcId="{DA3A6769-70B9-3343-BAEB-4504AFB3B238}" destId="{5B7FF23F-1650-6445-B0E4-AF6A980F1D3D}" srcOrd="0" destOrd="0" presId="urn:microsoft.com/office/officeart/2009/3/layout/HorizontalOrganizationChart#424"/>
    <dgm:cxn modelId="{8DFE928A-D5CB-F645-9C91-5033CFAC04A9}" type="presOf" srcId="{2A6CD70B-FFE7-8746-A393-C1DA6A12E9FA}" destId="{DB75E549-9395-C34D-8323-24F18870CE8E}" srcOrd="0" destOrd="0" presId="urn:microsoft.com/office/officeart/2009/3/layout/HorizontalOrganizationChart#424"/>
    <dgm:cxn modelId="{F96E5EEC-4D08-FE48-8827-6E0513309A09}" srcId="{001D4551-B4E9-7445-A79E-D1DF263D5D4B}" destId="{664D2458-D5BB-FB46-A9F9-FC177D159E82}" srcOrd="0" destOrd="0" parTransId="{6D968A58-4041-8C4A-8BEF-C37E63598236}" sibTransId="{54DE3BA0-BDFE-2640-9B06-9E1F551F82D1}"/>
    <dgm:cxn modelId="{9C51D459-CE6F-AA4B-A0B5-3363B0AB170C}" srcId="{E7FDEAC8-101A-A94E-9D2C-42368E8B4BD6}" destId="{EFACBAA3-975D-4C44-A5CD-67257CE575D5}" srcOrd="1" destOrd="0" parTransId="{DA3A6769-70B9-3343-BAEB-4504AFB3B238}" sibTransId="{DDEFE51F-3ABC-8444-AB6B-41A18D562350}"/>
    <dgm:cxn modelId="{92CA25D0-845F-474D-9118-1A7C33C052D4}" type="presOf" srcId="{15550365-6A2A-924F-A70A-8DD2701AB197}" destId="{68DBDFB5-ECF5-D241-8A1E-F8D7934188DF}" srcOrd="1" destOrd="0" presId="urn:microsoft.com/office/officeart/2009/3/layout/HorizontalOrganizationChart#424"/>
    <dgm:cxn modelId="{11AB03E9-2EC7-9F46-85BE-BF3DA8494FFC}" type="presOf" srcId="{BD444C07-B853-C34F-BAA3-1149A06BE841}" destId="{75F178FB-2C7C-0844-B29F-7BE8482238AC}" srcOrd="0" destOrd="0" presId="urn:microsoft.com/office/officeart/2009/3/layout/HorizontalOrganizationChart#424"/>
    <dgm:cxn modelId="{D601FEEE-E801-6D45-A0D0-66CF4358BF84}" type="presOf" srcId="{CC085D9D-8B68-1143-AD85-F2D1F612B6BF}" destId="{1A821D37-3CCA-A141-AA41-A6508C90416E}" srcOrd="1" destOrd="0" presId="urn:microsoft.com/office/officeart/2009/3/layout/HorizontalOrganizationChart#424"/>
    <dgm:cxn modelId="{53911705-4E2F-DF48-B824-AC64DC340250}" srcId="{6D129735-4840-E642-86D0-F1EA1C7BF7D6}" destId="{0D50673C-992F-5E4A-BD2D-E9AA809728FA}" srcOrd="0" destOrd="0" parTransId="{A1439442-A7D5-F14A-A9BA-8B5D2B40EF6E}" sibTransId="{BF95E57A-CD88-8847-B366-E263B75149E8}"/>
    <dgm:cxn modelId="{443C9D82-A80B-4145-860C-5549A0DBAC16}" type="presOf" srcId="{A1439442-A7D5-F14A-A9BA-8B5D2B40EF6E}" destId="{975B60CE-2504-3843-BA1B-5C7EC356E26F}" srcOrd="0" destOrd="0" presId="urn:microsoft.com/office/officeart/2009/3/layout/HorizontalOrganizationChart#424"/>
    <dgm:cxn modelId="{DF479F00-DE98-544B-B358-14A8F7B44273}" srcId="{F9BBBBF7-C76C-8A47-B5DC-32D72D42F33F}" destId="{41187E0F-0725-7443-8D80-8B1792F4D67F}" srcOrd="1" destOrd="0" parTransId="{7CDBC350-7FE4-FB43-90C2-9D8041EF22AC}" sibTransId="{0CE4D329-EAF2-1F43-A192-8E44606CA887}"/>
    <dgm:cxn modelId="{193C241C-5E8E-864E-AB75-AD4EEB3DE926}" type="presOf" srcId="{F21C513C-0DAF-5E43-A475-B453EABAF926}" destId="{739BEC72-17F8-DB4B-804C-EDAA73DECFDA}" srcOrd="0" destOrd="0" presId="urn:microsoft.com/office/officeart/2009/3/layout/HorizontalOrganizationChart#424"/>
    <dgm:cxn modelId="{48A01320-E93A-4649-A5D1-3A2EB829D0E8}" type="presOf" srcId="{C0D6B82F-6B9B-2149-8AAE-795A5C67BA7F}" destId="{9696BD0D-6B47-7D40-8539-A16076499A86}" srcOrd="0" destOrd="0" presId="urn:microsoft.com/office/officeart/2009/3/layout/HorizontalOrganizationChart#424"/>
    <dgm:cxn modelId="{A0E1C6B8-45C1-344A-9C21-A6549A9CAAAD}" srcId="{6D129735-4840-E642-86D0-F1EA1C7BF7D6}" destId="{5FAE3869-B9A4-E84E-B988-F1D88A32FF41}" srcOrd="1" destOrd="0" parTransId="{F21C513C-0DAF-5E43-A475-B453EABAF926}" sibTransId="{C01C8F58-08FF-1B45-9DFF-AA9E7B42A009}"/>
    <dgm:cxn modelId="{DF817963-9BCB-4D42-8DE0-DB9930739E5A}" srcId="{EFACBAA3-975D-4C44-A5CD-67257CE575D5}" destId="{B434568C-7FF1-DC45-A270-52C621FE1F8E}" srcOrd="0" destOrd="0" parTransId="{98D0AD31-A6C6-9344-97AA-77BDF6684F8E}" sibTransId="{7CD1BBE5-8E78-0040-A4DC-9DAF2BD355C4}"/>
    <dgm:cxn modelId="{8F257652-4DCF-8D44-9776-1249B2B78CBF}" type="presOf" srcId="{0D50673C-992F-5E4A-BD2D-E9AA809728FA}" destId="{B16C1EC9-2C65-2C4A-B292-E34B8C34CD73}" srcOrd="0" destOrd="0" presId="urn:microsoft.com/office/officeart/2009/3/layout/HorizontalOrganizationChart#424"/>
    <dgm:cxn modelId="{537FA194-2C4B-D141-BA38-3A6BE66FE8E0}" type="presOf" srcId="{EFACBAA3-975D-4C44-A5CD-67257CE575D5}" destId="{502BEF84-1F81-2D4C-9210-8EDA75801007}" srcOrd="1" destOrd="0" presId="urn:microsoft.com/office/officeart/2009/3/layout/HorizontalOrganizationChart#424"/>
    <dgm:cxn modelId="{D838F916-6799-9E44-A92F-702B88D7A329}" type="presOf" srcId="{7CDBC350-7FE4-FB43-90C2-9D8041EF22AC}" destId="{E649D310-A9E2-694C-9768-1A427E4CFA54}" srcOrd="0" destOrd="0" presId="urn:microsoft.com/office/officeart/2009/3/layout/HorizontalOrganizationChart#424"/>
    <dgm:cxn modelId="{F9F687F4-1D62-E445-BA38-F2B71E79BF29}" type="presOf" srcId="{B434568C-7FF1-DC45-A270-52C621FE1F8E}" destId="{C7A409CC-AA4D-4F48-8678-41AD9B21885E}" srcOrd="1" destOrd="0" presId="urn:microsoft.com/office/officeart/2009/3/layout/HorizontalOrganizationChart#424"/>
    <dgm:cxn modelId="{5081582A-2201-FF45-BCE0-F8BCB32392BC}" srcId="{E7FDEAC8-101A-A94E-9D2C-42368E8B4BD6}" destId="{6D129735-4840-E642-86D0-F1EA1C7BF7D6}" srcOrd="3" destOrd="0" parTransId="{2A6CD70B-FFE7-8746-A393-C1DA6A12E9FA}" sibTransId="{B03A858E-0913-F84E-9BE4-4256156D0AC3}"/>
    <dgm:cxn modelId="{83AC8E62-424B-D14F-A331-06F4435FA786}" type="presOf" srcId="{6D129735-4840-E642-86D0-F1EA1C7BF7D6}" destId="{4EC5F4B3-1904-EB49-A05D-A43297FEA6C2}" srcOrd="1" destOrd="0" presId="urn:microsoft.com/office/officeart/2009/3/layout/HorizontalOrganizationChart#424"/>
    <dgm:cxn modelId="{59665361-65F6-0446-81FC-C274B76312AB}" type="presOf" srcId="{740BED71-150C-0F4C-B70C-3A1D7BDC8588}" destId="{379752E7-7758-C743-905B-76D90C08599D}" srcOrd="0" destOrd="0" presId="urn:microsoft.com/office/officeart/2009/3/layout/HorizontalOrganizationChart#424"/>
    <dgm:cxn modelId="{12D420A9-7E76-AE47-8E6E-F21963EBBBC4}" type="presOf" srcId="{B434568C-7FF1-DC45-A270-52C621FE1F8E}" destId="{4D889706-BB1A-5A43-BF7E-0B4183A4B3C1}" srcOrd="0" destOrd="0" presId="urn:microsoft.com/office/officeart/2009/3/layout/HorizontalOrganizationChart#424"/>
    <dgm:cxn modelId="{C2A79632-4D24-8E42-999B-2CBBC199996B}" type="presOf" srcId="{5FAE3869-B9A4-E84E-B988-F1D88A32FF41}" destId="{B7B9463C-351B-A34F-9EE5-9E54E9F58152}" srcOrd="0" destOrd="0" presId="urn:microsoft.com/office/officeart/2009/3/layout/HorizontalOrganizationChart#424"/>
    <dgm:cxn modelId="{9FB74109-88B3-DB48-BB2D-516BA3E99107}" type="presOf" srcId="{7DE3C680-8CE3-5B4C-A94D-5DB47FB39A30}" destId="{D151EE24-61DC-E54A-A317-BEDD4C1263A6}" srcOrd="1" destOrd="0" presId="urn:microsoft.com/office/officeart/2009/3/layout/HorizontalOrganizationChart#424"/>
    <dgm:cxn modelId="{03D19721-09EF-2D40-9357-62217A385F57}" type="presOf" srcId="{E7FDEAC8-101A-A94E-9D2C-42368E8B4BD6}" destId="{53D97BF2-30D5-2A48-8E14-9879D52B26A6}" srcOrd="1" destOrd="0" presId="urn:microsoft.com/office/officeart/2009/3/layout/HorizontalOrganizationChart#424"/>
    <dgm:cxn modelId="{E5878841-BA5F-C94F-BF60-BC7D30B86B93}" srcId="{001D4551-B4E9-7445-A79E-D1DF263D5D4B}" destId="{CC085D9D-8B68-1143-AD85-F2D1F612B6BF}" srcOrd="1" destOrd="0" parTransId="{7C915F8D-31C1-C849-AE20-24FA3B5D7766}" sibTransId="{296C8957-3BD7-2B47-9CC0-6584DD569BBD}"/>
    <dgm:cxn modelId="{92C624F6-43CB-2648-8A81-C08A62BA41B0}" type="presOf" srcId="{664D2458-D5BB-FB46-A9F9-FC177D159E82}" destId="{DCD9AA41-9307-0249-9336-CCEBFBA0F817}" srcOrd="1" destOrd="0" presId="urn:microsoft.com/office/officeart/2009/3/layout/HorizontalOrganizationChart#424"/>
    <dgm:cxn modelId="{BE4C5A2E-392A-3545-9EF2-6495BE67768D}" type="presOf" srcId="{7C915F8D-31C1-C849-AE20-24FA3B5D7766}" destId="{918C7530-2B31-9A47-822A-4F6AFD7174A1}" srcOrd="0" destOrd="0" presId="urn:microsoft.com/office/officeart/2009/3/layout/HorizontalOrganizationChart#424"/>
    <dgm:cxn modelId="{E651B7CF-C76E-3E4F-B632-8D450A36DFE8}" type="presOf" srcId="{0D50673C-992F-5E4A-BD2D-E9AA809728FA}" destId="{A82D3E66-CCAE-9C48-B757-347C6D177BA6}" srcOrd="1" destOrd="0" presId="urn:microsoft.com/office/officeart/2009/3/layout/HorizontalOrganizationChart#424"/>
    <dgm:cxn modelId="{9671E0B1-3EEF-7D48-9D43-0B65B77B6E44}" type="presOf" srcId="{41187E0F-0725-7443-8D80-8B1792F4D67F}" destId="{409921D5-4E61-5549-A81C-011F35D87E11}" srcOrd="1" destOrd="0" presId="urn:microsoft.com/office/officeart/2009/3/layout/HorizontalOrganizationChart#424"/>
    <dgm:cxn modelId="{2226500B-A4B3-A241-A1A8-D4F32BC3C5E4}" srcId="{BF730569-401B-B943-909D-C216B49DE6BC}" destId="{E7FDEAC8-101A-A94E-9D2C-42368E8B4BD6}" srcOrd="0" destOrd="0" parTransId="{7BB094D1-1FBD-BF4F-9C28-AABC593209EA}" sibTransId="{A44F3A3A-7B68-A14E-9702-CDA296EDA8F9}"/>
    <dgm:cxn modelId="{CAFFADDA-803B-924C-99D1-13DAC2443BBF}" type="presOf" srcId="{664D2458-D5BB-FB46-A9F9-FC177D159E82}" destId="{0256F05B-BDD3-6F43-B6E6-E1E092A2822B}" srcOrd="0" destOrd="0" presId="urn:microsoft.com/office/officeart/2009/3/layout/HorizontalOrganizationChart#424"/>
    <dgm:cxn modelId="{C2F42EA6-D907-1342-9481-0E2023FD6F2A}" srcId="{EFACBAA3-975D-4C44-A5CD-67257CE575D5}" destId="{7DE3C680-8CE3-5B4C-A94D-5DB47FB39A30}" srcOrd="1" destOrd="0" parTransId="{62513A16-5D85-2646-ACEB-3893AC11DC20}" sibTransId="{0365A9D9-1107-5448-88FA-E4ACF4ECABE6}"/>
    <dgm:cxn modelId="{B914B0AC-D506-A640-868A-7B6E0013EFD4}" srcId="{EFACBAA3-975D-4C44-A5CD-67257CE575D5}" destId="{8F13CDE3-4F8F-B44B-B2CA-8325D60AD9F3}" srcOrd="2" destOrd="0" parTransId="{C0D6B82F-6B9B-2149-8AAE-795A5C67BA7F}" sibTransId="{03989DC2-0F26-FD42-B0F8-629740C9FE04}"/>
    <dgm:cxn modelId="{9C8A7756-89AC-6F44-8560-D9BE9FAA51C2}" type="presOf" srcId="{8F13CDE3-4F8F-B44B-B2CA-8325D60AD9F3}" destId="{C03B82C6-3CF4-9D43-B5B2-CE9C87B22B2D}" srcOrd="0" destOrd="0" presId="urn:microsoft.com/office/officeart/2009/3/layout/HorizontalOrganizationChart#424"/>
    <dgm:cxn modelId="{743F2D9C-808D-804A-AF46-23D485FBFA57}" type="presOf" srcId="{62513A16-5D85-2646-ACEB-3893AC11DC20}" destId="{9E972E88-4A83-0245-8DCE-94E95A8AC8CE}" srcOrd="0" destOrd="0" presId="urn:microsoft.com/office/officeart/2009/3/layout/HorizontalOrganizationChart#424"/>
    <dgm:cxn modelId="{AEB70E64-266C-EF42-8627-B6804C4FBE36}" srcId="{F9BBBBF7-C76C-8A47-B5DC-32D72D42F33F}" destId="{15550365-6A2A-924F-A70A-8DD2701AB197}" srcOrd="0" destOrd="0" parTransId="{BA1493E6-9F29-7740-B423-F23382DA0882}" sibTransId="{0C3FEA94-264A-9340-99F0-2E0A0F79603E}"/>
    <dgm:cxn modelId="{A1C05F74-44BB-7A44-AB69-041B8E75C803}" type="presOf" srcId="{41187E0F-0725-7443-8D80-8B1792F4D67F}" destId="{CEF70C8A-AEE8-B940-9B8F-68EDF8CB8886}" srcOrd="0" destOrd="0" presId="urn:microsoft.com/office/officeart/2009/3/layout/HorizontalOrganizationChart#424"/>
    <dgm:cxn modelId="{205E3BFD-D1BE-A34B-85C1-167D6AA49800}" type="presOf" srcId="{001D4551-B4E9-7445-A79E-D1DF263D5D4B}" destId="{0F9BCA5C-B0FA-FB49-829F-5EAFE1A167E5}" srcOrd="0" destOrd="0" presId="urn:microsoft.com/office/officeart/2009/3/layout/HorizontalOrganizationChart#424"/>
    <dgm:cxn modelId="{3A0A6F9B-3311-2142-84CB-089A854A478E}" type="presOf" srcId="{8F13CDE3-4F8F-B44B-B2CA-8325D60AD9F3}" destId="{482518EC-BC2A-2140-9482-B4653929468B}" srcOrd="1" destOrd="0" presId="urn:microsoft.com/office/officeart/2009/3/layout/HorizontalOrganizationChart#424"/>
    <dgm:cxn modelId="{0BC3D7EC-856E-7F41-A0AD-D0D362FEB36C}" srcId="{E7FDEAC8-101A-A94E-9D2C-42368E8B4BD6}" destId="{F9BBBBF7-C76C-8A47-B5DC-32D72D42F33F}" srcOrd="2" destOrd="0" parTransId="{740BED71-150C-0F4C-B70C-3A1D7BDC8588}" sibTransId="{C3991321-D4AC-174C-BB65-5C757B14BB40}"/>
    <dgm:cxn modelId="{E71D4771-1A7A-014C-9A71-D3896B2D9CB1}" type="presOf" srcId="{CC085D9D-8B68-1143-AD85-F2D1F612B6BF}" destId="{65315C8B-3831-304B-B7D9-BB884788A7CF}" srcOrd="0" destOrd="0" presId="urn:microsoft.com/office/officeart/2009/3/layout/HorizontalOrganizationChart#424"/>
    <dgm:cxn modelId="{4305BA9E-249F-384E-BB3F-19298176E177}" type="presOf" srcId="{001D4551-B4E9-7445-A79E-D1DF263D5D4B}" destId="{6E8ECC37-2030-FC49-AFDA-F4AE2B9D53F7}" srcOrd="1" destOrd="0" presId="urn:microsoft.com/office/officeart/2009/3/layout/HorizontalOrganizationChart#424"/>
    <dgm:cxn modelId="{5100FA7F-CFD0-A44B-9494-ED4881FDA9B1}" type="presOf" srcId="{5FAE3869-B9A4-E84E-B988-F1D88A32FF41}" destId="{E794B403-E6AC-9E4F-8EE2-F26F1326095B}" srcOrd="1" destOrd="0" presId="urn:microsoft.com/office/officeart/2009/3/layout/HorizontalOrganizationChart#424"/>
    <dgm:cxn modelId="{7B7088F5-77DA-094D-BEF8-999F277CBB1B}" type="presOf" srcId="{7DE3C680-8CE3-5B4C-A94D-5DB47FB39A30}" destId="{EA7D2A5B-D1D4-8240-8A8E-4AD6E45BF4CC}" srcOrd="0" destOrd="0" presId="urn:microsoft.com/office/officeart/2009/3/layout/HorizontalOrganizationChart#424"/>
    <dgm:cxn modelId="{1B128614-97CD-F045-818A-A6D9DDEC5EA5}" type="presOf" srcId="{F9BBBBF7-C76C-8A47-B5DC-32D72D42F33F}" destId="{5F5A0417-5F75-DD4A-A37C-F0EE347D10CD}" srcOrd="1" destOrd="0" presId="urn:microsoft.com/office/officeart/2009/3/layout/HorizontalOrganizationChart#424"/>
    <dgm:cxn modelId="{1BC7CD9F-812F-1041-B00A-3BB2D32CA69C}" type="presOf" srcId="{F9BBBBF7-C76C-8A47-B5DC-32D72D42F33F}" destId="{CAF29593-53BB-C346-B05C-94E478D3280A}" srcOrd="0" destOrd="0" presId="urn:microsoft.com/office/officeart/2009/3/layout/HorizontalOrganizationChart#424"/>
    <dgm:cxn modelId="{D7CD1BF4-3E94-7D47-BD63-394C2F1072B7}" type="presOf" srcId="{E7FDEAC8-101A-A94E-9D2C-42368E8B4BD6}" destId="{1D0D722B-DED3-1E47-8974-EC0578DEF038}" srcOrd="0" destOrd="0" presId="urn:microsoft.com/office/officeart/2009/3/layout/HorizontalOrganizationChart#424"/>
    <dgm:cxn modelId="{BB9CD7B9-8E01-5545-99FA-87D9D93CDB00}" srcId="{E7FDEAC8-101A-A94E-9D2C-42368E8B4BD6}" destId="{001D4551-B4E9-7445-A79E-D1DF263D5D4B}" srcOrd="0" destOrd="0" parTransId="{BD444C07-B853-C34F-BAA3-1149A06BE841}" sibTransId="{E8D3791F-1762-B043-A334-CB1E07C931BC}"/>
    <dgm:cxn modelId="{AB9C2FFE-701A-C144-876F-3D223BE3AB33}" type="presOf" srcId="{EFACBAA3-975D-4C44-A5CD-67257CE575D5}" destId="{8C1A1874-D8A7-2D40-8FC3-85A119CFC803}" srcOrd="0" destOrd="0" presId="urn:microsoft.com/office/officeart/2009/3/layout/HorizontalOrganizationChart#424"/>
    <dgm:cxn modelId="{AFA18DA3-B2D2-224C-8FDA-38C596D268DB}" type="presParOf" srcId="{7CB01AE5-DD92-4344-8F77-75DB56CFCB99}" destId="{9E5EAB42-E050-4E45-B417-56B879EFE36C}" srcOrd="0" destOrd="0" presId="urn:microsoft.com/office/officeart/2009/3/layout/HorizontalOrganizationChart#424"/>
    <dgm:cxn modelId="{7C679BC0-8DB8-324E-9E08-EF6146F0E957}" type="presParOf" srcId="{9E5EAB42-E050-4E45-B417-56B879EFE36C}" destId="{DB2C2125-54A8-3D4F-B6CD-9F91D9965B98}" srcOrd="0" destOrd="0" presId="urn:microsoft.com/office/officeart/2009/3/layout/HorizontalOrganizationChart#424"/>
    <dgm:cxn modelId="{31A93ABA-B8B5-8249-9AD2-6289D3D9BEDA}" type="presParOf" srcId="{DB2C2125-54A8-3D4F-B6CD-9F91D9965B98}" destId="{1D0D722B-DED3-1E47-8974-EC0578DEF038}" srcOrd="0" destOrd="0" presId="urn:microsoft.com/office/officeart/2009/3/layout/HorizontalOrganizationChart#424"/>
    <dgm:cxn modelId="{5E86759B-A3E1-764B-95DC-8131E4659C8B}" type="presParOf" srcId="{DB2C2125-54A8-3D4F-B6CD-9F91D9965B98}" destId="{53D97BF2-30D5-2A48-8E14-9879D52B26A6}" srcOrd="1" destOrd="0" presId="urn:microsoft.com/office/officeart/2009/3/layout/HorizontalOrganizationChart#424"/>
    <dgm:cxn modelId="{89BD51B2-FDA1-D54B-9C98-F1E56CA05B82}" type="presParOf" srcId="{9E5EAB42-E050-4E45-B417-56B879EFE36C}" destId="{65446EB2-B83B-9649-B498-1244337CF5D9}" srcOrd="1" destOrd="0" presId="urn:microsoft.com/office/officeart/2009/3/layout/HorizontalOrganizationChart#424"/>
    <dgm:cxn modelId="{57F97B33-70BC-AC49-8DB9-68CCFFFEAAD0}" type="presParOf" srcId="{65446EB2-B83B-9649-B498-1244337CF5D9}" destId="{75F178FB-2C7C-0844-B29F-7BE8482238AC}" srcOrd="0" destOrd="0" presId="urn:microsoft.com/office/officeart/2009/3/layout/HorizontalOrganizationChart#424"/>
    <dgm:cxn modelId="{93803B61-72BD-8641-B509-98C8294A322B}" type="presParOf" srcId="{65446EB2-B83B-9649-B498-1244337CF5D9}" destId="{D23414EB-0BA7-FA48-9882-5679C66B6DB4}" srcOrd="1" destOrd="0" presId="urn:microsoft.com/office/officeart/2009/3/layout/HorizontalOrganizationChart#424"/>
    <dgm:cxn modelId="{0E6CD3B5-04EA-9746-8252-4166C283F5A5}" type="presParOf" srcId="{D23414EB-0BA7-FA48-9882-5679C66B6DB4}" destId="{49900A99-EC96-E249-9338-4472291DC4A9}" srcOrd="0" destOrd="0" presId="urn:microsoft.com/office/officeart/2009/3/layout/HorizontalOrganizationChart#424"/>
    <dgm:cxn modelId="{B745D7EB-F6E7-EB4F-B58B-05B13EE8AED0}" type="presParOf" srcId="{49900A99-EC96-E249-9338-4472291DC4A9}" destId="{0F9BCA5C-B0FA-FB49-829F-5EAFE1A167E5}" srcOrd="0" destOrd="0" presId="urn:microsoft.com/office/officeart/2009/3/layout/HorizontalOrganizationChart#424"/>
    <dgm:cxn modelId="{1269E5D8-7514-9E4B-8C29-AF7BB0BCBB1A}" type="presParOf" srcId="{49900A99-EC96-E249-9338-4472291DC4A9}" destId="{6E8ECC37-2030-FC49-AFDA-F4AE2B9D53F7}" srcOrd="1" destOrd="0" presId="urn:microsoft.com/office/officeart/2009/3/layout/HorizontalOrganizationChart#424"/>
    <dgm:cxn modelId="{A34B993D-FB59-AB47-AD25-C934A7A00405}" type="presParOf" srcId="{D23414EB-0BA7-FA48-9882-5679C66B6DB4}" destId="{4DAA46FE-D47E-B041-9493-85CB23328BD5}" srcOrd="1" destOrd="0" presId="urn:microsoft.com/office/officeart/2009/3/layout/HorizontalOrganizationChart#424"/>
    <dgm:cxn modelId="{491E8E3A-088B-914C-A0ED-1B072EB5A24F}" type="presParOf" srcId="{4DAA46FE-D47E-B041-9493-85CB23328BD5}" destId="{FA7F53BB-3BD8-1943-8FB2-53998E7B5C5C}" srcOrd="0" destOrd="0" presId="urn:microsoft.com/office/officeart/2009/3/layout/HorizontalOrganizationChart#424"/>
    <dgm:cxn modelId="{FD0EC685-DBE4-2C44-AE77-8FEA51255856}" type="presParOf" srcId="{4DAA46FE-D47E-B041-9493-85CB23328BD5}" destId="{9BE5842D-841F-3040-A45A-D7237C9E9A36}" srcOrd="1" destOrd="0" presId="urn:microsoft.com/office/officeart/2009/3/layout/HorizontalOrganizationChart#424"/>
    <dgm:cxn modelId="{E0CFBB0D-097B-E049-ABA3-47086A9F148B}" type="presParOf" srcId="{9BE5842D-841F-3040-A45A-D7237C9E9A36}" destId="{A3DAE5BB-7AB4-E944-8BFF-99E82F2A7FF1}" srcOrd="0" destOrd="0" presId="urn:microsoft.com/office/officeart/2009/3/layout/HorizontalOrganizationChart#424"/>
    <dgm:cxn modelId="{F26541F6-D488-5D41-B253-B2444A7DE1DC}" type="presParOf" srcId="{A3DAE5BB-7AB4-E944-8BFF-99E82F2A7FF1}" destId="{0256F05B-BDD3-6F43-B6E6-E1E092A2822B}" srcOrd="0" destOrd="0" presId="urn:microsoft.com/office/officeart/2009/3/layout/HorizontalOrganizationChart#424"/>
    <dgm:cxn modelId="{9B02093C-BAD7-EC40-BDC9-F0487950D389}" type="presParOf" srcId="{A3DAE5BB-7AB4-E944-8BFF-99E82F2A7FF1}" destId="{DCD9AA41-9307-0249-9336-CCEBFBA0F817}" srcOrd="1" destOrd="0" presId="urn:microsoft.com/office/officeart/2009/3/layout/HorizontalOrganizationChart#424"/>
    <dgm:cxn modelId="{F4F326D6-F878-4046-B85D-F4FF9C33E6AA}" type="presParOf" srcId="{9BE5842D-841F-3040-A45A-D7237C9E9A36}" destId="{B0FC367C-2FF5-3A49-AEDC-69E79927D19B}" srcOrd="1" destOrd="0" presId="urn:microsoft.com/office/officeart/2009/3/layout/HorizontalOrganizationChart#424"/>
    <dgm:cxn modelId="{DEB11F3E-8BC1-3448-899B-A2BD322C1059}" type="presParOf" srcId="{9BE5842D-841F-3040-A45A-D7237C9E9A36}" destId="{1A722A8C-1B24-9943-A3B0-E49ABB49E085}" srcOrd="2" destOrd="0" presId="urn:microsoft.com/office/officeart/2009/3/layout/HorizontalOrganizationChart#424"/>
    <dgm:cxn modelId="{8878A53B-FD9A-804A-8F66-1B3AFD66BF9D}" type="presParOf" srcId="{4DAA46FE-D47E-B041-9493-85CB23328BD5}" destId="{918C7530-2B31-9A47-822A-4F6AFD7174A1}" srcOrd="2" destOrd="0" presId="urn:microsoft.com/office/officeart/2009/3/layout/HorizontalOrganizationChart#424"/>
    <dgm:cxn modelId="{B674A688-37A1-DC4B-887D-672C13ACF818}" type="presParOf" srcId="{4DAA46FE-D47E-B041-9493-85CB23328BD5}" destId="{7D252A4C-43FA-8249-934C-FFFA2A3F4C5C}" srcOrd="3" destOrd="0" presId="urn:microsoft.com/office/officeart/2009/3/layout/HorizontalOrganizationChart#424"/>
    <dgm:cxn modelId="{CCA02573-2CBC-9041-B072-4FFFC96EDE89}" type="presParOf" srcId="{7D252A4C-43FA-8249-934C-FFFA2A3F4C5C}" destId="{D78EA948-5F01-5546-8A3C-92E4FA29ECC5}" srcOrd="0" destOrd="0" presId="urn:microsoft.com/office/officeart/2009/3/layout/HorizontalOrganizationChart#424"/>
    <dgm:cxn modelId="{BC525F07-2056-6640-B9F8-27E90BAF6120}" type="presParOf" srcId="{D78EA948-5F01-5546-8A3C-92E4FA29ECC5}" destId="{65315C8B-3831-304B-B7D9-BB884788A7CF}" srcOrd="0" destOrd="0" presId="urn:microsoft.com/office/officeart/2009/3/layout/HorizontalOrganizationChart#424"/>
    <dgm:cxn modelId="{BCFBB6A5-ABCF-BC4F-8CD3-74C5184688A8}" type="presParOf" srcId="{D78EA948-5F01-5546-8A3C-92E4FA29ECC5}" destId="{1A821D37-3CCA-A141-AA41-A6508C90416E}" srcOrd="1" destOrd="0" presId="urn:microsoft.com/office/officeart/2009/3/layout/HorizontalOrganizationChart#424"/>
    <dgm:cxn modelId="{06BFD86E-D816-7C4F-A063-89503DACF78B}" type="presParOf" srcId="{7D252A4C-43FA-8249-934C-FFFA2A3F4C5C}" destId="{23B0667B-1123-F144-9CA5-BCC0D3A676F8}" srcOrd="1" destOrd="0" presId="urn:microsoft.com/office/officeart/2009/3/layout/HorizontalOrganizationChart#424"/>
    <dgm:cxn modelId="{820BDE19-7ED5-AA4E-8678-BE9B3CA1D43F}" type="presParOf" srcId="{7D252A4C-43FA-8249-934C-FFFA2A3F4C5C}" destId="{C9AD0F8F-A8D7-9240-8874-6B90AA08799F}" srcOrd="2" destOrd="0" presId="urn:microsoft.com/office/officeart/2009/3/layout/HorizontalOrganizationChart#424"/>
    <dgm:cxn modelId="{23DE9A93-8623-804F-8FA0-A0F35F9B91B6}" type="presParOf" srcId="{D23414EB-0BA7-FA48-9882-5679C66B6DB4}" destId="{14952C15-02EF-FD43-B2DB-0938F909A2D4}" srcOrd="2" destOrd="0" presId="urn:microsoft.com/office/officeart/2009/3/layout/HorizontalOrganizationChart#424"/>
    <dgm:cxn modelId="{152A1992-B98F-434D-AAF1-3395DF4A50C8}" type="presParOf" srcId="{65446EB2-B83B-9649-B498-1244337CF5D9}" destId="{5B7FF23F-1650-6445-B0E4-AF6A980F1D3D}" srcOrd="2" destOrd="0" presId="urn:microsoft.com/office/officeart/2009/3/layout/HorizontalOrganizationChart#424"/>
    <dgm:cxn modelId="{CAB8DDDC-F0F1-7642-8DE1-7438F470034B}" type="presParOf" srcId="{65446EB2-B83B-9649-B498-1244337CF5D9}" destId="{6FAAB277-1DCF-F04C-8EBE-EC9E12C78222}" srcOrd="3" destOrd="0" presId="urn:microsoft.com/office/officeart/2009/3/layout/HorizontalOrganizationChart#424"/>
    <dgm:cxn modelId="{71FB79F6-D21E-FD4B-8518-BEA1AAE15B4B}" type="presParOf" srcId="{6FAAB277-1DCF-F04C-8EBE-EC9E12C78222}" destId="{10CAEDAB-E7AD-894D-94A3-CEE7C7783384}" srcOrd="0" destOrd="0" presId="urn:microsoft.com/office/officeart/2009/3/layout/HorizontalOrganizationChart#424"/>
    <dgm:cxn modelId="{5AAE46B3-3D69-A442-A7F8-A2BBF09E672A}" type="presParOf" srcId="{10CAEDAB-E7AD-894D-94A3-CEE7C7783384}" destId="{8C1A1874-D8A7-2D40-8FC3-85A119CFC803}" srcOrd="0" destOrd="0" presId="urn:microsoft.com/office/officeart/2009/3/layout/HorizontalOrganizationChart#424"/>
    <dgm:cxn modelId="{2D25839C-8F1E-FB40-82AD-9A5D0D5825E4}" type="presParOf" srcId="{10CAEDAB-E7AD-894D-94A3-CEE7C7783384}" destId="{502BEF84-1F81-2D4C-9210-8EDA75801007}" srcOrd="1" destOrd="0" presId="urn:microsoft.com/office/officeart/2009/3/layout/HorizontalOrganizationChart#424"/>
    <dgm:cxn modelId="{BB7598C1-4A24-AC49-BD26-442B7CA33E21}" type="presParOf" srcId="{6FAAB277-1DCF-F04C-8EBE-EC9E12C78222}" destId="{4CA9EA53-FE83-7942-8BFB-78B597EC2870}" srcOrd="1" destOrd="0" presId="urn:microsoft.com/office/officeart/2009/3/layout/HorizontalOrganizationChart#424"/>
    <dgm:cxn modelId="{C660FE40-62EE-D543-A971-E55547A08861}" type="presParOf" srcId="{4CA9EA53-FE83-7942-8BFB-78B597EC2870}" destId="{CDFA1A54-826C-4A49-B9B3-654BA0053755}" srcOrd="0" destOrd="0" presId="urn:microsoft.com/office/officeart/2009/3/layout/HorizontalOrganizationChart#424"/>
    <dgm:cxn modelId="{89CCEE00-136D-0F48-947B-2BAE8DF9ED1E}" type="presParOf" srcId="{4CA9EA53-FE83-7942-8BFB-78B597EC2870}" destId="{5EC3ABFB-6783-884D-9BB6-908225CEB7D1}" srcOrd="1" destOrd="0" presId="urn:microsoft.com/office/officeart/2009/3/layout/HorizontalOrganizationChart#424"/>
    <dgm:cxn modelId="{EBBF16DD-CF81-504A-896F-6EEB66E09607}" type="presParOf" srcId="{5EC3ABFB-6783-884D-9BB6-908225CEB7D1}" destId="{75911275-B851-7D42-8BCB-58F6EEC70CA4}" srcOrd="0" destOrd="0" presId="urn:microsoft.com/office/officeart/2009/3/layout/HorizontalOrganizationChart#424"/>
    <dgm:cxn modelId="{A04DF549-2542-4842-B238-6FCF11CF4EA2}" type="presParOf" srcId="{75911275-B851-7D42-8BCB-58F6EEC70CA4}" destId="{4D889706-BB1A-5A43-BF7E-0B4183A4B3C1}" srcOrd="0" destOrd="0" presId="urn:microsoft.com/office/officeart/2009/3/layout/HorizontalOrganizationChart#424"/>
    <dgm:cxn modelId="{D35B06B0-F300-F34B-8F97-9F35DF9CD95B}" type="presParOf" srcId="{75911275-B851-7D42-8BCB-58F6EEC70CA4}" destId="{C7A409CC-AA4D-4F48-8678-41AD9B21885E}" srcOrd="1" destOrd="0" presId="urn:microsoft.com/office/officeart/2009/3/layout/HorizontalOrganizationChart#424"/>
    <dgm:cxn modelId="{2DC9FA7E-2A1C-5E48-B972-4DBBCB50A243}" type="presParOf" srcId="{5EC3ABFB-6783-884D-9BB6-908225CEB7D1}" destId="{6D7141A0-2523-7E4F-A97C-3A0D0C771B44}" srcOrd="1" destOrd="0" presId="urn:microsoft.com/office/officeart/2009/3/layout/HorizontalOrganizationChart#424"/>
    <dgm:cxn modelId="{B9A6535B-D76C-5548-9AF0-44068EAA062B}" type="presParOf" srcId="{5EC3ABFB-6783-884D-9BB6-908225CEB7D1}" destId="{1D3A448B-89E2-9C43-8C08-1AF6D1187F30}" srcOrd="2" destOrd="0" presId="urn:microsoft.com/office/officeart/2009/3/layout/HorizontalOrganizationChart#424"/>
    <dgm:cxn modelId="{7CA74F0F-412E-874F-B3B7-32C6AF0D156D}" type="presParOf" srcId="{4CA9EA53-FE83-7942-8BFB-78B597EC2870}" destId="{9E972E88-4A83-0245-8DCE-94E95A8AC8CE}" srcOrd="2" destOrd="0" presId="urn:microsoft.com/office/officeart/2009/3/layout/HorizontalOrganizationChart#424"/>
    <dgm:cxn modelId="{B6ADB3F8-DA82-624F-93BD-E2B161BB18A9}" type="presParOf" srcId="{4CA9EA53-FE83-7942-8BFB-78B597EC2870}" destId="{A41E9509-07CF-4D47-B4EB-29269886A27E}" srcOrd="3" destOrd="0" presId="urn:microsoft.com/office/officeart/2009/3/layout/HorizontalOrganizationChart#424"/>
    <dgm:cxn modelId="{AE9062E6-517B-ED42-8C0F-031499674ECB}" type="presParOf" srcId="{A41E9509-07CF-4D47-B4EB-29269886A27E}" destId="{1910901F-5126-8344-9A37-99D20331FFE3}" srcOrd="0" destOrd="0" presId="urn:microsoft.com/office/officeart/2009/3/layout/HorizontalOrganizationChart#424"/>
    <dgm:cxn modelId="{E8BECFDE-E445-DB4C-B1AE-A6F21ED5C36B}" type="presParOf" srcId="{1910901F-5126-8344-9A37-99D20331FFE3}" destId="{EA7D2A5B-D1D4-8240-8A8E-4AD6E45BF4CC}" srcOrd="0" destOrd="0" presId="urn:microsoft.com/office/officeart/2009/3/layout/HorizontalOrganizationChart#424"/>
    <dgm:cxn modelId="{5C7B6AF7-E61F-A341-A45C-C38B8168C033}" type="presParOf" srcId="{1910901F-5126-8344-9A37-99D20331FFE3}" destId="{D151EE24-61DC-E54A-A317-BEDD4C1263A6}" srcOrd="1" destOrd="0" presId="urn:microsoft.com/office/officeart/2009/3/layout/HorizontalOrganizationChart#424"/>
    <dgm:cxn modelId="{E0BF808A-D3EB-9745-B0B5-E2D4812FB4D0}" type="presParOf" srcId="{A41E9509-07CF-4D47-B4EB-29269886A27E}" destId="{14668651-E791-4F47-BDD9-76BC6EC32252}" srcOrd="1" destOrd="0" presId="urn:microsoft.com/office/officeart/2009/3/layout/HorizontalOrganizationChart#424"/>
    <dgm:cxn modelId="{C52D95B3-6BA3-1A47-856F-12D98A3F64A0}" type="presParOf" srcId="{A41E9509-07CF-4D47-B4EB-29269886A27E}" destId="{441985FE-9CFE-6946-A53C-C67C00F24AB5}" srcOrd="2" destOrd="0" presId="urn:microsoft.com/office/officeart/2009/3/layout/HorizontalOrganizationChart#424"/>
    <dgm:cxn modelId="{76B0EC94-40E2-5C4F-8268-A2F9E382882D}" type="presParOf" srcId="{4CA9EA53-FE83-7942-8BFB-78B597EC2870}" destId="{9696BD0D-6B47-7D40-8539-A16076499A86}" srcOrd="4" destOrd="0" presId="urn:microsoft.com/office/officeart/2009/3/layout/HorizontalOrganizationChart#424"/>
    <dgm:cxn modelId="{13AFCDDF-3C2E-9741-A3CB-4041C72723B4}" type="presParOf" srcId="{4CA9EA53-FE83-7942-8BFB-78B597EC2870}" destId="{7578271A-9DAF-C442-83FC-ACF96D87EFBC}" srcOrd="5" destOrd="0" presId="urn:microsoft.com/office/officeart/2009/3/layout/HorizontalOrganizationChart#424"/>
    <dgm:cxn modelId="{65CEDD10-B288-CB4C-BE77-3B864BD76C8D}" type="presParOf" srcId="{7578271A-9DAF-C442-83FC-ACF96D87EFBC}" destId="{40A2F650-9F68-E545-9425-A9DEE3C5E9E3}" srcOrd="0" destOrd="0" presId="urn:microsoft.com/office/officeart/2009/3/layout/HorizontalOrganizationChart#424"/>
    <dgm:cxn modelId="{F0E3A0F6-EE2F-6845-8EB1-3C8130617004}" type="presParOf" srcId="{40A2F650-9F68-E545-9425-A9DEE3C5E9E3}" destId="{C03B82C6-3CF4-9D43-B5B2-CE9C87B22B2D}" srcOrd="0" destOrd="0" presId="urn:microsoft.com/office/officeart/2009/3/layout/HorizontalOrganizationChart#424"/>
    <dgm:cxn modelId="{4757AA27-7D7A-E846-97AE-2E1370A003B1}" type="presParOf" srcId="{40A2F650-9F68-E545-9425-A9DEE3C5E9E3}" destId="{482518EC-BC2A-2140-9482-B4653929468B}" srcOrd="1" destOrd="0" presId="urn:microsoft.com/office/officeart/2009/3/layout/HorizontalOrganizationChart#424"/>
    <dgm:cxn modelId="{0F1491DA-2AEB-9948-A2C0-7E6B978E3837}" type="presParOf" srcId="{7578271A-9DAF-C442-83FC-ACF96D87EFBC}" destId="{690671A0-4503-E541-9F50-AFE0E2863F26}" srcOrd="1" destOrd="0" presId="urn:microsoft.com/office/officeart/2009/3/layout/HorizontalOrganizationChart#424"/>
    <dgm:cxn modelId="{92068F1F-E134-814E-A815-A9A20717AD4A}" type="presParOf" srcId="{7578271A-9DAF-C442-83FC-ACF96D87EFBC}" destId="{5149445D-79B7-2843-A2A9-2DCFD580FC07}" srcOrd="2" destOrd="0" presId="urn:microsoft.com/office/officeart/2009/3/layout/HorizontalOrganizationChart#424"/>
    <dgm:cxn modelId="{30E8E013-CEBC-BE41-92D1-166FD33B7CF9}" type="presParOf" srcId="{6FAAB277-1DCF-F04C-8EBE-EC9E12C78222}" destId="{C449832C-921D-3144-85D6-18D63932B001}" srcOrd="2" destOrd="0" presId="urn:microsoft.com/office/officeart/2009/3/layout/HorizontalOrganizationChart#424"/>
    <dgm:cxn modelId="{5C39B9E6-F9AB-5147-8209-8B201297F011}" type="presParOf" srcId="{65446EB2-B83B-9649-B498-1244337CF5D9}" destId="{379752E7-7758-C743-905B-76D90C08599D}" srcOrd="4" destOrd="0" presId="urn:microsoft.com/office/officeart/2009/3/layout/HorizontalOrganizationChart#424"/>
    <dgm:cxn modelId="{BF36F7B1-DB22-BE4F-8803-DD798C02D933}" type="presParOf" srcId="{65446EB2-B83B-9649-B498-1244337CF5D9}" destId="{B653E137-E099-014B-BDE2-9F268407AAB6}" srcOrd="5" destOrd="0" presId="urn:microsoft.com/office/officeart/2009/3/layout/HorizontalOrganizationChart#424"/>
    <dgm:cxn modelId="{E9C8CA96-F258-604E-A417-8BBD6538AC02}" type="presParOf" srcId="{B653E137-E099-014B-BDE2-9F268407AAB6}" destId="{36753567-54A5-114C-B950-573321E90025}" srcOrd="0" destOrd="0" presId="urn:microsoft.com/office/officeart/2009/3/layout/HorizontalOrganizationChart#424"/>
    <dgm:cxn modelId="{3F3E2418-7CCE-6942-8432-9ABF385255FE}" type="presParOf" srcId="{36753567-54A5-114C-B950-573321E90025}" destId="{CAF29593-53BB-C346-B05C-94E478D3280A}" srcOrd="0" destOrd="0" presId="urn:microsoft.com/office/officeart/2009/3/layout/HorizontalOrganizationChart#424"/>
    <dgm:cxn modelId="{305E9F4E-944A-D749-ADF6-F63929913C39}" type="presParOf" srcId="{36753567-54A5-114C-B950-573321E90025}" destId="{5F5A0417-5F75-DD4A-A37C-F0EE347D10CD}" srcOrd="1" destOrd="0" presId="urn:microsoft.com/office/officeart/2009/3/layout/HorizontalOrganizationChart#424"/>
    <dgm:cxn modelId="{6C3C40B3-6D11-AC45-8D0E-3460B6870999}" type="presParOf" srcId="{B653E137-E099-014B-BDE2-9F268407AAB6}" destId="{12C998B7-63C6-2C44-8C25-C53F6CA8E526}" srcOrd="1" destOrd="0" presId="urn:microsoft.com/office/officeart/2009/3/layout/HorizontalOrganizationChart#424"/>
    <dgm:cxn modelId="{8887B185-F8DD-4847-84D0-44528936E6D9}" type="presParOf" srcId="{12C998B7-63C6-2C44-8C25-C53F6CA8E526}" destId="{758274EA-8762-F844-8376-ED460773996A}" srcOrd="0" destOrd="0" presId="urn:microsoft.com/office/officeart/2009/3/layout/HorizontalOrganizationChart#424"/>
    <dgm:cxn modelId="{AE3434F9-F73D-4946-8C1D-A1F7CB717194}" type="presParOf" srcId="{12C998B7-63C6-2C44-8C25-C53F6CA8E526}" destId="{92F29588-739F-6F4D-BD47-94061D0D327D}" srcOrd="1" destOrd="0" presId="urn:microsoft.com/office/officeart/2009/3/layout/HorizontalOrganizationChart#424"/>
    <dgm:cxn modelId="{7A6A5948-76A6-0A4F-ACB2-6ED9AED40504}" type="presParOf" srcId="{92F29588-739F-6F4D-BD47-94061D0D327D}" destId="{B0B6DF49-E4D6-5E4F-A581-B52846DDBD1B}" srcOrd="0" destOrd="0" presId="urn:microsoft.com/office/officeart/2009/3/layout/HorizontalOrganizationChart#424"/>
    <dgm:cxn modelId="{0A2A337D-E3D5-2248-92EE-3C7B90BA8979}" type="presParOf" srcId="{B0B6DF49-E4D6-5E4F-A581-B52846DDBD1B}" destId="{85CF5292-3C5E-E04E-BA61-5DFB476F2430}" srcOrd="0" destOrd="0" presId="urn:microsoft.com/office/officeart/2009/3/layout/HorizontalOrganizationChart#424"/>
    <dgm:cxn modelId="{48E48EFE-07D3-6745-832F-1BC955FA0E15}" type="presParOf" srcId="{B0B6DF49-E4D6-5E4F-A581-B52846DDBD1B}" destId="{68DBDFB5-ECF5-D241-8A1E-F8D7934188DF}" srcOrd="1" destOrd="0" presId="urn:microsoft.com/office/officeart/2009/3/layout/HorizontalOrganizationChart#424"/>
    <dgm:cxn modelId="{A7AA0910-31ED-3D42-AAF5-B69AA486FC17}" type="presParOf" srcId="{92F29588-739F-6F4D-BD47-94061D0D327D}" destId="{CC5457AF-D16F-1E45-9345-898D553ACFC5}" srcOrd="1" destOrd="0" presId="urn:microsoft.com/office/officeart/2009/3/layout/HorizontalOrganizationChart#424"/>
    <dgm:cxn modelId="{402DE2FE-E8DD-3A44-9F9E-87D06314DB5E}" type="presParOf" srcId="{92F29588-739F-6F4D-BD47-94061D0D327D}" destId="{72CE260D-6AFA-4B48-A2AD-0A106E63288C}" srcOrd="2" destOrd="0" presId="urn:microsoft.com/office/officeart/2009/3/layout/HorizontalOrganizationChart#424"/>
    <dgm:cxn modelId="{466B06B4-9B88-B340-A436-E971AE75F222}" type="presParOf" srcId="{12C998B7-63C6-2C44-8C25-C53F6CA8E526}" destId="{E649D310-A9E2-694C-9768-1A427E4CFA54}" srcOrd="2" destOrd="0" presId="urn:microsoft.com/office/officeart/2009/3/layout/HorizontalOrganizationChart#424"/>
    <dgm:cxn modelId="{16BA32D3-621D-D04C-BEB9-9148B010F942}" type="presParOf" srcId="{12C998B7-63C6-2C44-8C25-C53F6CA8E526}" destId="{E0234E3D-8593-5941-822F-9ACECE8CEA9B}" srcOrd="3" destOrd="0" presId="urn:microsoft.com/office/officeart/2009/3/layout/HorizontalOrganizationChart#424"/>
    <dgm:cxn modelId="{71DF4FB8-9BB6-FC42-B9CA-0E625C477233}" type="presParOf" srcId="{E0234E3D-8593-5941-822F-9ACECE8CEA9B}" destId="{EFA129F3-E66B-BB44-81A2-5A0B8245B087}" srcOrd="0" destOrd="0" presId="urn:microsoft.com/office/officeart/2009/3/layout/HorizontalOrganizationChart#424"/>
    <dgm:cxn modelId="{4FA452D2-3A7F-B84A-B14F-55036D661DE2}" type="presParOf" srcId="{EFA129F3-E66B-BB44-81A2-5A0B8245B087}" destId="{CEF70C8A-AEE8-B940-9B8F-68EDF8CB8886}" srcOrd="0" destOrd="0" presId="urn:microsoft.com/office/officeart/2009/3/layout/HorizontalOrganizationChart#424"/>
    <dgm:cxn modelId="{CCD2E37F-186F-0245-AEA4-182500607900}" type="presParOf" srcId="{EFA129F3-E66B-BB44-81A2-5A0B8245B087}" destId="{409921D5-4E61-5549-A81C-011F35D87E11}" srcOrd="1" destOrd="0" presId="urn:microsoft.com/office/officeart/2009/3/layout/HorizontalOrganizationChart#424"/>
    <dgm:cxn modelId="{3BD1BC21-590B-D743-BB2E-389326DB9E0B}" type="presParOf" srcId="{E0234E3D-8593-5941-822F-9ACECE8CEA9B}" destId="{ADE95BF3-C04E-8642-B882-8F6A34E556E8}" srcOrd="1" destOrd="0" presId="urn:microsoft.com/office/officeart/2009/3/layout/HorizontalOrganizationChart#424"/>
    <dgm:cxn modelId="{DA8FC4E1-56D8-4046-AF8F-8799890F1FDF}" type="presParOf" srcId="{E0234E3D-8593-5941-822F-9ACECE8CEA9B}" destId="{DA9AB18B-91D7-8045-9617-719A00F00262}" srcOrd="2" destOrd="0" presId="urn:microsoft.com/office/officeart/2009/3/layout/HorizontalOrganizationChart#424"/>
    <dgm:cxn modelId="{1724E5D5-1E42-3947-9256-5BB603A68B3E}" type="presParOf" srcId="{B653E137-E099-014B-BDE2-9F268407AAB6}" destId="{5834661F-2CB4-1740-84E0-2ECCAB0A2D6A}" srcOrd="2" destOrd="0" presId="urn:microsoft.com/office/officeart/2009/3/layout/HorizontalOrganizationChart#424"/>
    <dgm:cxn modelId="{1C8FD3C9-1E29-8643-A358-3BD21FE0E935}" type="presParOf" srcId="{65446EB2-B83B-9649-B498-1244337CF5D9}" destId="{DB75E549-9395-C34D-8323-24F18870CE8E}" srcOrd="6" destOrd="0" presId="urn:microsoft.com/office/officeart/2009/3/layout/HorizontalOrganizationChart#424"/>
    <dgm:cxn modelId="{694411B2-54E9-6746-A221-5B7989189E19}" type="presParOf" srcId="{65446EB2-B83B-9649-B498-1244337CF5D9}" destId="{060463C9-FC7A-7A4C-A77D-E967A596CB52}" srcOrd="7" destOrd="0" presId="urn:microsoft.com/office/officeart/2009/3/layout/HorizontalOrganizationChart#424"/>
    <dgm:cxn modelId="{D6D65D6F-9428-2345-A0F8-E1D311812C56}" type="presParOf" srcId="{060463C9-FC7A-7A4C-A77D-E967A596CB52}" destId="{AC16D283-45F4-7140-95D6-99ED8CB562C4}" srcOrd="0" destOrd="0" presId="urn:microsoft.com/office/officeart/2009/3/layout/HorizontalOrganizationChart#424"/>
    <dgm:cxn modelId="{C2438F5A-B6D8-2D4E-9A67-DCA3BDC2E2C6}" type="presParOf" srcId="{AC16D283-45F4-7140-95D6-99ED8CB562C4}" destId="{CB1A154B-0869-1749-98BA-0394B188DC43}" srcOrd="0" destOrd="0" presId="urn:microsoft.com/office/officeart/2009/3/layout/HorizontalOrganizationChart#424"/>
    <dgm:cxn modelId="{8C4A5ABD-2EC7-AA4E-BA66-0E8D59B939DC}" type="presParOf" srcId="{AC16D283-45F4-7140-95D6-99ED8CB562C4}" destId="{4EC5F4B3-1904-EB49-A05D-A43297FEA6C2}" srcOrd="1" destOrd="0" presId="urn:microsoft.com/office/officeart/2009/3/layout/HorizontalOrganizationChart#424"/>
    <dgm:cxn modelId="{12C69DCA-F707-234A-AF4B-202D2DDCE243}" type="presParOf" srcId="{060463C9-FC7A-7A4C-A77D-E967A596CB52}" destId="{95E0A96A-29D6-C745-8743-1102EE798BB4}" srcOrd="1" destOrd="0" presId="urn:microsoft.com/office/officeart/2009/3/layout/HorizontalOrganizationChart#424"/>
    <dgm:cxn modelId="{29FCB60C-2069-E246-931C-FB82B98EB164}" type="presParOf" srcId="{95E0A96A-29D6-C745-8743-1102EE798BB4}" destId="{975B60CE-2504-3843-BA1B-5C7EC356E26F}" srcOrd="0" destOrd="0" presId="urn:microsoft.com/office/officeart/2009/3/layout/HorizontalOrganizationChart#424"/>
    <dgm:cxn modelId="{DD93C1D6-F009-4F4A-B6A2-7C76CB2A2DB1}" type="presParOf" srcId="{95E0A96A-29D6-C745-8743-1102EE798BB4}" destId="{BEC196C4-1934-484A-9391-A47AC64A7A7B}" srcOrd="1" destOrd="0" presId="urn:microsoft.com/office/officeart/2009/3/layout/HorizontalOrganizationChart#424"/>
    <dgm:cxn modelId="{46A88104-A0B4-B949-8025-DC1C4DE80B86}" type="presParOf" srcId="{BEC196C4-1934-484A-9391-A47AC64A7A7B}" destId="{0391354A-F680-A44A-8E5A-BEFCF420FA0D}" srcOrd="0" destOrd="0" presId="urn:microsoft.com/office/officeart/2009/3/layout/HorizontalOrganizationChart#424"/>
    <dgm:cxn modelId="{54075531-76CD-4A49-8FC1-2A6BCC27EBEC}" type="presParOf" srcId="{0391354A-F680-A44A-8E5A-BEFCF420FA0D}" destId="{B16C1EC9-2C65-2C4A-B292-E34B8C34CD73}" srcOrd="0" destOrd="0" presId="urn:microsoft.com/office/officeart/2009/3/layout/HorizontalOrganizationChart#424"/>
    <dgm:cxn modelId="{B8375E1D-3229-6344-A240-50B4240BE834}" type="presParOf" srcId="{0391354A-F680-A44A-8E5A-BEFCF420FA0D}" destId="{A82D3E66-CCAE-9C48-B757-347C6D177BA6}" srcOrd="1" destOrd="0" presId="urn:microsoft.com/office/officeart/2009/3/layout/HorizontalOrganizationChart#424"/>
    <dgm:cxn modelId="{175D7D77-E447-444C-B4CD-AA6910CB46AB}" type="presParOf" srcId="{BEC196C4-1934-484A-9391-A47AC64A7A7B}" destId="{335AB474-12F2-9747-9A56-8B8836855CDE}" srcOrd="1" destOrd="0" presId="urn:microsoft.com/office/officeart/2009/3/layout/HorizontalOrganizationChart#424"/>
    <dgm:cxn modelId="{14EB2D5C-37DC-AD48-B175-AC6CDAEA7471}" type="presParOf" srcId="{BEC196C4-1934-484A-9391-A47AC64A7A7B}" destId="{6648378F-DE93-D949-B2A6-B871CE513081}" srcOrd="2" destOrd="0" presId="urn:microsoft.com/office/officeart/2009/3/layout/HorizontalOrganizationChart#424"/>
    <dgm:cxn modelId="{EE7A105F-6E29-6342-B080-4648F1676E30}" type="presParOf" srcId="{95E0A96A-29D6-C745-8743-1102EE798BB4}" destId="{739BEC72-17F8-DB4B-804C-EDAA73DECFDA}" srcOrd="2" destOrd="0" presId="urn:microsoft.com/office/officeart/2009/3/layout/HorizontalOrganizationChart#424"/>
    <dgm:cxn modelId="{033DAE6B-F574-FB4E-928D-AD4E8E18DB73}" type="presParOf" srcId="{95E0A96A-29D6-C745-8743-1102EE798BB4}" destId="{7C6290FA-E932-EE49-B3C9-2F27055491F1}" srcOrd="3" destOrd="0" presId="urn:microsoft.com/office/officeart/2009/3/layout/HorizontalOrganizationChart#424"/>
    <dgm:cxn modelId="{5C7010C1-24F8-4D44-B1CD-D05641908DE3}" type="presParOf" srcId="{7C6290FA-E932-EE49-B3C9-2F27055491F1}" destId="{E06B7B06-5735-DF4E-8071-F77F97E65CF0}" srcOrd="0" destOrd="0" presId="urn:microsoft.com/office/officeart/2009/3/layout/HorizontalOrganizationChart#424"/>
    <dgm:cxn modelId="{5B8E196B-75F6-D843-A920-9BA3B9082F7E}" type="presParOf" srcId="{E06B7B06-5735-DF4E-8071-F77F97E65CF0}" destId="{B7B9463C-351B-A34F-9EE5-9E54E9F58152}" srcOrd="0" destOrd="0" presId="urn:microsoft.com/office/officeart/2009/3/layout/HorizontalOrganizationChart#424"/>
    <dgm:cxn modelId="{412F9111-1A6E-D24B-8902-8E0367533870}" type="presParOf" srcId="{E06B7B06-5735-DF4E-8071-F77F97E65CF0}" destId="{E794B403-E6AC-9E4F-8EE2-F26F1326095B}" srcOrd="1" destOrd="0" presId="urn:microsoft.com/office/officeart/2009/3/layout/HorizontalOrganizationChart#424"/>
    <dgm:cxn modelId="{FC2DE21E-847B-4F4E-89E1-0C789B51CD72}" type="presParOf" srcId="{7C6290FA-E932-EE49-B3C9-2F27055491F1}" destId="{AD69CBB8-FAF3-3343-97D3-C29436AAEC1E}" srcOrd="1" destOrd="0" presId="urn:microsoft.com/office/officeart/2009/3/layout/HorizontalOrganizationChart#424"/>
    <dgm:cxn modelId="{312A6CED-194A-EA4E-BD58-4A3750E78EFC}" type="presParOf" srcId="{7C6290FA-E932-EE49-B3C9-2F27055491F1}" destId="{6D3BE935-A0AF-8144-BF88-3DCB768E540F}" srcOrd="2" destOrd="0" presId="urn:microsoft.com/office/officeart/2009/3/layout/HorizontalOrganizationChart#424"/>
    <dgm:cxn modelId="{46D8A46D-9449-4A4F-BDCE-25DF57B2DA2B}" type="presParOf" srcId="{060463C9-FC7A-7A4C-A77D-E967A596CB52}" destId="{6F02E1AE-C9A5-454C-A521-0E5DA95FB124}" srcOrd="2" destOrd="0" presId="urn:microsoft.com/office/officeart/2009/3/layout/HorizontalOrganizationChart#424"/>
    <dgm:cxn modelId="{E778DE9F-0C39-9F49-8E53-16A573154B7D}" type="presParOf" srcId="{9E5EAB42-E050-4E45-B417-56B879EFE36C}" destId="{08C84EF3-D37E-C943-A234-7403D180E010}" srcOrd="2" destOrd="0" presId="urn:microsoft.com/office/officeart/2009/3/layout/HorizontalOrganizationChart#424"/>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45.xml><?xml version="1.0" encoding="utf-8"?>
<dgm:dataModel xmlns:dgm="http://schemas.openxmlformats.org/drawingml/2006/diagram" xmlns:a="http://schemas.openxmlformats.org/drawingml/2006/main">
  <dgm:ptLst>
    <dgm:pt modelId="{A08CF87E-4080-0940-9BC9-D03861F81051}" type="doc">
      <dgm:prSet loTypeId="urn:microsoft.com/office/officeart/2009/3/layout/HorizontalOrganizationChart#425" loCatId="" qsTypeId="urn:microsoft.com/office/officeart/2005/8/quickstyle/simple1#454" qsCatId="simple" csTypeId="urn:microsoft.com/office/officeart/2005/8/colors/accent2_1#130" csCatId="accent2" phldr="1"/>
      <dgm:spPr/>
      <dgm:t>
        <a:bodyPr/>
        <a:lstStyle/>
        <a:p>
          <a:endParaRPr lang="zh-CN" altLang="en-US"/>
        </a:p>
      </dgm:t>
    </dgm:pt>
    <dgm:pt modelId="{62124246-4638-2C45-B3B1-9C43DE0C51BC}">
      <dgm:prSet phldrT="[文本]" custT="1"/>
      <dgm:spPr/>
      <dgm:t>
        <a:bodyPr/>
        <a:lstStyle/>
        <a:p>
          <a:r>
            <a:rPr lang="en-US" altLang="zh-CN" sz="2800" dirty="0" smtClean="0">
              <a:latin typeface="微软雅黑" panose="020B0503020204020204" pitchFamily="34" charset="-122"/>
              <a:ea typeface="微软雅黑" panose="020B0503020204020204" pitchFamily="34" charset="-122"/>
              <a:cs typeface="微软雅黑" panose="020B0503020204020204" pitchFamily="34" charset="-122"/>
            </a:rPr>
            <a:t>2.</a:t>
          </a:r>
          <a:r>
            <a:rPr lang="zh-CN" altLang="en-US" sz="2800" dirty="0" smtClean="0">
              <a:latin typeface="微软雅黑" panose="020B0503020204020204" pitchFamily="34" charset="-122"/>
              <a:ea typeface="微软雅黑" panose="020B0503020204020204" pitchFamily="34" charset="-122"/>
              <a:cs typeface="微软雅黑" panose="020B0503020204020204" pitchFamily="34" charset="-122"/>
            </a:rPr>
            <a:t>资本主义经济制度的</a:t>
          </a:r>
        </a:p>
        <a:p>
          <a:r>
            <a:rPr lang="zh-CN" altLang="en-US" sz="2800" dirty="0" smtClean="0">
              <a:latin typeface="微软雅黑" panose="020B0503020204020204" pitchFamily="34" charset="-122"/>
              <a:ea typeface="微软雅黑" panose="020B0503020204020204" pitchFamily="34" charset="-122"/>
              <a:cs typeface="微软雅黑" panose="020B0503020204020204" pitchFamily="34" charset="-122"/>
            </a:rPr>
            <a:t>本质特征</a:t>
          </a:r>
          <a:endParaRPr lang="zh-CN" altLang="en-US" sz="2800" dirty="0">
            <a:latin typeface="微软雅黑" panose="020B0503020204020204" pitchFamily="34" charset="-122"/>
            <a:ea typeface="微软雅黑" panose="020B0503020204020204" pitchFamily="34" charset="-122"/>
            <a:cs typeface="微软雅黑" panose="020B0503020204020204" pitchFamily="34" charset="-122"/>
          </a:endParaRPr>
        </a:p>
      </dgm:t>
    </dgm:pt>
    <dgm:pt modelId="{098F0EFB-C306-B145-A2F6-8BC7A8BE725C}" cxnId="{006FDE37-0647-8841-BAE3-8E86DD467AE9}" type="parTrans">
      <dgm:prSet/>
      <dgm:spPr/>
      <dgm:t>
        <a:bodyPr/>
        <a:lstStyle/>
        <a:p>
          <a:endParaRPr lang="zh-CN" altLang="en-US"/>
        </a:p>
      </dgm:t>
    </dgm:pt>
    <dgm:pt modelId="{5C17D701-4386-CB4F-9F37-E39ECF899AD0}" cxnId="{006FDE37-0647-8841-BAE3-8E86DD467AE9}" type="sibTrans">
      <dgm:prSet/>
      <dgm:spPr/>
      <dgm:t>
        <a:bodyPr/>
        <a:lstStyle/>
        <a:p>
          <a:endParaRPr lang="zh-CN" altLang="en-US"/>
        </a:p>
      </dgm:t>
    </dgm:pt>
    <dgm:pt modelId="{13FE3346-CC99-AE4D-A294-8E530C209A2F}">
      <dgm:prSet phldrT="[文本]" custT="1"/>
      <dgm:spPr/>
      <dgm:t>
        <a:bodyPr/>
        <a:lstStyle/>
        <a:p>
          <a:r>
            <a:rPr lang="zh-CN" altLang="en-US" sz="2800" dirty="0" smtClean="0">
              <a:latin typeface="微软雅黑" panose="020B0503020204020204" pitchFamily="34" charset="-122"/>
              <a:ea typeface="微软雅黑" panose="020B0503020204020204" pitchFamily="34" charset="-122"/>
              <a:cs typeface="微软雅黑" panose="020B0503020204020204" pitchFamily="34" charset="-122"/>
            </a:rPr>
            <a:t>条件</a:t>
          </a:r>
          <a:endParaRPr lang="zh-CN" altLang="en-US" sz="2800" dirty="0">
            <a:latin typeface="微软雅黑" panose="020B0503020204020204" pitchFamily="34" charset="-122"/>
            <a:ea typeface="微软雅黑" panose="020B0503020204020204" pitchFamily="34" charset="-122"/>
            <a:cs typeface="微软雅黑" panose="020B0503020204020204" pitchFamily="34" charset="-122"/>
          </a:endParaRPr>
        </a:p>
      </dgm:t>
    </dgm:pt>
    <dgm:pt modelId="{0B427950-C7AD-B649-BB45-B51B2BE0505A}" cxnId="{484018BD-73C2-884A-985B-E3F2434B835D}" type="parTrans">
      <dgm:prSet/>
      <dgm:spPr/>
      <dgm:t>
        <a:bodyPr/>
        <a:lstStyle/>
        <a:p>
          <a:endParaRPr lang="zh-CN" altLang="en-US" sz="2800"/>
        </a:p>
      </dgm:t>
    </dgm:pt>
    <dgm:pt modelId="{C1723509-5ACA-EB44-B454-C725BCB9F70A}" cxnId="{484018BD-73C2-884A-985B-E3F2434B835D}" type="sibTrans">
      <dgm:prSet/>
      <dgm:spPr/>
      <dgm:t>
        <a:bodyPr/>
        <a:lstStyle/>
        <a:p>
          <a:endParaRPr lang="zh-CN" altLang="en-US"/>
        </a:p>
      </dgm:t>
    </dgm:pt>
    <dgm:pt modelId="{39CD5C10-A952-7B49-BF2D-94DAC5CC0245}">
      <dgm:prSet phldrT="[文本]" custT="1"/>
      <dgm:spPr/>
      <dgm:t>
        <a:bodyPr/>
        <a:lstStyle/>
        <a:p>
          <a:r>
            <a:rPr lang="zh-CN" altLang="en-US" sz="2800" dirty="0" smtClean="0">
              <a:latin typeface="微软雅黑" panose="020B0503020204020204" pitchFamily="34" charset="-122"/>
              <a:ea typeface="微软雅黑" panose="020B0503020204020204" pitchFamily="34" charset="-122"/>
              <a:cs typeface="微软雅黑" panose="020B0503020204020204" pitchFamily="34" charset="-122"/>
            </a:rPr>
            <a:t>过程</a:t>
          </a:r>
          <a:endParaRPr lang="zh-CN" altLang="en-US" sz="2800" dirty="0">
            <a:latin typeface="微软雅黑" panose="020B0503020204020204" pitchFamily="34" charset="-122"/>
            <a:ea typeface="微软雅黑" panose="020B0503020204020204" pitchFamily="34" charset="-122"/>
            <a:cs typeface="微软雅黑" panose="020B0503020204020204" pitchFamily="34" charset="-122"/>
          </a:endParaRPr>
        </a:p>
      </dgm:t>
    </dgm:pt>
    <dgm:pt modelId="{4337126B-AA07-5F40-8295-E222A0F57DC3}" cxnId="{3ABA92EF-66CC-7441-9577-0DC38211A3F2}" type="parTrans">
      <dgm:prSet/>
      <dgm:spPr/>
      <dgm:t>
        <a:bodyPr/>
        <a:lstStyle/>
        <a:p>
          <a:endParaRPr lang="zh-CN" altLang="en-US" sz="2800"/>
        </a:p>
      </dgm:t>
    </dgm:pt>
    <dgm:pt modelId="{FFECB543-CCDE-D44D-A539-085B1FE5B905}" cxnId="{3ABA92EF-66CC-7441-9577-0DC38211A3F2}" type="sibTrans">
      <dgm:prSet/>
      <dgm:spPr/>
      <dgm:t>
        <a:bodyPr/>
        <a:lstStyle/>
        <a:p>
          <a:endParaRPr lang="zh-CN" altLang="en-US"/>
        </a:p>
      </dgm:t>
    </dgm:pt>
    <dgm:pt modelId="{834EE40B-1044-BE4F-BCE4-17302E416FDF}">
      <dgm:prSet phldrT="[文本]" custT="1"/>
      <dgm:spPr/>
      <dgm:t>
        <a:bodyPr/>
        <a:lstStyle/>
        <a:p>
          <a:r>
            <a:rPr lang="zh-CN" altLang="en-US" sz="2800" dirty="0" smtClean="0">
              <a:latin typeface="微软雅黑" panose="020B0503020204020204" pitchFamily="34" charset="-122"/>
              <a:ea typeface="微软雅黑" panose="020B0503020204020204" pitchFamily="34" charset="-122"/>
              <a:cs typeface="微软雅黑" panose="020B0503020204020204" pitchFamily="34" charset="-122"/>
            </a:rPr>
            <a:t>结果</a:t>
          </a:r>
          <a:endParaRPr lang="zh-CN" altLang="en-US" sz="2800" dirty="0">
            <a:latin typeface="微软雅黑" panose="020B0503020204020204" pitchFamily="34" charset="-122"/>
            <a:ea typeface="微软雅黑" panose="020B0503020204020204" pitchFamily="34" charset="-122"/>
            <a:cs typeface="微软雅黑" panose="020B0503020204020204" pitchFamily="34" charset="-122"/>
          </a:endParaRPr>
        </a:p>
      </dgm:t>
    </dgm:pt>
    <dgm:pt modelId="{F43116FD-C009-BF48-A4C3-E49AC5B620AE}" cxnId="{BF9F10BE-A44A-EF4F-A51D-E434484BBBA6}" type="parTrans">
      <dgm:prSet/>
      <dgm:spPr/>
      <dgm:t>
        <a:bodyPr/>
        <a:lstStyle/>
        <a:p>
          <a:endParaRPr lang="zh-CN" altLang="en-US" sz="2800"/>
        </a:p>
      </dgm:t>
    </dgm:pt>
    <dgm:pt modelId="{E06FA85F-1E2E-B641-A902-FB20DAAAA4B7}" cxnId="{BF9F10BE-A44A-EF4F-A51D-E434484BBBA6}" type="sibTrans">
      <dgm:prSet/>
      <dgm:spPr/>
      <dgm:t>
        <a:bodyPr/>
        <a:lstStyle/>
        <a:p>
          <a:endParaRPr lang="zh-CN" altLang="en-US"/>
        </a:p>
      </dgm:t>
    </dgm:pt>
    <dgm:pt modelId="{868856EC-6F90-294D-8448-6FD175A0863F}">
      <dgm:prSet custT="1"/>
      <dgm:spPr/>
      <dgm:t>
        <a:bodyPr/>
        <a:lstStyle/>
        <a:p>
          <a:r>
            <a:rPr lang="zh-CN" altLang="en-US" sz="2800" dirty="0" smtClean="0">
              <a:latin typeface="微软雅黑" panose="020B0503020204020204" pitchFamily="34" charset="-122"/>
              <a:ea typeface="微软雅黑" panose="020B0503020204020204" pitchFamily="34" charset="-122"/>
              <a:cs typeface="微软雅黑" panose="020B0503020204020204" pitchFamily="34" charset="-122"/>
            </a:rPr>
            <a:t>劳动力</a:t>
          </a:r>
          <a:endParaRPr lang="zh-CN" altLang="en-US" sz="2800" dirty="0">
            <a:latin typeface="微软雅黑" panose="020B0503020204020204" pitchFamily="34" charset="-122"/>
            <a:ea typeface="微软雅黑" panose="020B0503020204020204" pitchFamily="34" charset="-122"/>
            <a:cs typeface="微软雅黑" panose="020B0503020204020204" pitchFamily="34" charset="-122"/>
          </a:endParaRPr>
        </a:p>
      </dgm:t>
    </dgm:pt>
    <dgm:pt modelId="{499F0F18-AD22-9B46-A2A2-FAFB68E6C25D}" cxnId="{0356A33B-80D0-FC4D-82DD-59DA72EC936E}" type="parTrans">
      <dgm:prSet/>
      <dgm:spPr/>
      <dgm:t>
        <a:bodyPr/>
        <a:lstStyle/>
        <a:p>
          <a:endParaRPr lang="zh-CN" altLang="en-US" sz="2800"/>
        </a:p>
      </dgm:t>
    </dgm:pt>
    <dgm:pt modelId="{7936B951-814A-644B-949F-EA360F9EAC96}" cxnId="{0356A33B-80D0-FC4D-82DD-59DA72EC936E}" type="sibTrans">
      <dgm:prSet/>
      <dgm:spPr/>
      <dgm:t>
        <a:bodyPr/>
        <a:lstStyle/>
        <a:p>
          <a:endParaRPr lang="zh-CN" altLang="en-US"/>
        </a:p>
      </dgm:t>
    </dgm:pt>
    <dgm:pt modelId="{8475F048-49B7-FB45-9353-0ED76E7E24C5}">
      <dgm:prSet custT="1"/>
      <dgm:spPr/>
      <dgm:t>
        <a:bodyPr/>
        <a:lstStyle/>
        <a:p>
          <a:r>
            <a:rPr lang="zh-CN" altLang="en-US" sz="2800" dirty="0" smtClean="0">
              <a:latin typeface="微软雅黑" panose="020B0503020204020204" pitchFamily="34" charset="-122"/>
              <a:ea typeface="微软雅黑" panose="020B0503020204020204" pitchFamily="34" charset="-122"/>
              <a:cs typeface="微软雅黑" panose="020B0503020204020204" pitchFamily="34" charset="-122"/>
            </a:rPr>
            <a:t>资本主义生产过程</a:t>
          </a:r>
          <a:endParaRPr lang="zh-CN" altLang="en-US" sz="2800" dirty="0">
            <a:latin typeface="微软雅黑" panose="020B0503020204020204" pitchFamily="34" charset="-122"/>
            <a:ea typeface="微软雅黑" panose="020B0503020204020204" pitchFamily="34" charset="-122"/>
            <a:cs typeface="微软雅黑" panose="020B0503020204020204" pitchFamily="34" charset="-122"/>
          </a:endParaRPr>
        </a:p>
      </dgm:t>
    </dgm:pt>
    <dgm:pt modelId="{E570A475-01CC-A040-B1AC-70A56D6C6F60}" cxnId="{D6F8CE56-67BA-A94D-B552-1886ABBF1CFB}" type="parTrans">
      <dgm:prSet/>
      <dgm:spPr/>
      <dgm:t>
        <a:bodyPr/>
        <a:lstStyle/>
        <a:p>
          <a:endParaRPr lang="zh-CN" altLang="en-US" sz="2800"/>
        </a:p>
      </dgm:t>
    </dgm:pt>
    <dgm:pt modelId="{9FFB5790-00B9-EB43-89B0-BF919E8D072C}" cxnId="{D6F8CE56-67BA-A94D-B552-1886ABBF1CFB}" type="sibTrans">
      <dgm:prSet/>
      <dgm:spPr/>
      <dgm:t>
        <a:bodyPr/>
        <a:lstStyle/>
        <a:p>
          <a:endParaRPr lang="zh-CN" altLang="en-US"/>
        </a:p>
      </dgm:t>
    </dgm:pt>
    <dgm:pt modelId="{5BCFDE3F-4EF4-684C-8399-03109B0086F1}">
      <dgm:prSet custT="1"/>
      <dgm:spPr/>
      <dgm:t>
        <a:bodyPr/>
        <a:lstStyle/>
        <a:p>
          <a:r>
            <a:rPr lang="zh-CN" altLang="en-US" sz="2800" dirty="0" smtClean="0">
              <a:latin typeface="微软雅黑" panose="020B0503020204020204" pitchFamily="34" charset="-122"/>
              <a:ea typeface="微软雅黑" panose="020B0503020204020204" pitchFamily="34" charset="-122"/>
              <a:cs typeface="微软雅黑" panose="020B0503020204020204" pitchFamily="34" charset="-122"/>
            </a:rPr>
            <a:t>资本积累</a:t>
          </a:r>
          <a:endParaRPr lang="zh-CN" altLang="en-US" sz="2800" dirty="0">
            <a:latin typeface="微软雅黑" panose="020B0503020204020204" pitchFamily="34" charset="-122"/>
            <a:ea typeface="微软雅黑" panose="020B0503020204020204" pitchFamily="34" charset="-122"/>
            <a:cs typeface="微软雅黑" panose="020B0503020204020204" pitchFamily="34" charset="-122"/>
          </a:endParaRPr>
        </a:p>
      </dgm:t>
    </dgm:pt>
    <dgm:pt modelId="{8765F062-6051-EA41-A5F2-8ADC29B129AF}" cxnId="{4AF29669-D7EE-014C-AA22-AC285E22562D}" type="parTrans">
      <dgm:prSet/>
      <dgm:spPr/>
      <dgm:t>
        <a:bodyPr/>
        <a:lstStyle/>
        <a:p>
          <a:endParaRPr lang="zh-CN" altLang="en-US" sz="2800"/>
        </a:p>
      </dgm:t>
    </dgm:pt>
    <dgm:pt modelId="{343AA9CD-8917-364D-9F64-CFC6B032B6F2}" cxnId="{4AF29669-D7EE-014C-AA22-AC285E22562D}" type="sibTrans">
      <dgm:prSet/>
      <dgm:spPr/>
      <dgm:t>
        <a:bodyPr/>
        <a:lstStyle/>
        <a:p>
          <a:endParaRPr lang="zh-CN" altLang="en-US"/>
        </a:p>
      </dgm:t>
    </dgm:pt>
    <dgm:pt modelId="{7B313AFC-E6CB-5F48-8952-410D0FA1A9D0}" type="pres">
      <dgm:prSet presAssocID="{A08CF87E-4080-0940-9BC9-D03861F81051}" presName="hierChild1" presStyleCnt="0">
        <dgm:presLayoutVars>
          <dgm:orgChart val="1"/>
          <dgm:chPref val="1"/>
          <dgm:dir/>
          <dgm:animOne val="branch"/>
          <dgm:animLvl val="lvl"/>
          <dgm:resizeHandles/>
        </dgm:presLayoutVars>
      </dgm:prSet>
      <dgm:spPr/>
      <dgm:t>
        <a:bodyPr/>
        <a:lstStyle/>
        <a:p>
          <a:endParaRPr lang="zh-CN" altLang="en-US"/>
        </a:p>
      </dgm:t>
    </dgm:pt>
    <dgm:pt modelId="{0AB3AFFA-7A36-744F-A3EB-45E409B9E36A}" type="pres">
      <dgm:prSet presAssocID="{62124246-4638-2C45-B3B1-9C43DE0C51BC}" presName="hierRoot1" presStyleCnt="0">
        <dgm:presLayoutVars>
          <dgm:hierBranch val="init"/>
        </dgm:presLayoutVars>
      </dgm:prSet>
      <dgm:spPr/>
      <dgm:t>
        <a:bodyPr/>
        <a:lstStyle/>
        <a:p>
          <a:endParaRPr lang="zh-CN" altLang="en-US"/>
        </a:p>
      </dgm:t>
    </dgm:pt>
    <dgm:pt modelId="{56FDB728-6DE4-454F-A568-8F9A7F1D0AA0}" type="pres">
      <dgm:prSet presAssocID="{62124246-4638-2C45-B3B1-9C43DE0C51BC}" presName="rootComposite1" presStyleCnt="0"/>
      <dgm:spPr/>
      <dgm:t>
        <a:bodyPr/>
        <a:lstStyle/>
        <a:p>
          <a:endParaRPr lang="zh-CN" altLang="en-US"/>
        </a:p>
      </dgm:t>
    </dgm:pt>
    <dgm:pt modelId="{EBA94B06-172D-A641-B895-CE5041C13DE1}" type="pres">
      <dgm:prSet presAssocID="{62124246-4638-2C45-B3B1-9C43DE0C51BC}" presName="rootText1" presStyleLbl="node0" presStyleIdx="0" presStyleCnt="1" custScaleX="216223" custScaleY="269542">
        <dgm:presLayoutVars>
          <dgm:chPref val="3"/>
        </dgm:presLayoutVars>
      </dgm:prSet>
      <dgm:spPr/>
      <dgm:t>
        <a:bodyPr/>
        <a:lstStyle/>
        <a:p>
          <a:endParaRPr lang="zh-CN" altLang="en-US"/>
        </a:p>
      </dgm:t>
    </dgm:pt>
    <dgm:pt modelId="{07C93DC0-A1B7-E746-A1FB-7C8824D8B034}" type="pres">
      <dgm:prSet presAssocID="{62124246-4638-2C45-B3B1-9C43DE0C51BC}" presName="rootConnector1" presStyleLbl="node1" presStyleIdx="0" presStyleCnt="0"/>
      <dgm:spPr/>
      <dgm:t>
        <a:bodyPr/>
        <a:lstStyle/>
        <a:p>
          <a:endParaRPr lang="zh-CN" altLang="en-US"/>
        </a:p>
      </dgm:t>
    </dgm:pt>
    <dgm:pt modelId="{1ED75843-4DE1-514E-9AD4-DFC9BDBA429F}" type="pres">
      <dgm:prSet presAssocID="{62124246-4638-2C45-B3B1-9C43DE0C51BC}" presName="hierChild2" presStyleCnt="0"/>
      <dgm:spPr/>
      <dgm:t>
        <a:bodyPr/>
        <a:lstStyle/>
        <a:p>
          <a:endParaRPr lang="zh-CN" altLang="en-US"/>
        </a:p>
      </dgm:t>
    </dgm:pt>
    <dgm:pt modelId="{710A4482-DD73-7A47-B902-E8D86654AEEA}" type="pres">
      <dgm:prSet presAssocID="{0B427950-C7AD-B649-BB45-B51B2BE0505A}" presName="Name64" presStyleLbl="parChTrans1D2" presStyleIdx="0" presStyleCnt="3"/>
      <dgm:spPr/>
      <dgm:t>
        <a:bodyPr/>
        <a:lstStyle/>
        <a:p>
          <a:endParaRPr lang="zh-CN" altLang="en-US"/>
        </a:p>
      </dgm:t>
    </dgm:pt>
    <dgm:pt modelId="{31DEE7A0-E0A3-A045-81CC-8E1B04F213E5}" type="pres">
      <dgm:prSet presAssocID="{13FE3346-CC99-AE4D-A294-8E530C209A2F}" presName="hierRoot2" presStyleCnt="0">
        <dgm:presLayoutVars>
          <dgm:hierBranch val="init"/>
        </dgm:presLayoutVars>
      </dgm:prSet>
      <dgm:spPr/>
      <dgm:t>
        <a:bodyPr/>
        <a:lstStyle/>
        <a:p>
          <a:endParaRPr lang="zh-CN" altLang="en-US"/>
        </a:p>
      </dgm:t>
    </dgm:pt>
    <dgm:pt modelId="{FFB0C3D1-5B75-C348-AE5C-39AFAF8FAD8E}" type="pres">
      <dgm:prSet presAssocID="{13FE3346-CC99-AE4D-A294-8E530C209A2F}" presName="rootComposite" presStyleCnt="0"/>
      <dgm:spPr/>
      <dgm:t>
        <a:bodyPr/>
        <a:lstStyle/>
        <a:p>
          <a:endParaRPr lang="zh-CN" altLang="en-US"/>
        </a:p>
      </dgm:t>
    </dgm:pt>
    <dgm:pt modelId="{8B7FDCD3-9C17-7D43-9E36-1F184B8E7A68}" type="pres">
      <dgm:prSet presAssocID="{13FE3346-CC99-AE4D-A294-8E530C209A2F}" presName="rootText" presStyleLbl="node2" presStyleIdx="0" presStyleCnt="3">
        <dgm:presLayoutVars>
          <dgm:chPref val="3"/>
        </dgm:presLayoutVars>
      </dgm:prSet>
      <dgm:spPr/>
      <dgm:t>
        <a:bodyPr/>
        <a:lstStyle/>
        <a:p>
          <a:endParaRPr lang="zh-CN" altLang="en-US"/>
        </a:p>
      </dgm:t>
    </dgm:pt>
    <dgm:pt modelId="{F294AF9B-D5CD-734E-B22D-F73999ECB74E}" type="pres">
      <dgm:prSet presAssocID="{13FE3346-CC99-AE4D-A294-8E530C209A2F}" presName="rootConnector" presStyleLbl="node2" presStyleIdx="0" presStyleCnt="3"/>
      <dgm:spPr/>
      <dgm:t>
        <a:bodyPr/>
        <a:lstStyle/>
        <a:p>
          <a:endParaRPr lang="zh-CN" altLang="en-US"/>
        </a:p>
      </dgm:t>
    </dgm:pt>
    <dgm:pt modelId="{1A84BD5A-18EF-804E-8582-A4617F02FD36}" type="pres">
      <dgm:prSet presAssocID="{13FE3346-CC99-AE4D-A294-8E530C209A2F}" presName="hierChild4" presStyleCnt="0"/>
      <dgm:spPr/>
      <dgm:t>
        <a:bodyPr/>
        <a:lstStyle/>
        <a:p>
          <a:endParaRPr lang="zh-CN" altLang="en-US"/>
        </a:p>
      </dgm:t>
    </dgm:pt>
    <dgm:pt modelId="{FDA67977-5BC4-BD40-A8CF-DD9ED14BB35D}" type="pres">
      <dgm:prSet presAssocID="{499F0F18-AD22-9B46-A2A2-FAFB68E6C25D}" presName="Name64" presStyleLbl="parChTrans1D3" presStyleIdx="0" presStyleCnt="3"/>
      <dgm:spPr/>
      <dgm:t>
        <a:bodyPr/>
        <a:lstStyle/>
        <a:p>
          <a:endParaRPr lang="zh-CN" altLang="en-US"/>
        </a:p>
      </dgm:t>
    </dgm:pt>
    <dgm:pt modelId="{A5D55679-5D90-854B-B43E-72D833E4225D}" type="pres">
      <dgm:prSet presAssocID="{868856EC-6F90-294D-8448-6FD175A0863F}" presName="hierRoot2" presStyleCnt="0">
        <dgm:presLayoutVars>
          <dgm:hierBranch val="init"/>
        </dgm:presLayoutVars>
      </dgm:prSet>
      <dgm:spPr/>
      <dgm:t>
        <a:bodyPr/>
        <a:lstStyle/>
        <a:p>
          <a:endParaRPr lang="zh-CN" altLang="en-US"/>
        </a:p>
      </dgm:t>
    </dgm:pt>
    <dgm:pt modelId="{37AEC13D-97F0-F641-A7F8-EA479EF2231D}" type="pres">
      <dgm:prSet presAssocID="{868856EC-6F90-294D-8448-6FD175A0863F}" presName="rootComposite" presStyleCnt="0"/>
      <dgm:spPr/>
      <dgm:t>
        <a:bodyPr/>
        <a:lstStyle/>
        <a:p>
          <a:endParaRPr lang="zh-CN" altLang="en-US"/>
        </a:p>
      </dgm:t>
    </dgm:pt>
    <dgm:pt modelId="{9D62F112-1B0F-5C47-BD90-09742FA34670}" type="pres">
      <dgm:prSet presAssocID="{868856EC-6F90-294D-8448-6FD175A0863F}" presName="rootText" presStyleLbl="node3" presStyleIdx="0" presStyleCnt="3">
        <dgm:presLayoutVars>
          <dgm:chPref val="3"/>
        </dgm:presLayoutVars>
      </dgm:prSet>
      <dgm:spPr/>
      <dgm:t>
        <a:bodyPr/>
        <a:lstStyle/>
        <a:p>
          <a:endParaRPr lang="zh-CN" altLang="en-US"/>
        </a:p>
      </dgm:t>
    </dgm:pt>
    <dgm:pt modelId="{564C47E7-3DCC-5446-B4AA-484A4B67DCD1}" type="pres">
      <dgm:prSet presAssocID="{868856EC-6F90-294D-8448-6FD175A0863F}" presName="rootConnector" presStyleLbl="node3" presStyleIdx="0" presStyleCnt="3"/>
      <dgm:spPr/>
      <dgm:t>
        <a:bodyPr/>
        <a:lstStyle/>
        <a:p>
          <a:endParaRPr lang="zh-CN" altLang="en-US"/>
        </a:p>
      </dgm:t>
    </dgm:pt>
    <dgm:pt modelId="{986DE4AF-5B90-3F42-8407-A5F8B9BCAF52}" type="pres">
      <dgm:prSet presAssocID="{868856EC-6F90-294D-8448-6FD175A0863F}" presName="hierChild4" presStyleCnt="0"/>
      <dgm:spPr/>
      <dgm:t>
        <a:bodyPr/>
        <a:lstStyle/>
        <a:p>
          <a:endParaRPr lang="zh-CN" altLang="en-US"/>
        </a:p>
      </dgm:t>
    </dgm:pt>
    <dgm:pt modelId="{9E99FF97-7565-2D49-9BDA-3A4C37EFBF79}" type="pres">
      <dgm:prSet presAssocID="{868856EC-6F90-294D-8448-6FD175A0863F}" presName="hierChild5" presStyleCnt="0"/>
      <dgm:spPr/>
      <dgm:t>
        <a:bodyPr/>
        <a:lstStyle/>
        <a:p>
          <a:endParaRPr lang="zh-CN" altLang="en-US"/>
        </a:p>
      </dgm:t>
    </dgm:pt>
    <dgm:pt modelId="{FCB28BF2-20CA-814F-AFE1-54091D28DEFE}" type="pres">
      <dgm:prSet presAssocID="{13FE3346-CC99-AE4D-A294-8E530C209A2F}" presName="hierChild5" presStyleCnt="0"/>
      <dgm:spPr/>
      <dgm:t>
        <a:bodyPr/>
        <a:lstStyle/>
        <a:p>
          <a:endParaRPr lang="zh-CN" altLang="en-US"/>
        </a:p>
      </dgm:t>
    </dgm:pt>
    <dgm:pt modelId="{2583C949-48DB-6C46-9BD1-09A95083A7A6}" type="pres">
      <dgm:prSet presAssocID="{4337126B-AA07-5F40-8295-E222A0F57DC3}" presName="Name64" presStyleLbl="parChTrans1D2" presStyleIdx="1" presStyleCnt="3"/>
      <dgm:spPr/>
      <dgm:t>
        <a:bodyPr/>
        <a:lstStyle/>
        <a:p>
          <a:endParaRPr lang="zh-CN" altLang="en-US"/>
        </a:p>
      </dgm:t>
    </dgm:pt>
    <dgm:pt modelId="{E5802C78-5763-9145-B23D-8AAF1AE976FD}" type="pres">
      <dgm:prSet presAssocID="{39CD5C10-A952-7B49-BF2D-94DAC5CC0245}" presName="hierRoot2" presStyleCnt="0">
        <dgm:presLayoutVars>
          <dgm:hierBranch val="init"/>
        </dgm:presLayoutVars>
      </dgm:prSet>
      <dgm:spPr/>
      <dgm:t>
        <a:bodyPr/>
        <a:lstStyle/>
        <a:p>
          <a:endParaRPr lang="zh-CN" altLang="en-US"/>
        </a:p>
      </dgm:t>
    </dgm:pt>
    <dgm:pt modelId="{F7DBED58-1BE8-3B4A-81D5-3D03B560C6E8}" type="pres">
      <dgm:prSet presAssocID="{39CD5C10-A952-7B49-BF2D-94DAC5CC0245}" presName="rootComposite" presStyleCnt="0"/>
      <dgm:spPr/>
      <dgm:t>
        <a:bodyPr/>
        <a:lstStyle/>
        <a:p>
          <a:endParaRPr lang="zh-CN" altLang="en-US"/>
        </a:p>
      </dgm:t>
    </dgm:pt>
    <dgm:pt modelId="{16A96853-E331-7244-B182-F7397BF6BB4D}" type="pres">
      <dgm:prSet presAssocID="{39CD5C10-A952-7B49-BF2D-94DAC5CC0245}" presName="rootText" presStyleLbl="node2" presStyleIdx="1" presStyleCnt="3">
        <dgm:presLayoutVars>
          <dgm:chPref val="3"/>
        </dgm:presLayoutVars>
      </dgm:prSet>
      <dgm:spPr/>
      <dgm:t>
        <a:bodyPr/>
        <a:lstStyle/>
        <a:p>
          <a:endParaRPr lang="zh-CN" altLang="en-US"/>
        </a:p>
      </dgm:t>
    </dgm:pt>
    <dgm:pt modelId="{DE4230A8-CD7C-6A42-9D56-166D00C84A02}" type="pres">
      <dgm:prSet presAssocID="{39CD5C10-A952-7B49-BF2D-94DAC5CC0245}" presName="rootConnector" presStyleLbl="node2" presStyleIdx="1" presStyleCnt="3"/>
      <dgm:spPr/>
      <dgm:t>
        <a:bodyPr/>
        <a:lstStyle/>
        <a:p>
          <a:endParaRPr lang="zh-CN" altLang="en-US"/>
        </a:p>
      </dgm:t>
    </dgm:pt>
    <dgm:pt modelId="{AE77A1E8-132B-1341-95C9-6CDC5B204332}" type="pres">
      <dgm:prSet presAssocID="{39CD5C10-A952-7B49-BF2D-94DAC5CC0245}" presName="hierChild4" presStyleCnt="0"/>
      <dgm:spPr/>
      <dgm:t>
        <a:bodyPr/>
        <a:lstStyle/>
        <a:p>
          <a:endParaRPr lang="zh-CN" altLang="en-US"/>
        </a:p>
      </dgm:t>
    </dgm:pt>
    <dgm:pt modelId="{A04E5779-1CC5-754E-B9ED-38F2867E7DB3}" type="pres">
      <dgm:prSet presAssocID="{E570A475-01CC-A040-B1AC-70A56D6C6F60}" presName="Name64" presStyleLbl="parChTrans1D3" presStyleIdx="1" presStyleCnt="3"/>
      <dgm:spPr/>
      <dgm:t>
        <a:bodyPr/>
        <a:lstStyle/>
        <a:p>
          <a:endParaRPr lang="zh-CN" altLang="en-US"/>
        </a:p>
      </dgm:t>
    </dgm:pt>
    <dgm:pt modelId="{98758AAE-302F-154A-B89F-B83D1D24E722}" type="pres">
      <dgm:prSet presAssocID="{8475F048-49B7-FB45-9353-0ED76E7E24C5}" presName="hierRoot2" presStyleCnt="0">
        <dgm:presLayoutVars>
          <dgm:hierBranch val="init"/>
        </dgm:presLayoutVars>
      </dgm:prSet>
      <dgm:spPr/>
      <dgm:t>
        <a:bodyPr/>
        <a:lstStyle/>
        <a:p>
          <a:endParaRPr lang="zh-CN" altLang="en-US"/>
        </a:p>
      </dgm:t>
    </dgm:pt>
    <dgm:pt modelId="{CECF23BB-55E6-5F4F-9CD2-94DB4DA626B6}" type="pres">
      <dgm:prSet presAssocID="{8475F048-49B7-FB45-9353-0ED76E7E24C5}" presName="rootComposite" presStyleCnt="0"/>
      <dgm:spPr/>
      <dgm:t>
        <a:bodyPr/>
        <a:lstStyle/>
        <a:p>
          <a:endParaRPr lang="zh-CN" altLang="en-US"/>
        </a:p>
      </dgm:t>
    </dgm:pt>
    <dgm:pt modelId="{98421DD9-476B-284F-901A-F24DF3B53337}" type="pres">
      <dgm:prSet presAssocID="{8475F048-49B7-FB45-9353-0ED76E7E24C5}" presName="rootText" presStyleLbl="node3" presStyleIdx="1" presStyleCnt="3" custScaleX="147426">
        <dgm:presLayoutVars>
          <dgm:chPref val="3"/>
        </dgm:presLayoutVars>
      </dgm:prSet>
      <dgm:spPr/>
      <dgm:t>
        <a:bodyPr/>
        <a:lstStyle/>
        <a:p>
          <a:endParaRPr lang="zh-CN" altLang="en-US"/>
        </a:p>
      </dgm:t>
    </dgm:pt>
    <dgm:pt modelId="{F08E4DAB-1FEC-CD44-AEAF-CB2401B07996}" type="pres">
      <dgm:prSet presAssocID="{8475F048-49B7-FB45-9353-0ED76E7E24C5}" presName="rootConnector" presStyleLbl="node3" presStyleIdx="1" presStyleCnt="3"/>
      <dgm:spPr/>
      <dgm:t>
        <a:bodyPr/>
        <a:lstStyle/>
        <a:p>
          <a:endParaRPr lang="zh-CN" altLang="en-US"/>
        </a:p>
      </dgm:t>
    </dgm:pt>
    <dgm:pt modelId="{F66580F3-A667-8244-AFAE-7C77E5ED255B}" type="pres">
      <dgm:prSet presAssocID="{8475F048-49B7-FB45-9353-0ED76E7E24C5}" presName="hierChild4" presStyleCnt="0"/>
      <dgm:spPr/>
      <dgm:t>
        <a:bodyPr/>
        <a:lstStyle/>
        <a:p>
          <a:endParaRPr lang="zh-CN" altLang="en-US"/>
        </a:p>
      </dgm:t>
    </dgm:pt>
    <dgm:pt modelId="{ECDCA5E9-7BDA-E240-8ADD-72671A064D24}" type="pres">
      <dgm:prSet presAssocID="{8475F048-49B7-FB45-9353-0ED76E7E24C5}" presName="hierChild5" presStyleCnt="0"/>
      <dgm:spPr/>
      <dgm:t>
        <a:bodyPr/>
        <a:lstStyle/>
        <a:p>
          <a:endParaRPr lang="zh-CN" altLang="en-US"/>
        </a:p>
      </dgm:t>
    </dgm:pt>
    <dgm:pt modelId="{1DD82319-7954-874C-8FF0-2B0094DF2E21}" type="pres">
      <dgm:prSet presAssocID="{39CD5C10-A952-7B49-BF2D-94DAC5CC0245}" presName="hierChild5" presStyleCnt="0"/>
      <dgm:spPr/>
      <dgm:t>
        <a:bodyPr/>
        <a:lstStyle/>
        <a:p>
          <a:endParaRPr lang="zh-CN" altLang="en-US"/>
        </a:p>
      </dgm:t>
    </dgm:pt>
    <dgm:pt modelId="{A688B2FB-101D-0B4C-8CA9-35760B6984BB}" type="pres">
      <dgm:prSet presAssocID="{F43116FD-C009-BF48-A4C3-E49AC5B620AE}" presName="Name64" presStyleLbl="parChTrans1D2" presStyleIdx="2" presStyleCnt="3"/>
      <dgm:spPr/>
      <dgm:t>
        <a:bodyPr/>
        <a:lstStyle/>
        <a:p>
          <a:endParaRPr lang="zh-CN" altLang="en-US"/>
        </a:p>
      </dgm:t>
    </dgm:pt>
    <dgm:pt modelId="{08CE1337-A546-764F-B767-0FCEEDFDD37A}" type="pres">
      <dgm:prSet presAssocID="{834EE40B-1044-BE4F-BCE4-17302E416FDF}" presName="hierRoot2" presStyleCnt="0">
        <dgm:presLayoutVars>
          <dgm:hierBranch val="init"/>
        </dgm:presLayoutVars>
      </dgm:prSet>
      <dgm:spPr/>
      <dgm:t>
        <a:bodyPr/>
        <a:lstStyle/>
        <a:p>
          <a:endParaRPr lang="zh-CN" altLang="en-US"/>
        </a:p>
      </dgm:t>
    </dgm:pt>
    <dgm:pt modelId="{9CBB1093-A751-9641-9B77-B9A5A58BCBEB}" type="pres">
      <dgm:prSet presAssocID="{834EE40B-1044-BE4F-BCE4-17302E416FDF}" presName="rootComposite" presStyleCnt="0"/>
      <dgm:spPr/>
      <dgm:t>
        <a:bodyPr/>
        <a:lstStyle/>
        <a:p>
          <a:endParaRPr lang="zh-CN" altLang="en-US"/>
        </a:p>
      </dgm:t>
    </dgm:pt>
    <dgm:pt modelId="{C87D6F4D-EF79-C94A-9D05-41D7D28A02FE}" type="pres">
      <dgm:prSet presAssocID="{834EE40B-1044-BE4F-BCE4-17302E416FDF}" presName="rootText" presStyleLbl="node2" presStyleIdx="2" presStyleCnt="3">
        <dgm:presLayoutVars>
          <dgm:chPref val="3"/>
        </dgm:presLayoutVars>
      </dgm:prSet>
      <dgm:spPr/>
      <dgm:t>
        <a:bodyPr/>
        <a:lstStyle/>
        <a:p>
          <a:endParaRPr lang="zh-CN" altLang="en-US"/>
        </a:p>
      </dgm:t>
    </dgm:pt>
    <dgm:pt modelId="{35457714-0433-8C44-B237-45CD1D1D7C56}" type="pres">
      <dgm:prSet presAssocID="{834EE40B-1044-BE4F-BCE4-17302E416FDF}" presName="rootConnector" presStyleLbl="node2" presStyleIdx="2" presStyleCnt="3"/>
      <dgm:spPr/>
      <dgm:t>
        <a:bodyPr/>
        <a:lstStyle/>
        <a:p>
          <a:endParaRPr lang="zh-CN" altLang="en-US"/>
        </a:p>
      </dgm:t>
    </dgm:pt>
    <dgm:pt modelId="{1A2DF198-58AE-C045-8F8A-C5203A29CC33}" type="pres">
      <dgm:prSet presAssocID="{834EE40B-1044-BE4F-BCE4-17302E416FDF}" presName="hierChild4" presStyleCnt="0"/>
      <dgm:spPr/>
      <dgm:t>
        <a:bodyPr/>
        <a:lstStyle/>
        <a:p>
          <a:endParaRPr lang="zh-CN" altLang="en-US"/>
        </a:p>
      </dgm:t>
    </dgm:pt>
    <dgm:pt modelId="{17088CCF-6763-3C4D-A28C-220474294B57}" type="pres">
      <dgm:prSet presAssocID="{8765F062-6051-EA41-A5F2-8ADC29B129AF}" presName="Name64" presStyleLbl="parChTrans1D3" presStyleIdx="2" presStyleCnt="3"/>
      <dgm:spPr/>
      <dgm:t>
        <a:bodyPr/>
        <a:lstStyle/>
        <a:p>
          <a:endParaRPr lang="zh-CN" altLang="en-US"/>
        </a:p>
      </dgm:t>
    </dgm:pt>
    <dgm:pt modelId="{3BA6D017-AC1A-1847-9464-3269A60E79C8}" type="pres">
      <dgm:prSet presAssocID="{5BCFDE3F-4EF4-684C-8399-03109B0086F1}" presName="hierRoot2" presStyleCnt="0">
        <dgm:presLayoutVars>
          <dgm:hierBranch val="init"/>
        </dgm:presLayoutVars>
      </dgm:prSet>
      <dgm:spPr/>
      <dgm:t>
        <a:bodyPr/>
        <a:lstStyle/>
        <a:p>
          <a:endParaRPr lang="zh-CN" altLang="en-US"/>
        </a:p>
      </dgm:t>
    </dgm:pt>
    <dgm:pt modelId="{8E1E3E77-141A-CC49-B123-5DC45D63FE7D}" type="pres">
      <dgm:prSet presAssocID="{5BCFDE3F-4EF4-684C-8399-03109B0086F1}" presName="rootComposite" presStyleCnt="0"/>
      <dgm:spPr/>
      <dgm:t>
        <a:bodyPr/>
        <a:lstStyle/>
        <a:p>
          <a:endParaRPr lang="zh-CN" altLang="en-US"/>
        </a:p>
      </dgm:t>
    </dgm:pt>
    <dgm:pt modelId="{72C1AD5D-12AE-3D4F-B8DE-7BF15CC482D2}" type="pres">
      <dgm:prSet presAssocID="{5BCFDE3F-4EF4-684C-8399-03109B0086F1}" presName="rootText" presStyleLbl="node3" presStyleIdx="2" presStyleCnt="3">
        <dgm:presLayoutVars>
          <dgm:chPref val="3"/>
        </dgm:presLayoutVars>
      </dgm:prSet>
      <dgm:spPr/>
      <dgm:t>
        <a:bodyPr/>
        <a:lstStyle/>
        <a:p>
          <a:endParaRPr lang="zh-CN" altLang="en-US"/>
        </a:p>
      </dgm:t>
    </dgm:pt>
    <dgm:pt modelId="{83B252FF-CDDA-4D4E-B54E-2F5A5D05304A}" type="pres">
      <dgm:prSet presAssocID="{5BCFDE3F-4EF4-684C-8399-03109B0086F1}" presName="rootConnector" presStyleLbl="node3" presStyleIdx="2" presStyleCnt="3"/>
      <dgm:spPr/>
      <dgm:t>
        <a:bodyPr/>
        <a:lstStyle/>
        <a:p>
          <a:endParaRPr lang="zh-CN" altLang="en-US"/>
        </a:p>
      </dgm:t>
    </dgm:pt>
    <dgm:pt modelId="{C01BF1BB-B145-BF45-914E-3710BEAA3E9A}" type="pres">
      <dgm:prSet presAssocID="{5BCFDE3F-4EF4-684C-8399-03109B0086F1}" presName="hierChild4" presStyleCnt="0"/>
      <dgm:spPr/>
      <dgm:t>
        <a:bodyPr/>
        <a:lstStyle/>
        <a:p>
          <a:endParaRPr lang="zh-CN" altLang="en-US"/>
        </a:p>
      </dgm:t>
    </dgm:pt>
    <dgm:pt modelId="{0AED2DF0-2AEA-7045-96C8-F761428B3C6F}" type="pres">
      <dgm:prSet presAssocID="{5BCFDE3F-4EF4-684C-8399-03109B0086F1}" presName="hierChild5" presStyleCnt="0"/>
      <dgm:spPr/>
      <dgm:t>
        <a:bodyPr/>
        <a:lstStyle/>
        <a:p>
          <a:endParaRPr lang="zh-CN" altLang="en-US"/>
        </a:p>
      </dgm:t>
    </dgm:pt>
    <dgm:pt modelId="{2DBAC98D-50AA-AB4B-8CB3-352E4EBEF67A}" type="pres">
      <dgm:prSet presAssocID="{834EE40B-1044-BE4F-BCE4-17302E416FDF}" presName="hierChild5" presStyleCnt="0"/>
      <dgm:spPr/>
      <dgm:t>
        <a:bodyPr/>
        <a:lstStyle/>
        <a:p>
          <a:endParaRPr lang="zh-CN" altLang="en-US"/>
        </a:p>
      </dgm:t>
    </dgm:pt>
    <dgm:pt modelId="{D226D22A-ED1E-524D-B915-33994ADE7F65}" type="pres">
      <dgm:prSet presAssocID="{62124246-4638-2C45-B3B1-9C43DE0C51BC}" presName="hierChild3" presStyleCnt="0"/>
      <dgm:spPr/>
      <dgm:t>
        <a:bodyPr/>
        <a:lstStyle/>
        <a:p>
          <a:endParaRPr lang="zh-CN" altLang="en-US"/>
        </a:p>
      </dgm:t>
    </dgm:pt>
  </dgm:ptLst>
  <dgm:cxnLst>
    <dgm:cxn modelId="{AAE2F9A6-53C2-B841-9AD0-3D5F1E6AB1D4}" type="presOf" srcId="{62124246-4638-2C45-B3B1-9C43DE0C51BC}" destId="{07C93DC0-A1B7-E746-A1FB-7C8824D8B034}" srcOrd="1" destOrd="0" presId="urn:microsoft.com/office/officeart/2009/3/layout/HorizontalOrganizationChart#425"/>
    <dgm:cxn modelId="{CF10780F-6B80-AE4D-9B34-2A27B0380C38}" type="presOf" srcId="{4337126B-AA07-5F40-8295-E222A0F57DC3}" destId="{2583C949-48DB-6C46-9BD1-09A95083A7A6}" srcOrd="0" destOrd="0" presId="urn:microsoft.com/office/officeart/2009/3/layout/HorizontalOrganizationChart#425"/>
    <dgm:cxn modelId="{A4A9F9C7-D67B-3B4B-8A21-5E09D77444B6}" type="presOf" srcId="{868856EC-6F90-294D-8448-6FD175A0863F}" destId="{564C47E7-3DCC-5446-B4AA-484A4B67DCD1}" srcOrd="1" destOrd="0" presId="urn:microsoft.com/office/officeart/2009/3/layout/HorizontalOrganizationChart#425"/>
    <dgm:cxn modelId="{D6F8CE56-67BA-A94D-B552-1886ABBF1CFB}" srcId="{39CD5C10-A952-7B49-BF2D-94DAC5CC0245}" destId="{8475F048-49B7-FB45-9353-0ED76E7E24C5}" srcOrd="0" destOrd="0" parTransId="{E570A475-01CC-A040-B1AC-70A56D6C6F60}" sibTransId="{9FFB5790-00B9-EB43-89B0-BF919E8D072C}"/>
    <dgm:cxn modelId="{E16F53EA-3716-CC45-A4D7-6CDB85292BDA}" type="presOf" srcId="{834EE40B-1044-BE4F-BCE4-17302E416FDF}" destId="{C87D6F4D-EF79-C94A-9D05-41D7D28A02FE}" srcOrd="0" destOrd="0" presId="urn:microsoft.com/office/officeart/2009/3/layout/HorizontalOrganizationChart#425"/>
    <dgm:cxn modelId="{0B3C86D3-117D-7A4A-907C-27EA662343D5}" type="presOf" srcId="{834EE40B-1044-BE4F-BCE4-17302E416FDF}" destId="{35457714-0433-8C44-B237-45CD1D1D7C56}" srcOrd="1" destOrd="0" presId="urn:microsoft.com/office/officeart/2009/3/layout/HorizontalOrganizationChart#425"/>
    <dgm:cxn modelId="{225A4DF9-3D0B-7240-A31A-AAAD3E875F19}" type="presOf" srcId="{13FE3346-CC99-AE4D-A294-8E530C209A2F}" destId="{F294AF9B-D5CD-734E-B22D-F73999ECB74E}" srcOrd="1" destOrd="0" presId="urn:microsoft.com/office/officeart/2009/3/layout/HorizontalOrganizationChart#425"/>
    <dgm:cxn modelId="{39C35B28-B693-9349-A71A-145BC142EAD9}" type="presOf" srcId="{E570A475-01CC-A040-B1AC-70A56D6C6F60}" destId="{A04E5779-1CC5-754E-B9ED-38F2867E7DB3}" srcOrd="0" destOrd="0" presId="urn:microsoft.com/office/officeart/2009/3/layout/HorizontalOrganizationChart#425"/>
    <dgm:cxn modelId="{ED993D3A-E1D6-6148-9507-9E10B7F52A01}" type="presOf" srcId="{62124246-4638-2C45-B3B1-9C43DE0C51BC}" destId="{EBA94B06-172D-A641-B895-CE5041C13DE1}" srcOrd="0" destOrd="0" presId="urn:microsoft.com/office/officeart/2009/3/layout/HorizontalOrganizationChart#425"/>
    <dgm:cxn modelId="{E2D9133C-D286-0A4F-8256-0643AE8A3264}" type="presOf" srcId="{39CD5C10-A952-7B49-BF2D-94DAC5CC0245}" destId="{DE4230A8-CD7C-6A42-9D56-166D00C84A02}" srcOrd="1" destOrd="0" presId="urn:microsoft.com/office/officeart/2009/3/layout/HorizontalOrganizationChart#425"/>
    <dgm:cxn modelId="{4EFEFF57-8928-FD43-8C15-FCB330F8BFAD}" type="presOf" srcId="{499F0F18-AD22-9B46-A2A2-FAFB68E6C25D}" destId="{FDA67977-5BC4-BD40-A8CF-DD9ED14BB35D}" srcOrd="0" destOrd="0" presId="urn:microsoft.com/office/officeart/2009/3/layout/HorizontalOrganizationChart#425"/>
    <dgm:cxn modelId="{355C1472-E634-2E49-A08D-12938033E187}" type="presOf" srcId="{8475F048-49B7-FB45-9353-0ED76E7E24C5}" destId="{F08E4DAB-1FEC-CD44-AEAF-CB2401B07996}" srcOrd="1" destOrd="0" presId="urn:microsoft.com/office/officeart/2009/3/layout/HorizontalOrganizationChart#425"/>
    <dgm:cxn modelId="{5F72D5FE-8B49-924F-9BE6-C04782A3DA93}" type="presOf" srcId="{5BCFDE3F-4EF4-684C-8399-03109B0086F1}" destId="{72C1AD5D-12AE-3D4F-B8DE-7BF15CC482D2}" srcOrd="0" destOrd="0" presId="urn:microsoft.com/office/officeart/2009/3/layout/HorizontalOrganizationChart#425"/>
    <dgm:cxn modelId="{0356A33B-80D0-FC4D-82DD-59DA72EC936E}" srcId="{13FE3346-CC99-AE4D-A294-8E530C209A2F}" destId="{868856EC-6F90-294D-8448-6FD175A0863F}" srcOrd="0" destOrd="0" parTransId="{499F0F18-AD22-9B46-A2A2-FAFB68E6C25D}" sibTransId="{7936B951-814A-644B-949F-EA360F9EAC96}"/>
    <dgm:cxn modelId="{4F019B51-89F2-C641-8A53-E4D0BB3FCA44}" type="presOf" srcId="{A08CF87E-4080-0940-9BC9-D03861F81051}" destId="{7B313AFC-E6CB-5F48-8952-410D0FA1A9D0}" srcOrd="0" destOrd="0" presId="urn:microsoft.com/office/officeart/2009/3/layout/HorizontalOrganizationChart#425"/>
    <dgm:cxn modelId="{006FDE37-0647-8841-BAE3-8E86DD467AE9}" srcId="{A08CF87E-4080-0940-9BC9-D03861F81051}" destId="{62124246-4638-2C45-B3B1-9C43DE0C51BC}" srcOrd="0" destOrd="0" parTransId="{098F0EFB-C306-B145-A2F6-8BC7A8BE725C}" sibTransId="{5C17D701-4386-CB4F-9F37-E39ECF899AD0}"/>
    <dgm:cxn modelId="{752CE6C4-68AF-3A49-BCFD-B2330FD7328A}" type="presOf" srcId="{868856EC-6F90-294D-8448-6FD175A0863F}" destId="{9D62F112-1B0F-5C47-BD90-09742FA34670}" srcOrd="0" destOrd="0" presId="urn:microsoft.com/office/officeart/2009/3/layout/HorizontalOrganizationChart#425"/>
    <dgm:cxn modelId="{ADE59CD1-BDFC-3340-9B33-47B4A5FE806E}" type="presOf" srcId="{0B427950-C7AD-B649-BB45-B51B2BE0505A}" destId="{710A4482-DD73-7A47-B902-E8D86654AEEA}" srcOrd="0" destOrd="0" presId="urn:microsoft.com/office/officeart/2009/3/layout/HorizontalOrganizationChart#425"/>
    <dgm:cxn modelId="{22FC8F6F-247D-BD44-8ACE-7BD48732AD69}" type="presOf" srcId="{F43116FD-C009-BF48-A4C3-E49AC5B620AE}" destId="{A688B2FB-101D-0B4C-8CA9-35760B6984BB}" srcOrd="0" destOrd="0" presId="urn:microsoft.com/office/officeart/2009/3/layout/HorizontalOrganizationChart#425"/>
    <dgm:cxn modelId="{0396D207-1135-E64C-BB43-1196A7161BE5}" type="presOf" srcId="{5BCFDE3F-4EF4-684C-8399-03109B0086F1}" destId="{83B252FF-CDDA-4D4E-B54E-2F5A5D05304A}" srcOrd="1" destOrd="0" presId="urn:microsoft.com/office/officeart/2009/3/layout/HorizontalOrganizationChart#425"/>
    <dgm:cxn modelId="{4B59EF4E-1E75-734C-AF21-CCA3F4CDA74F}" type="presOf" srcId="{13FE3346-CC99-AE4D-A294-8E530C209A2F}" destId="{8B7FDCD3-9C17-7D43-9E36-1F184B8E7A68}" srcOrd="0" destOrd="0" presId="urn:microsoft.com/office/officeart/2009/3/layout/HorizontalOrganizationChart#425"/>
    <dgm:cxn modelId="{3ABA92EF-66CC-7441-9577-0DC38211A3F2}" srcId="{62124246-4638-2C45-B3B1-9C43DE0C51BC}" destId="{39CD5C10-A952-7B49-BF2D-94DAC5CC0245}" srcOrd="1" destOrd="0" parTransId="{4337126B-AA07-5F40-8295-E222A0F57DC3}" sibTransId="{FFECB543-CCDE-D44D-A539-085B1FE5B905}"/>
    <dgm:cxn modelId="{0E95AFCF-3198-5947-85F5-6919927580C5}" type="presOf" srcId="{8765F062-6051-EA41-A5F2-8ADC29B129AF}" destId="{17088CCF-6763-3C4D-A28C-220474294B57}" srcOrd="0" destOrd="0" presId="urn:microsoft.com/office/officeart/2009/3/layout/HorizontalOrganizationChart#425"/>
    <dgm:cxn modelId="{37DE83CF-D0CB-0B4A-A5E1-D69F5B17DE92}" type="presOf" srcId="{8475F048-49B7-FB45-9353-0ED76E7E24C5}" destId="{98421DD9-476B-284F-901A-F24DF3B53337}" srcOrd="0" destOrd="0" presId="urn:microsoft.com/office/officeart/2009/3/layout/HorizontalOrganizationChart#425"/>
    <dgm:cxn modelId="{BF9F10BE-A44A-EF4F-A51D-E434484BBBA6}" srcId="{62124246-4638-2C45-B3B1-9C43DE0C51BC}" destId="{834EE40B-1044-BE4F-BCE4-17302E416FDF}" srcOrd="2" destOrd="0" parTransId="{F43116FD-C009-BF48-A4C3-E49AC5B620AE}" sibTransId="{E06FA85F-1E2E-B641-A902-FB20DAAAA4B7}"/>
    <dgm:cxn modelId="{4AF29669-D7EE-014C-AA22-AC285E22562D}" srcId="{834EE40B-1044-BE4F-BCE4-17302E416FDF}" destId="{5BCFDE3F-4EF4-684C-8399-03109B0086F1}" srcOrd="0" destOrd="0" parTransId="{8765F062-6051-EA41-A5F2-8ADC29B129AF}" sibTransId="{343AA9CD-8917-364D-9F64-CFC6B032B6F2}"/>
    <dgm:cxn modelId="{484018BD-73C2-884A-985B-E3F2434B835D}" srcId="{62124246-4638-2C45-B3B1-9C43DE0C51BC}" destId="{13FE3346-CC99-AE4D-A294-8E530C209A2F}" srcOrd="0" destOrd="0" parTransId="{0B427950-C7AD-B649-BB45-B51B2BE0505A}" sibTransId="{C1723509-5ACA-EB44-B454-C725BCB9F70A}"/>
    <dgm:cxn modelId="{4E8CE3BB-AEFA-9149-8792-AC7B71F1EFC8}" type="presOf" srcId="{39CD5C10-A952-7B49-BF2D-94DAC5CC0245}" destId="{16A96853-E331-7244-B182-F7397BF6BB4D}" srcOrd="0" destOrd="0" presId="urn:microsoft.com/office/officeart/2009/3/layout/HorizontalOrganizationChart#425"/>
    <dgm:cxn modelId="{7963E67C-04C9-8347-98E6-3926ECCE2B11}" type="presParOf" srcId="{7B313AFC-E6CB-5F48-8952-410D0FA1A9D0}" destId="{0AB3AFFA-7A36-744F-A3EB-45E409B9E36A}" srcOrd="0" destOrd="0" presId="urn:microsoft.com/office/officeart/2009/3/layout/HorizontalOrganizationChart#425"/>
    <dgm:cxn modelId="{2B2E2FC3-A11C-9A4B-A496-648625818C20}" type="presParOf" srcId="{0AB3AFFA-7A36-744F-A3EB-45E409B9E36A}" destId="{56FDB728-6DE4-454F-A568-8F9A7F1D0AA0}" srcOrd="0" destOrd="0" presId="urn:microsoft.com/office/officeart/2009/3/layout/HorizontalOrganizationChart#425"/>
    <dgm:cxn modelId="{4CFEBA23-F848-FB4C-AE88-BBA4C632AF20}" type="presParOf" srcId="{56FDB728-6DE4-454F-A568-8F9A7F1D0AA0}" destId="{EBA94B06-172D-A641-B895-CE5041C13DE1}" srcOrd="0" destOrd="0" presId="urn:microsoft.com/office/officeart/2009/3/layout/HorizontalOrganizationChart#425"/>
    <dgm:cxn modelId="{2485520A-17E5-4248-AAD1-32158DED382D}" type="presParOf" srcId="{56FDB728-6DE4-454F-A568-8F9A7F1D0AA0}" destId="{07C93DC0-A1B7-E746-A1FB-7C8824D8B034}" srcOrd="1" destOrd="0" presId="urn:microsoft.com/office/officeart/2009/3/layout/HorizontalOrganizationChart#425"/>
    <dgm:cxn modelId="{27EC9DD4-5D8D-C443-9657-F57F76A63F19}" type="presParOf" srcId="{0AB3AFFA-7A36-744F-A3EB-45E409B9E36A}" destId="{1ED75843-4DE1-514E-9AD4-DFC9BDBA429F}" srcOrd="1" destOrd="0" presId="urn:microsoft.com/office/officeart/2009/3/layout/HorizontalOrganizationChart#425"/>
    <dgm:cxn modelId="{61CD7765-CEAA-5546-A210-E99526974076}" type="presParOf" srcId="{1ED75843-4DE1-514E-9AD4-DFC9BDBA429F}" destId="{710A4482-DD73-7A47-B902-E8D86654AEEA}" srcOrd="0" destOrd="0" presId="urn:microsoft.com/office/officeart/2009/3/layout/HorizontalOrganizationChart#425"/>
    <dgm:cxn modelId="{1DE78D45-0A6F-6E44-BE86-994B8A0F5B62}" type="presParOf" srcId="{1ED75843-4DE1-514E-9AD4-DFC9BDBA429F}" destId="{31DEE7A0-E0A3-A045-81CC-8E1B04F213E5}" srcOrd="1" destOrd="0" presId="urn:microsoft.com/office/officeart/2009/3/layout/HorizontalOrganizationChart#425"/>
    <dgm:cxn modelId="{E95D5708-A497-2847-A3E0-FFA75CED8DB6}" type="presParOf" srcId="{31DEE7A0-E0A3-A045-81CC-8E1B04F213E5}" destId="{FFB0C3D1-5B75-C348-AE5C-39AFAF8FAD8E}" srcOrd="0" destOrd="0" presId="urn:microsoft.com/office/officeart/2009/3/layout/HorizontalOrganizationChart#425"/>
    <dgm:cxn modelId="{A145BBB3-9477-4D4B-9C19-BC35405603B5}" type="presParOf" srcId="{FFB0C3D1-5B75-C348-AE5C-39AFAF8FAD8E}" destId="{8B7FDCD3-9C17-7D43-9E36-1F184B8E7A68}" srcOrd="0" destOrd="0" presId="urn:microsoft.com/office/officeart/2009/3/layout/HorizontalOrganizationChart#425"/>
    <dgm:cxn modelId="{39D4E8CA-EB94-614C-928E-A38699150349}" type="presParOf" srcId="{FFB0C3D1-5B75-C348-AE5C-39AFAF8FAD8E}" destId="{F294AF9B-D5CD-734E-B22D-F73999ECB74E}" srcOrd="1" destOrd="0" presId="urn:microsoft.com/office/officeart/2009/3/layout/HorizontalOrganizationChart#425"/>
    <dgm:cxn modelId="{F7011552-FD98-C546-AB7D-C4FEE7533D8F}" type="presParOf" srcId="{31DEE7A0-E0A3-A045-81CC-8E1B04F213E5}" destId="{1A84BD5A-18EF-804E-8582-A4617F02FD36}" srcOrd="1" destOrd="0" presId="urn:microsoft.com/office/officeart/2009/3/layout/HorizontalOrganizationChart#425"/>
    <dgm:cxn modelId="{2B315DC9-BD63-D94B-816C-495E48F03493}" type="presParOf" srcId="{1A84BD5A-18EF-804E-8582-A4617F02FD36}" destId="{FDA67977-5BC4-BD40-A8CF-DD9ED14BB35D}" srcOrd="0" destOrd="0" presId="urn:microsoft.com/office/officeart/2009/3/layout/HorizontalOrganizationChart#425"/>
    <dgm:cxn modelId="{78664A1D-455F-6E49-840A-46999478F192}" type="presParOf" srcId="{1A84BD5A-18EF-804E-8582-A4617F02FD36}" destId="{A5D55679-5D90-854B-B43E-72D833E4225D}" srcOrd="1" destOrd="0" presId="urn:microsoft.com/office/officeart/2009/3/layout/HorizontalOrganizationChart#425"/>
    <dgm:cxn modelId="{9841F99F-B649-024A-8EE3-1DA8BAE508AD}" type="presParOf" srcId="{A5D55679-5D90-854B-B43E-72D833E4225D}" destId="{37AEC13D-97F0-F641-A7F8-EA479EF2231D}" srcOrd="0" destOrd="0" presId="urn:microsoft.com/office/officeart/2009/3/layout/HorizontalOrganizationChart#425"/>
    <dgm:cxn modelId="{9BBF738D-A371-264D-BA61-EC4F4ADF9722}" type="presParOf" srcId="{37AEC13D-97F0-F641-A7F8-EA479EF2231D}" destId="{9D62F112-1B0F-5C47-BD90-09742FA34670}" srcOrd="0" destOrd="0" presId="urn:microsoft.com/office/officeart/2009/3/layout/HorizontalOrganizationChart#425"/>
    <dgm:cxn modelId="{36C2372F-4389-9C45-B603-2D155A7C95D2}" type="presParOf" srcId="{37AEC13D-97F0-F641-A7F8-EA479EF2231D}" destId="{564C47E7-3DCC-5446-B4AA-484A4B67DCD1}" srcOrd="1" destOrd="0" presId="urn:microsoft.com/office/officeart/2009/3/layout/HorizontalOrganizationChart#425"/>
    <dgm:cxn modelId="{5CA107FC-24A6-1D41-9F87-23DDEADA6F4D}" type="presParOf" srcId="{A5D55679-5D90-854B-B43E-72D833E4225D}" destId="{986DE4AF-5B90-3F42-8407-A5F8B9BCAF52}" srcOrd="1" destOrd="0" presId="urn:microsoft.com/office/officeart/2009/3/layout/HorizontalOrganizationChart#425"/>
    <dgm:cxn modelId="{FADC2D41-DE97-B747-B7F4-9E370F7B35CC}" type="presParOf" srcId="{A5D55679-5D90-854B-B43E-72D833E4225D}" destId="{9E99FF97-7565-2D49-9BDA-3A4C37EFBF79}" srcOrd="2" destOrd="0" presId="urn:microsoft.com/office/officeart/2009/3/layout/HorizontalOrganizationChart#425"/>
    <dgm:cxn modelId="{97D1F596-0759-8241-821B-EDD68346E2D7}" type="presParOf" srcId="{31DEE7A0-E0A3-A045-81CC-8E1B04F213E5}" destId="{FCB28BF2-20CA-814F-AFE1-54091D28DEFE}" srcOrd="2" destOrd="0" presId="urn:microsoft.com/office/officeart/2009/3/layout/HorizontalOrganizationChart#425"/>
    <dgm:cxn modelId="{FB1D7581-CF75-AB49-B16E-D6C6AFB2E28D}" type="presParOf" srcId="{1ED75843-4DE1-514E-9AD4-DFC9BDBA429F}" destId="{2583C949-48DB-6C46-9BD1-09A95083A7A6}" srcOrd="2" destOrd="0" presId="urn:microsoft.com/office/officeart/2009/3/layout/HorizontalOrganizationChart#425"/>
    <dgm:cxn modelId="{200DDAF2-B62B-FB44-8E46-3C73C39E5B8D}" type="presParOf" srcId="{1ED75843-4DE1-514E-9AD4-DFC9BDBA429F}" destId="{E5802C78-5763-9145-B23D-8AAF1AE976FD}" srcOrd="3" destOrd="0" presId="urn:microsoft.com/office/officeart/2009/3/layout/HorizontalOrganizationChart#425"/>
    <dgm:cxn modelId="{C8871A6F-1249-1441-962A-EA1F381B7FB6}" type="presParOf" srcId="{E5802C78-5763-9145-B23D-8AAF1AE976FD}" destId="{F7DBED58-1BE8-3B4A-81D5-3D03B560C6E8}" srcOrd="0" destOrd="0" presId="urn:microsoft.com/office/officeart/2009/3/layout/HorizontalOrganizationChart#425"/>
    <dgm:cxn modelId="{22858271-4DAC-E14D-AD21-733A12753EE8}" type="presParOf" srcId="{F7DBED58-1BE8-3B4A-81D5-3D03B560C6E8}" destId="{16A96853-E331-7244-B182-F7397BF6BB4D}" srcOrd="0" destOrd="0" presId="urn:microsoft.com/office/officeart/2009/3/layout/HorizontalOrganizationChart#425"/>
    <dgm:cxn modelId="{50F4912A-3859-264C-B48D-B4232385DB5B}" type="presParOf" srcId="{F7DBED58-1BE8-3B4A-81D5-3D03B560C6E8}" destId="{DE4230A8-CD7C-6A42-9D56-166D00C84A02}" srcOrd="1" destOrd="0" presId="urn:microsoft.com/office/officeart/2009/3/layout/HorizontalOrganizationChart#425"/>
    <dgm:cxn modelId="{0FEC2B2E-6EBF-CD4C-8385-6B08E13F9FAA}" type="presParOf" srcId="{E5802C78-5763-9145-B23D-8AAF1AE976FD}" destId="{AE77A1E8-132B-1341-95C9-6CDC5B204332}" srcOrd="1" destOrd="0" presId="urn:microsoft.com/office/officeart/2009/3/layout/HorizontalOrganizationChart#425"/>
    <dgm:cxn modelId="{8633BF2F-AD37-C042-85A2-074A0966E030}" type="presParOf" srcId="{AE77A1E8-132B-1341-95C9-6CDC5B204332}" destId="{A04E5779-1CC5-754E-B9ED-38F2867E7DB3}" srcOrd="0" destOrd="0" presId="urn:microsoft.com/office/officeart/2009/3/layout/HorizontalOrganizationChart#425"/>
    <dgm:cxn modelId="{94262488-EC1C-7A40-A081-E616012B0129}" type="presParOf" srcId="{AE77A1E8-132B-1341-95C9-6CDC5B204332}" destId="{98758AAE-302F-154A-B89F-B83D1D24E722}" srcOrd="1" destOrd="0" presId="urn:microsoft.com/office/officeart/2009/3/layout/HorizontalOrganizationChart#425"/>
    <dgm:cxn modelId="{45B5E81D-2DBB-E249-876D-0E79C1DE9649}" type="presParOf" srcId="{98758AAE-302F-154A-B89F-B83D1D24E722}" destId="{CECF23BB-55E6-5F4F-9CD2-94DB4DA626B6}" srcOrd="0" destOrd="0" presId="urn:microsoft.com/office/officeart/2009/3/layout/HorizontalOrganizationChart#425"/>
    <dgm:cxn modelId="{B6412CDB-804B-FD45-8108-20C8613FF220}" type="presParOf" srcId="{CECF23BB-55E6-5F4F-9CD2-94DB4DA626B6}" destId="{98421DD9-476B-284F-901A-F24DF3B53337}" srcOrd="0" destOrd="0" presId="urn:microsoft.com/office/officeart/2009/3/layout/HorizontalOrganizationChart#425"/>
    <dgm:cxn modelId="{0EFDEA87-5543-C048-BCD7-65EBA48776FB}" type="presParOf" srcId="{CECF23BB-55E6-5F4F-9CD2-94DB4DA626B6}" destId="{F08E4DAB-1FEC-CD44-AEAF-CB2401B07996}" srcOrd="1" destOrd="0" presId="urn:microsoft.com/office/officeart/2009/3/layout/HorizontalOrganizationChart#425"/>
    <dgm:cxn modelId="{6426F6AB-466A-6449-8C5A-6B9839F07AE8}" type="presParOf" srcId="{98758AAE-302F-154A-B89F-B83D1D24E722}" destId="{F66580F3-A667-8244-AFAE-7C77E5ED255B}" srcOrd="1" destOrd="0" presId="urn:microsoft.com/office/officeart/2009/3/layout/HorizontalOrganizationChart#425"/>
    <dgm:cxn modelId="{2B107137-6010-CA41-A9E3-9504EC7D8965}" type="presParOf" srcId="{98758AAE-302F-154A-B89F-B83D1D24E722}" destId="{ECDCA5E9-7BDA-E240-8ADD-72671A064D24}" srcOrd="2" destOrd="0" presId="urn:microsoft.com/office/officeart/2009/3/layout/HorizontalOrganizationChart#425"/>
    <dgm:cxn modelId="{03CF70FB-C639-CC43-AA10-8661784EC374}" type="presParOf" srcId="{E5802C78-5763-9145-B23D-8AAF1AE976FD}" destId="{1DD82319-7954-874C-8FF0-2B0094DF2E21}" srcOrd="2" destOrd="0" presId="urn:microsoft.com/office/officeart/2009/3/layout/HorizontalOrganizationChart#425"/>
    <dgm:cxn modelId="{1325DCD3-0784-524F-8844-49694B7C60C1}" type="presParOf" srcId="{1ED75843-4DE1-514E-9AD4-DFC9BDBA429F}" destId="{A688B2FB-101D-0B4C-8CA9-35760B6984BB}" srcOrd="4" destOrd="0" presId="urn:microsoft.com/office/officeart/2009/3/layout/HorizontalOrganizationChart#425"/>
    <dgm:cxn modelId="{3A9BBD5C-6598-4B4C-9394-4DCBF5C64D8B}" type="presParOf" srcId="{1ED75843-4DE1-514E-9AD4-DFC9BDBA429F}" destId="{08CE1337-A546-764F-B767-0FCEEDFDD37A}" srcOrd="5" destOrd="0" presId="urn:microsoft.com/office/officeart/2009/3/layout/HorizontalOrganizationChart#425"/>
    <dgm:cxn modelId="{B2E394C3-3B05-184D-8B47-31A4CC916BD3}" type="presParOf" srcId="{08CE1337-A546-764F-B767-0FCEEDFDD37A}" destId="{9CBB1093-A751-9641-9B77-B9A5A58BCBEB}" srcOrd="0" destOrd="0" presId="urn:microsoft.com/office/officeart/2009/3/layout/HorizontalOrganizationChart#425"/>
    <dgm:cxn modelId="{65C7AC1C-F3B3-424F-B39E-8C4D4606FED5}" type="presParOf" srcId="{9CBB1093-A751-9641-9B77-B9A5A58BCBEB}" destId="{C87D6F4D-EF79-C94A-9D05-41D7D28A02FE}" srcOrd="0" destOrd="0" presId="urn:microsoft.com/office/officeart/2009/3/layout/HorizontalOrganizationChart#425"/>
    <dgm:cxn modelId="{219180F8-6DED-7C44-B180-AFDCB15AD457}" type="presParOf" srcId="{9CBB1093-A751-9641-9B77-B9A5A58BCBEB}" destId="{35457714-0433-8C44-B237-45CD1D1D7C56}" srcOrd="1" destOrd="0" presId="urn:microsoft.com/office/officeart/2009/3/layout/HorizontalOrganizationChart#425"/>
    <dgm:cxn modelId="{CD498689-FD9D-8B46-BB46-11A98706D372}" type="presParOf" srcId="{08CE1337-A546-764F-B767-0FCEEDFDD37A}" destId="{1A2DF198-58AE-C045-8F8A-C5203A29CC33}" srcOrd="1" destOrd="0" presId="urn:microsoft.com/office/officeart/2009/3/layout/HorizontalOrganizationChart#425"/>
    <dgm:cxn modelId="{9360916B-B046-2840-91EF-19FF2A6052C3}" type="presParOf" srcId="{1A2DF198-58AE-C045-8F8A-C5203A29CC33}" destId="{17088CCF-6763-3C4D-A28C-220474294B57}" srcOrd="0" destOrd="0" presId="urn:microsoft.com/office/officeart/2009/3/layout/HorizontalOrganizationChart#425"/>
    <dgm:cxn modelId="{510AEB62-FBF7-8244-95BB-EAE0143A61CD}" type="presParOf" srcId="{1A2DF198-58AE-C045-8F8A-C5203A29CC33}" destId="{3BA6D017-AC1A-1847-9464-3269A60E79C8}" srcOrd="1" destOrd="0" presId="urn:microsoft.com/office/officeart/2009/3/layout/HorizontalOrganizationChart#425"/>
    <dgm:cxn modelId="{BB512E4E-9E0E-E246-AA3A-9BCCC82D0DD9}" type="presParOf" srcId="{3BA6D017-AC1A-1847-9464-3269A60E79C8}" destId="{8E1E3E77-141A-CC49-B123-5DC45D63FE7D}" srcOrd="0" destOrd="0" presId="urn:microsoft.com/office/officeart/2009/3/layout/HorizontalOrganizationChart#425"/>
    <dgm:cxn modelId="{6E7077F3-A8E5-5546-8FA8-99E1E31AF2AA}" type="presParOf" srcId="{8E1E3E77-141A-CC49-B123-5DC45D63FE7D}" destId="{72C1AD5D-12AE-3D4F-B8DE-7BF15CC482D2}" srcOrd="0" destOrd="0" presId="urn:microsoft.com/office/officeart/2009/3/layout/HorizontalOrganizationChart#425"/>
    <dgm:cxn modelId="{258EEADD-7675-C049-9FD0-D8A1C43A21CE}" type="presParOf" srcId="{8E1E3E77-141A-CC49-B123-5DC45D63FE7D}" destId="{83B252FF-CDDA-4D4E-B54E-2F5A5D05304A}" srcOrd="1" destOrd="0" presId="urn:microsoft.com/office/officeart/2009/3/layout/HorizontalOrganizationChart#425"/>
    <dgm:cxn modelId="{0C6F2164-A5F6-1B48-90C1-506877BF0EE9}" type="presParOf" srcId="{3BA6D017-AC1A-1847-9464-3269A60E79C8}" destId="{C01BF1BB-B145-BF45-914E-3710BEAA3E9A}" srcOrd="1" destOrd="0" presId="urn:microsoft.com/office/officeart/2009/3/layout/HorizontalOrganizationChart#425"/>
    <dgm:cxn modelId="{EE20B660-341E-3F4D-A494-0F4FA58BEECF}" type="presParOf" srcId="{3BA6D017-AC1A-1847-9464-3269A60E79C8}" destId="{0AED2DF0-2AEA-7045-96C8-F761428B3C6F}" srcOrd="2" destOrd="0" presId="urn:microsoft.com/office/officeart/2009/3/layout/HorizontalOrganizationChart#425"/>
    <dgm:cxn modelId="{B2151AA7-5B41-AB40-BC91-D8C396D8CDEE}" type="presParOf" srcId="{08CE1337-A546-764F-B767-0FCEEDFDD37A}" destId="{2DBAC98D-50AA-AB4B-8CB3-352E4EBEF67A}" srcOrd="2" destOrd="0" presId="urn:microsoft.com/office/officeart/2009/3/layout/HorizontalOrganizationChart#425"/>
    <dgm:cxn modelId="{FB87E2D4-7B5E-9F44-ACEB-5B2E3C6EB434}" type="presParOf" srcId="{0AB3AFFA-7A36-744F-A3EB-45E409B9E36A}" destId="{D226D22A-ED1E-524D-B915-33994ADE7F65}" srcOrd="2" destOrd="0" presId="urn:microsoft.com/office/officeart/2009/3/layout/HorizontalOrganizationChart#425"/>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46.xml><?xml version="1.0" encoding="utf-8"?>
<dgm:dataModel xmlns:dgm="http://schemas.openxmlformats.org/drawingml/2006/diagram" xmlns:a="http://schemas.openxmlformats.org/drawingml/2006/main">
  <dgm:ptLst>
    <dgm:pt modelId="{2DB2470B-2DA1-D847-8889-DD2C4FC722C6}" type="doc">
      <dgm:prSet loTypeId="urn:microsoft.com/office/officeart/2009/3/layout/HorizontalOrganizationChart#426" loCatId="" qsTypeId="urn:microsoft.com/office/officeart/2005/8/quickstyle/simple1#455" qsCatId="simple" csTypeId="urn:microsoft.com/office/officeart/2005/8/colors/accent2_1#131" csCatId="accent2" phldr="1"/>
      <dgm:spPr/>
      <dgm:t>
        <a:bodyPr/>
        <a:lstStyle/>
        <a:p>
          <a:endParaRPr lang="zh-CN" altLang="en-US"/>
        </a:p>
      </dgm:t>
    </dgm:pt>
    <dgm:pt modelId="{2879D9E4-9A6F-AC4D-87ED-FA13FAFFA008}">
      <dgm:prSet phldrT="[文本]"/>
      <dgm:spPr/>
      <dgm:t>
        <a:bodyPr/>
        <a:lstStyle/>
        <a:p>
          <a:r>
            <a:rPr lang="zh-CN" altLang="en-US" dirty="0" smtClean="0">
              <a:latin typeface="微软雅黑" panose="020B0503020204020204" pitchFamily="34" charset="-122"/>
              <a:ea typeface="微软雅黑" panose="020B0503020204020204" pitchFamily="34" charset="-122"/>
              <a:cs typeface="微软雅黑" panose="020B0503020204020204" pitchFamily="34" charset="-122"/>
            </a:rPr>
            <a:t>资本主义生产过程</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dgm:t>
    </dgm:pt>
    <dgm:pt modelId="{095B1C4B-072C-F440-92B1-692BE608B2AE}" cxnId="{4ABB8339-5788-A445-A3BF-A7B119C405BC}" type="parTrans">
      <dgm:prSet/>
      <dgm:spPr/>
      <dgm:t>
        <a:bodyPr/>
        <a:lstStyle/>
        <a:p>
          <a:endParaRPr lang="zh-CN" altLang="en-US"/>
        </a:p>
      </dgm:t>
    </dgm:pt>
    <dgm:pt modelId="{1D378D77-221A-254C-A831-A526AC6051E6}" cxnId="{4ABB8339-5788-A445-A3BF-A7B119C405BC}" type="sibTrans">
      <dgm:prSet/>
      <dgm:spPr/>
      <dgm:t>
        <a:bodyPr/>
        <a:lstStyle/>
        <a:p>
          <a:endParaRPr lang="zh-CN" altLang="en-US"/>
        </a:p>
      </dgm:t>
    </dgm:pt>
    <dgm:pt modelId="{6A94EF38-949D-BF4B-9A78-085367CCC1C1}">
      <dgm:prSet phldrT="[文本]"/>
      <dgm:spPr/>
      <dgm:t>
        <a:bodyPr/>
        <a:lstStyle/>
        <a:p>
          <a:r>
            <a:rPr lang="zh-CN" altLang="en-US" dirty="0" smtClean="0">
              <a:latin typeface="微软雅黑" panose="020B0503020204020204" pitchFamily="34" charset="-122"/>
              <a:ea typeface="微软雅黑" panose="020B0503020204020204" pitchFamily="34" charset="-122"/>
              <a:cs typeface="微软雅黑" panose="020B0503020204020204" pitchFamily="34" charset="-122"/>
            </a:rPr>
            <a:t>劳动过程</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dgm:t>
    </dgm:pt>
    <dgm:pt modelId="{667BECAB-2420-674D-9CB0-928E84BBBBA4}" cxnId="{C7B0D718-26CC-5541-A91E-2EB68EC23454}" type="parTrans">
      <dgm:prSet/>
      <dgm:spPr/>
      <dgm:t>
        <a:bodyPr/>
        <a:lstStyle/>
        <a:p>
          <a:endParaRPr lang="zh-CN" altLang="en-US"/>
        </a:p>
      </dgm:t>
    </dgm:pt>
    <dgm:pt modelId="{51AF7868-6401-D043-AF24-3A9D8D085C7C}" cxnId="{C7B0D718-26CC-5541-A91E-2EB68EC23454}" type="sibTrans">
      <dgm:prSet/>
      <dgm:spPr/>
      <dgm:t>
        <a:bodyPr/>
        <a:lstStyle/>
        <a:p>
          <a:endParaRPr lang="zh-CN" altLang="en-US"/>
        </a:p>
      </dgm:t>
    </dgm:pt>
    <dgm:pt modelId="{551505EE-7A51-1B44-91C2-CFD874B5C044}">
      <dgm:prSet phldrT="[文本]"/>
      <dgm:spPr/>
      <dgm:t>
        <a:bodyPr/>
        <a:lstStyle/>
        <a:p>
          <a:r>
            <a:rPr lang="zh-CN" altLang="en-US" dirty="0" smtClean="0">
              <a:latin typeface="微软雅黑" panose="020B0503020204020204" pitchFamily="34" charset="-122"/>
              <a:ea typeface="微软雅黑" panose="020B0503020204020204" pitchFamily="34" charset="-122"/>
              <a:cs typeface="微软雅黑" panose="020B0503020204020204" pitchFamily="34" charset="-122"/>
            </a:rPr>
            <a:t>价值增殖过程</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dgm:t>
    </dgm:pt>
    <dgm:pt modelId="{B02C5A3E-3353-AB49-B1CD-D2348B134992}" cxnId="{F00F4D55-D0A8-0448-8B73-AF1345C08F74}" type="parTrans">
      <dgm:prSet/>
      <dgm:spPr/>
      <dgm:t>
        <a:bodyPr/>
        <a:lstStyle/>
        <a:p>
          <a:endParaRPr lang="zh-CN" altLang="en-US"/>
        </a:p>
      </dgm:t>
    </dgm:pt>
    <dgm:pt modelId="{408CEE25-955E-C540-BD26-0177D6E343D9}" cxnId="{F00F4D55-D0A8-0448-8B73-AF1345C08F74}" type="sibTrans">
      <dgm:prSet/>
      <dgm:spPr/>
      <dgm:t>
        <a:bodyPr/>
        <a:lstStyle/>
        <a:p>
          <a:endParaRPr lang="zh-CN" altLang="en-US"/>
        </a:p>
      </dgm:t>
    </dgm:pt>
    <dgm:pt modelId="{25D6ADD4-4183-DA4B-8891-F06E5E49A765}">
      <dgm:prSet/>
      <dgm:spPr/>
      <dgm:t>
        <a:bodyPr/>
        <a:lstStyle/>
        <a:p>
          <a:r>
            <a:rPr lang="zh-CN" altLang="en-US" dirty="0" smtClean="0">
              <a:latin typeface="微软雅黑" panose="020B0503020204020204" pitchFamily="34" charset="-122"/>
              <a:ea typeface="微软雅黑" panose="020B0503020204020204" pitchFamily="34" charset="-122"/>
              <a:cs typeface="微软雅黑" panose="020B0503020204020204" pitchFamily="34" charset="-122"/>
            </a:rPr>
            <a:t>谁产生剩余价值</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dgm:t>
    </dgm:pt>
    <dgm:pt modelId="{BC17526A-A779-834F-8052-B6BFAA2BEF4E}" cxnId="{837647F5-550B-8C49-A308-4BD51167A5F5}" type="parTrans">
      <dgm:prSet/>
      <dgm:spPr/>
      <dgm:t>
        <a:bodyPr/>
        <a:lstStyle/>
        <a:p>
          <a:endParaRPr lang="zh-CN" altLang="en-US"/>
        </a:p>
      </dgm:t>
    </dgm:pt>
    <dgm:pt modelId="{AED56A5B-A524-B943-9FF2-226F722E3015}" cxnId="{837647F5-550B-8C49-A308-4BD51167A5F5}" type="sibTrans">
      <dgm:prSet/>
      <dgm:spPr/>
      <dgm:t>
        <a:bodyPr/>
        <a:lstStyle/>
        <a:p>
          <a:endParaRPr lang="zh-CN" altLang="en-US"/>
        </a:p>
      </dgm:t>
    </dgm:pt>
    <dgm:pt modelId="{AF2A30C6-4197-9A4D-A111-7D14ACF5CABB}">
      <dgm:prSet/>
      <dgm:spPr/>
      <dgm:t>
        <a:bodyPr/>
        <a:lstStyle/>
        <a:p>
          <a:r>
            <a:rPr lang="zh-CN" altLang="en-US" dirty="0" smtClean="0">
              <a:latin typeface="微软雅黑" panose="020B0503020204020204" pitchFamily="34" charset="-122"/>
              <a:ea typeface="微软雅黑" panose="020B0503020204020204" pitchFamily="34" charset="-122"/>
              <a:cs typeface="微软雅黑" panose="020B0503020204020204" pitchFamily="34" charset="-122"/>
            </a:rPr>
            <a:t>生产剩余价值的过程</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dgm:t>
    </dgm:pt>
    <dgm:pt modelId="{0690D6B1-D92A-394B-AD5E-A0ED97C6DD99}" cxnId="{0292560E-94C8-7643-B57C-B1A271623F56}" type="parTrans">
      <dgm:prSet/>
      <dgm:spPr/>
      <dgm:t>
        <a:bodyPr/>
        <a:lstStyle/>
        <a:p>
          <a:endParaRPr lang="zh-CN" altLang="en-US"/>
        </a:p>
      </dgm:t>
    </dgm:pt>
    <dgm:pt modelId="{5297632C-45EB-ED43-9BF7-37A60C13163F}" cxnId="{0292560E-94C8-7643-B57C-B1A271623F56}" type="sibTrans">
      <dgm:prSet/>
      <dgm:spPr/>
      <dgm:t>
        <a:bodyPr/>
        <a:lstStyle/>
        <a:p>
          <a:endParaRPr lang="zh-CN" altLang="en-US"/>
        </a:p>
      </dgm:t>
    </dgm:pt>
    <dgm:pt modelId="{9AE39223-564B-8B40-856E-9577FE4F1685}">
      <dgm:prSet/>
      <dgm:spPr/>
      <dgm:t>
        <a:bodyPr/>
        <a:lstStyle/>
        <a:p>
          <a:r>
            <a:rPr lang="zh-CN" altLang="en-US" dirty="0" smtClean="0">
              <a:latin typeface="微软雅黑" panose="020B0503020204020204" pitchFamily="34" charset="-122"/>
              <a:ea typeface="微软雅黑" panose="020B0503020204020204" pitchFamily="34" charset="-122"/>
              <a:cs typeface="微软雅黑" panose="020B0503020204020204" pitchFamily="34" charset="-122"/>
            </a:rPr>
            <a:t>资本的本质</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dgm:t>
    </dgm:pt>
    <dgm:pt modelId="{E814A8D2-0406-7844-90E5-F2879FAD081F}" cxnId="{CB21185F-AEF7-B84F-A5A5-8DDE5874D577}" type="parTrans">
      <dgm:prSet/>
      <dgm:spPr/>
      <dgm:t>
        <a:bodyPr/>
        <a:lstStyle/>
        <a:p>
          <a:endParaRPr lang="zh-CN" altLang="en-US"/>
        </a:p>
      </dgm:t>
    </dgm:pt>
    <dgm:pt modelId="{C05E653F-F0D0-B048-9559-E51C9BE3143A}" cxnId="{CB21185F-AEF7-B84F-A5A5-8DDE5874D577}" type="sibTrans">
      <dgm:prSet/>
      <dgm:spPr/>
      <dgm:t>
        <a:bodyPr/>
        <a:lstStyle/>
        <a:p>
          <a:endParaRPr lang="zh-CN" altLang="en-US"/>
        </a:p>
      </dgm:t>
    </dgm:pt>
    <dgm:pt modelId="{A01632E7-068C-3149-87AA-D5B79A83FE03}" type="pres">
      <dgm:prSet presAssocID="{2DB2470B-2DA1-D847-8889-DD2C4FC722C6}" presName="hierChild1" presStyleCnt="0">
        <dgm:presLayoutVars>
          <dgm:orgChart val="1"/>
          <dgm:chPref val="1"/>
          <dgm:dir/>
          <dgm:animOne val="branch"/>
          <dgm:animLvl val="lvl"/>
          <dgm:resizeHandles/>
        </dgm:presLayoutVars>
      </dgm:prSet>
      <dgm:spPr/>
      <dgm:t>
        <a:bodyPr/>
        <a:lstStyle/>
        <a:p>
          <a:endParaRPr lang="zh-CN" altLang="en-US"/>
        </a:p>
      </dgm:t>
    </dgm:pt>
    <dgm:pt modelId="{71B9724E-44AE-6740-A38A-391ACB293BD4}" type="pres">
      <dgm:prSet presAssocID="{2879D9E4-9A6F-AC4D-87ED-FA13FAFFA008}" presName="hierRoot1" presStyleCnt="0">
        <dgm:presLayoutVars>
          <dgm:hierBranch val="init"/>
        </dgm:presLayoutVars>
      </dgm:prSet>
      <dgm:spPr/>
      <dgm:t>
        <a:bodyPr/>
        <a:lstStyle/>
        <a:p>
          <a:endParaRPr lang="zh-CN" altLang="en-US"/>
        </a:p>
      </dgm:t>
    </dgm:pt>
    <dgm:pt modelId="{B1225A02-A3A3-564B-86E6-C4F913FC308C}" type="pres">
      <dgm:prSet presAssocID="{2879D9E4-9A6F-AC4D-87ED-FA13FAFFA008}" presName="rootComposite1" presStyleCnt="0"/>
      <dgm:spPr/>
      <dgm:t>
        <a:bodyPr/>
        <a:lstStyle/>
        <a:p>
          <a:endParaRPr lang="zh-CN" altLang="en-US"/>
        </a:p>
      </dgm:t>
    </dgm:pt>
    <dgm:pt modelId="{5D655CFB-F234-BE43-8C67-0CA90745E406}" type="pres">
      <dgm:prSet presAssocID="{2879D9E4-9A6F-AC4D-87ED-FA13FAFFA008}" presName="rootText1" presStyleLbl="node0" presStyleIdx="0" presStyleCnt="1">
        <dgm:presLayoutVars>
          <dgm:chPref val="3"/>
        </dgm:presLayoutVars>
      </dgm:prSet>
      <dgm:spPr/>
      <dgm:t>
        <a:bodyPr/>
        <a:lstStyle/>
        <a:p>
          <a:endParaRPr lang="zh-CN" altLang="en-US"/>
        </a:p>
      </dgm:t>
    </dgm:pt>
    <dgm:pt modelId="{9CBFAD90-5337-3C4C-9ADB-34857318220F}" type="pres">
      <dgm:prSet presAssocID="{2879D9E4-9A6F-AC4D-87ED-FA13FAFFA008}" presName="rootConnector1" presStyleLbl="node1" presStyleIdx="0" presStyleCnt="0"/>
      <dgm:spPr/>
      <dgm:t>
        <a:bodyPr/>
        <a:lstStyle/>
        <a:p>
          <a:endParaRPr lang="zh-CN" altLang="en-US"/>
        </a:p>
      </dgm:t>
    </dgm:pt>
    <dgm:pt modelId="{8A9F451D-C13C-0245-880A-A56C52A87EA4}" type="pres">
      <dgm:prSet presAssocID="{2879D9E4-9A6F-AC4D-87ED-FA13FAFFA008}" presName="hierChild2" presStyleCnt="0"/>
      <dgm:spPr/>
      <dgm:t>
        <a:bodyPr/>
        <a:lstStyle/>
        <a:p>
          <a:endParaRPr lang="zh-CN" altLang="en-US"/>
        </a:p>
      </dgm:t>
    </dgm:pt>
    <dgm:pt modelId="{63013726-0C69-7347-AC51-B52FF674B29E}" type="pres">
      <dgm:prSet presAssocID="{667BECAB-2420-674D-9CB0-928E84BBBBA4}" presName="Name64" presStyleLbl="parChTrans1D2" presStyleIdx="0" presStyleCnt="2"/>
      <dgm:spPr/>
      <dgm:t>
        <a:bodyPr/>
        <a:lstStyle/>
        <a:p>
          <a:endParaRPr lang="zh-CN" altLang="en-US"/>
        </a:p>
      </dgm:t>
    </dgm:pt>
    <dgm:pt modelId="{8BA1002E-FCE5-6D40-A2F7-B89A2DE192A5}" type="pres">
      <dgm:prSet presAssocID="{6A94EF38-949D-BF4B-9A78-085367CCC1C1}" presName="hierRoot2" presStyleCnt="0">
        <dgm:presLayoutVars>
          <dgm:hierBranch val="init"/>
        </dgm:presLayoutVars>
      </dgm:prSet>
      <dgm:spPr/>
      <dgm:t>
        <a:bodyPr/>
        <a:lstStyle/>
        <a:p>
          <a:endParaRPr lang="zh-CN" altLang="en-US"/>
        </a:p>
      </dgm:t>
    </dgm:pt>
    <dgm:pt modelId="{7DD23F3B-0463-D245-A911-DFF4FEFB0EB1}" type="pres">
      <dgm:prSet presAssocID="{6A94EF38-949D-BF4B-9A78-085367CCC1C1}" presName="rootComposite" presStyleCnt="0"/>
      <dgm:spPr/>
      <dgm:t>
        <a:bodyPr/>
        <a:lstStyle/>
        <a:p>
          <a:endParaRPr lang="zh-CN" altLang="en-US"/>
        </a:p>
      </dgm:t>
    </dgm:pt>
    <dgm:pt modelId="{25BE01D1-3B66-6B43-A7A5-1A09992751BD}" type="pres">
      <dgm:prSet presAssocID="{6A94EF38-949D-BF4B-9A78-085367CCC1C1}" presName="rootText" presStyleLbl="node2" presStyleIdx="0" presStyleCnt="2">
        <dgm:presLayoutVars>
          <dgm:chPref val="3"/>
        </dgm:presLayoutVars>
      </dgm:prSet>
      <dgm:spPr/>
      <dgm:t>
        <a:bodyPr/>
        <a:lstStyle/>
        <a:p>
          <a:endParaRPr lang="zh-CN" altLang="en-US"/>
        </a:p>
      </dgm:t>
    </dgm:pt>
    <dgm:pt modelId="{9E148698-42C7-BF44-AC23-DE0ECD696A3D}" type="pres">
      <dgm:prSet presAssocID="{6A94EF38-949D-BF4B-9A78-085367CCC1C1}" presName="rootConnector" presStyleLbl="node2" presStyleIdx="0" presStyleCnt="2"/>
      <dgm:spPr/>
      <dgm:t>
        <a:bodyPr/>
        <a:lstStyle/>
        <a:p>
          <a:endParaRPr lang="zh-CN" altLang="en-US"/>
        </a:p>
      </dgm:t>
    </dgm:pt>
    <dgm:pt modelId="{3AD755FF-0FAD-9943-AC7E-610EB50250D5}" type="pres">
      <dgm:prSet presAssocID="{6A94EF38-949D-BF4B-9A78-085367CCC1C1}" presName="hierChild4" presStyleCnt="0"/>
      <dgm:spPr/>
      <dgm:t>
        <a:bodyPr/>
        <a:lstStyle/>
        <a:p>
          <a:endParaRPr lang="zh-CN" altLang="en-US"/>
        </a:p>
      </dgm:t>
    </dgm:pt>
    <dgm:pt modelId="{2F2DB38D-58B9-A248-8728-AAB36E69C616}" type="pres">
      <dgm:prSet presAssocID="{6A94EF38-949D-BF4B-9A78-085367CCC1C1}" presName="hierChild5" presStyleCnt="0"/>
      <dgm:spPr/>
      <dgm:t>
        <a:bodyPr/>
        <a:lstStyle/>
        <a:p>
          <a:endParaRPr lang="zh-CN" altLang="en-US"/>
        </a:p>
      </dgm:t>
    </dgm:pt>
    <dgm:pt modelId="{FA4AB98A-3B04-0349-A78B-BC29F5D09279}" type="pres">
      <dgm:prSet presAssocID="{B02C5A3E-3353-AB49-B1CD-D2348B134992}" presName="Name64" presStyleLbl="parChTrans1D2" presStyleIdx="1" presStyleCnt="2"/>
      <dgm:spPr/>
      <dgm:t>
        <a:bodyPr/>
        <a:lstStyle/>
        <a:p>
          <a:endParaRPr lang="zh-CN" altLang="en-US"/>
        </a:p>
      </dgm:t>
    </dgm:pt>
    <dgm:pt modelId="{EB7FCDDE-CD50-3149-809C-6923BAC76078}" type="pres">
      <dgm:prSet presAssocID="{551505EE-7A51-1B44-91C2-CFD874B5C044}" presName="hierRoot2" presStyleCnt="0">
        <dgm:presLayoutVars>
          <dgm:hierBranch val="init"/>
        </dgm:presLayoutVars>
      </dgm:prSet>
      <dgm:spPr/>
      <dgm:t>
        <a:bodyPr/>
        <a:lstStyle/>
        <a:p>
          <a:endParaRPr lang="zh-CN" altLang="en-US"/>
        </a:p>
      </dgm:t>
    </dgm:pt>
    <dgm:pt modelId="{363A43FD-B69A-0C4E-B161-08B5CBD38F83}" type="pres">
      <dgm:prSet presAssocID="{551505EE-7A51-1B44-91C2-CFD874B5C044}" presName="rootComposite" presStyleCnt="0"/>
      <dgm:spPr/>
      <dgm:t>
        <a:bodyPr/>
        <a:lstStyle/>
        <a:p>
          <a:endParaRPr lang="zh-CN" altLang="en-US"/>
        </a:p>
      </dgm:t>
    </dgm:pt>
    <dgm:pt modelId="{D066162D-44EE-F741-8B72-A396E0881151}" type="pres">
      <dgm:prSet presAssocID="{551505EE-7A51-1B44-91C2-CFD874B5C044}" presName="rootText" presStyleLbl="node2" presStyleIdx="1" presStyleCnt="2">
        <dgm:presLayoutVars>
          <dgm:chPref val="3"/>
        </dgm:presLayoutVars>
      </dgm:prSet>
      <dgm:spPr/>
      <dgm:t>
        <a:bodyPr/>
        <a:lstStyle/>
        <a:p>
          <a:endParaRPr lang="zh-CN" altLang="en-US"/>
        </a:p>
      </dgm:t>
    </dgm:pt>
    <dgm:pt modelId="{892A8841-DC7E-D34B-91EC-C5DAE4C0C32B}" type="pres">
      <dgm:prSet presAssocID="{551505EE-7A51-1B44-91C2-CFD874B5C044}" presName="rootConnector" presStyleLbl="node2" presStyleIdx="1" presStyleCnt="2"/>
      <dgm:spPr/>
      <dgm:t>
        <a:bodyPr/>
        <a:lstStyle/>
        <a:p>
          <a:endParaRPr lang="zh-CN" altLang="en-US"/>
        </a:p>
      </dgm:t>
    </dgm:pt>
    <dgm:pt modelId="{69580FD2-CE50-BA4D-BA70-C6499B60A460}" type="pres">
      <dgm:prSet presAssocID="{551505EE-7A51-1B44-91C2-CFD874B5C044}" presName="hierChild4" presStyleCnt="0"/>
      <dgm:spPr/>
      <dgm:t>
        <a:bodyPr/>
        <a:lstStyle/>
        <a:p>
          <a:endParaRPr lang="zh-CN" altLang="en-US"/>
        </a:p>
      </dgm:t>
    </dgm:pt>
    <dgm:pt modelId="{477E77D7-AEB5-504B-A6B5-D4948F76587C}" type="pres">
      <dgm:prSet presAssocID="{BC17526A-A779-834F-8052-B6BFAA2BEF4E}" presName="Name64" presStyleLbl="parChTrans1D3" presStyleIdx="0" presStyleCnt="3"/>
      <dgm:spPr/>
      <dgm:t>
        <a:bodyPr/>
        <a:lstStyle/>
        <a:p>
          <a:endParaRPr lang="zh-CN" altLang="en-US"/>
        </a:p>
      </dgm:t>
    </dgm:pt>
    <dgm:pt modelId="{E9D24593-D1C9-E847-B8AA-E8C2E8FF9575}" type="pres">
      <dgm:prSet presAssocID="{25D6ADD4-4183-DA4B-8891-F06E5E49A765}" presName="hierRoot2" presStyleCnt="0">
        <dgm:presLayoutVars>
          <dgm:hierBranch val="init"/>
        </dgm:presLayoutVars>
      </dgm:prSet>
      <dgm:spPr/>
      <dgm:t>
        <a:bodyPr/>
        <a:lstStyle/>
        <a:p>
          <a:endParaRPr lang="zh-CN" altLang="en-US"/>
        </a:p>
      </dgm:t>
    </dgm:pt>
    <dgm:pt modelId="{A3C49964-7261-EC45-A3F1-691D20A161A7}" type="pres">
      <dgm:prSet presAssocID="{25D6ADD4-4183-DA4B-8891-F06E5E49A765}" presName="rootComposite" presStyleCnt="0"/>
      <dgm:spPr/>
      <dgm:t>
        <a:bodyPr/>
        <a:lstStyle/>
        <a:p>
          <a:endParaRPr lang="zh-CN" altLang="en-US"/>
        </a:p>
      </dgm:t>
    </dgm:pt>
    <dgm:pt modelId="{C8E8E37C-2A63-A44E-861F-E3614B58F6B3}" type="pres">
      <dgm:prSet presAssocID="{25D6ADD4-4183-DA4B-8891-F06E5E49A765}" presName="rootText" presStyleLbl="node3" presStyleIdx="0" presStyleCnt="3">
        <dgm:presLayoutVars>
          <dgm:chPref val="3"/>
        </dgm:presLayoutVars>
      </dgm:prSet>
      <dgm:spPr/>
      <dgm:t>
        <a:bodyPr/>
        <a:lstStyle/>
        <a:p>
          <a:endParaRPr lang="zh-CN" altLang="en-US"/>
        </a:p>
      </dgm:t>
    </dgm:pt>
    <dgm:pt modelId="{2CB24267-A098-5941-8B30-946EE5E98AB9}" type="pres">
      <dgm:prSet presAssocID="{25D6ADD4-4183-DA4B-8891-F06E5E49A765}" presName="rootConnector" presStyleLbl="node3" presStyleIdx="0" presStyleCnt="3"/>
      <dgm:spPr/>
      <dgm:t>
        <a:bodyPr/>
        <a:lstStyle/>
        <a:p>
          <a:endParaRPr lang="zh-CN" altLang="en-US"/>
        </a:p>
      </dgm:t>
    </dgm:pt>
    <dgm:pt modelId="{FE722A3E-5BFA-2A4C-B6B3-C2A2A908AC03}" type="pres">
      <dgm:prSet presAssocID="{25D6ADD4-4183-DA4B-8891-F06E5E49A765}" presName="hierChild4" presStyleCnt="0"/>
      <dgm:spPr/>
      <dgm:t>
        <a:bodyPr/>
        <a:lstStyle/>
        <a:p>
          <a:endParaRPr lang="zh-CN" altLang="en-US"/>
        </a:p>
      </dgm:t>
    </dgm:pt>
    <dgm:pt modelId="{2E183D51-5226-6845-837D-787FAE30AFF7}" type="pres">
      <dgm:prSet presAssocID="{25D6ADD4-4183-DA4B-8891-F06E5E49A765}" presName="hierChild5" presStyleCnt="0"/>
      <dgm:spPr/>
      <dgm:t>
        <a:bodyPr/>
        <a:lstStyle/>
        <a:p>
          <a:endParaRPr lang="zh-CN" altLang="en-US"/>
        </a:p>
      </dgm:t>
    </dgm:pt>
    <dgm:pt modelId="{D6D3AA95-622E-6A4A-A823-1A7FC3F96448}" type="pres">
      <dgm:prSet presAssocID="{0690D6B1-D92A-394B-AD5E-A0ED97C6DD99}" presName="Name64" presStyleLbl="parChTrans1D3" presStyleIdx="1" presStyleCnt="3"/>
      <dgm:spPr/>
      <dgm:t>
        <a:bodyPr/>
        <a:lstStyle/>
        <a:p>
          <a:endParaRPr lang="zh-CN" altLang="en-US"/>
        </a:p>
      </dgm:t>
    </dgm:pt>
    <dgm:pt modelId="{E21346E9-774F-7747-83D8-B4740FD3F361}" type="pres">
      <dgm:prSet presAssocID="{AF2A30C6-4197-9A4D-A111-7D14ACF5CABB}" presName="hierRoot2" presStyleCnt="0">
        <dgm:presLayoutVars>
          <dgm:hierBranch val="init"/>
        </dgm:presLayoutVars>
      </dgm:prSet>
      <dgm:spPr/>
      <dgm:t>
        <a:bodyPr/>
        <a:lstStyle/>
        <a:p>
          <a:endParaRPr lang="zh-CN" altLang="en-US"/>
        </a:p>
      </dgm:t>
    </dgm:pt>
    <dgm:pt modelId="{7E7A13E3-2943-ED46-9848-5783775A0C30}" type="pres">
      <dgm:prSet presAssocID="{AF2A30C6-4197-9A4D-A111-7D14ACF5CABB}" presName="rootComposite" presStyleCnt="0"/>
      <dgm:spPr/>
      <dgm:t>
        <a:bodyPr/>
        <a:lstStyle/>
        <a:p>
          <a:endParaRPr lang="zh-CN" altLang="en-US"/>
        </a:p>
      </dgm:t>
    </dgm:pt>
    <dgm:pt modelId="{F78D5A57-D000-3245-A4E1-FD29D93322F5}" type="pres">
      <dgm:prSet presAssocID="{AF2A30C6-4197-9A4D-A111-7D14ACF5CABB}" presName="rootText" presStyleLbl="node3" presStyleIdx="1" presStyleCnt="3">
        <dgm:presLayoutVars>
          <dgm:chPref val="3"/>
        </dgm:presLayoutVars>
      </dgm:prSet>
      <dgm:spPr/>
      <dgm:t>
        <a:bodyPr/>
        <a:lstStyle/>
        <a:p>
          <a:endParaRPr lang="zh-CN" altLang="en-US"/>
        </a:p>
      </dgm:t>
    </dgm:pt>
    <dgm:pt modelId="{C53BAB7A-D0F0-5D43-97C0-B784F04E1AEE}" type="pres">
      <dgm:prSet presAssocID="{AF2A30C6-4197-9A4D-A111-7D14ACF5CABB}" presName="rootConnector" presStyleLbl="node3" presStyleIdx="1" presStyleCnt="3"/>
      <dgm:spPr/>
      <dgm:t>
        <a:bodyPr/>
        <a:lstStyle/>
        <a:p>
          <a:endParaRPr lang="zh-CN" altLang="en-US"/>
        </a:p>
      </dgm:t>
    </dgm:pt>
    <dgm:pt modelId="{B006D162-057C-8340-9D2E-F6543CC7BFED}" type="pres">
      <dgm:prSet presAssocID="{AF2A30C6-4197-9A4D-A111-7D14ACF5CABB}" presName="hierChild4" presStyleCnt="0"/>
      <dgm:spPr/>
      <dgm:t>
        <a:bodyPr/>
        <a:lstStyle/>
        <a:p>
          <a:endParaRPr lang="zh-CN" altLang="en-US"/>
        </a:p>
      </dgm:t>
    </dgm:pt>
    <dgm:pt modelId="{015B7651-5099-9C42-A60F-995EE50D7BC1}" type="pres">
      <dgm:prSet presAssocID="{AF2A30C6-4197-9A4D-A111-7D14ACF5CABB}" presName="hierChild5" presStyleCnt="0"/>
      <dgm:spPr/>
      <dgm:t>
        <a:bodyPr/>
        <a:lstStyle/>
        <a:p>
          <a:endParaRPr lang="zh-CN" altLang="en-US"/>
        </a:p>
      </dgm:t>
    </dgm:pt>
    <dgm:pt modelId="{670A4B19-B50D-304A-A5B1-E4B1CD1FFA6D}" type="pres">
      <dgm:prSet presAssocID="{E814A8D2-0406-7844-90E5-F2879FAD081F}" presName="Name64" presStyleLbl="parChTrans1D3" presStyleIdx="2" presStyleCnt="3"/>
      <dgm:spPr/>
      <dgm:t>
        <a:bodyPr/>
        <a:lstStyle/>
        <a:p>
          <a:endParaRPr lang="zh-CN" altLang="en-US"/>
        </a:p>
      </dgm:t>
    </dgm:pt>
    <dgm:pt modelId="{CB0B3D2E-12D3-9E48-9095-3E3C1800A592}" type="pres">
      <dgm:prSet presAssocID="{9AE39223-564B-8B40-856E-9577FE4F1685}" presName="hierRoot2" presStyleCnt="0">
        <dgm:presLayoutVars>
          <dgm:hierBranch val="init"/>
        </dgm:presLayoutVars>
      </dgm:prSet>
      <dgm:spPr/>
      <dgm:t>
        <a:bodyPr/>
        <a:lstStyle/>
        <a:p>
          <a:endParaRPr lang="zh-CN" altLang="en-US"/>
        </a:p>
      </dgm:t>
    </dgm:pt>
    <dgm:pt modelId="{6DE10237-B37B-444A-A80A-0CEE5557D5E7}" type="pres">
      <dgm:prSet presAssocID="{9AE39223-564B-8B40-856E-9577FE4F1685}" presName="rootComposite" presStyleCnt="0"/>
      <dgm:spPr/>
      <dgm:t>
        <a:bodyPr/>
        <a:lstStyle/>
        <a:p>
          <a:endParaRPr lang="zh-CN" altLang="en-US"/>
        </a:p>
      </dgm:t>
    </dgm:pt>
    <dgm:pt modelId="{00E7CE01-B3E8-ED49-B821-FF8D8D1E0661}" type="pres">
      <dgm:prSet presAssocID="{9AE39223-564B-8B40-856E-9577FE4F1685}" presName="rootText" presStyleLbl="node3" presStyleIdx="2" presStyleCnt="3">
        <dgm:presLayoutVars>
          <dgm:chPref val="3"/>
        </dgm:presLayoutVars>
      </dgm:prSet>
      <dgm:spPr/>
      <dgm:t>
        <a:bodyPr/>
        <a:lstStyle/>
        <a:p>
          <a:endParaRPr lang="zh-CN" altLang="en-US"/>
        </a:p>
      </dgm:t>
    </dgm:pt>
    <dgm:pt modelId="{79B49154-69A7-B544-A612-6648B2E5CBB0}" type="pres">
      <dgm:prSet presAssocID="{9AE39223-564B-8B40-856E-9577FE4F1685}" presName="rootConnector" presStyleLbl="node3" presStyleIdx="2" presStyleCnt="3"/>
      <dgm:spPr/>
      <dgm:t>
        <a:bodyPr/>
        <a:lstStyle/>
        <a:p>
          <a:endParaRPr lang="zh-CN" altLang="en-US"/>
        </a:p>
      </dgm:t>
    </dgm:pt>
    <dgm:pt modelId="{F73EB59B-0F6F-954D-8087-521E47C67D50}" type="pres">
      <dgm:prSet presAssocID="{9AE39223-564B-8B40-856E-9577FE4F1685}" presName="hierChild4" presStyleCnt="0"/>
      <dgm:spPr/>
      <dgm:t>
        <a:bodyPr/>
        <a:lstStyle/>
        <a:p>
          <a:endParaRPr lang="zh-CN" altLang="en-US"/>
        </a:p>
      </dgm:t>
    </dgm:pt>
    <dgm:pt modelId="{E901C2B6-7B7C-CB46-85F3-5EFC3198A612}" type="pres">
      <dgm:prSet presAssocID="{9AE39223-564B-8B40-856E-9577FE4F1685}" presName="hierChild5" presStyleCnt="0"/>
      <dgm:spPr/>
      <dgm:t>
        <a:bodyPr/>
        <a:lstStyle/>
        <a:p>
          <a:endParaRPr lang="zh-CN" altLang="en-US"/>
        </a:p>
      </dgm:t>
    </dgm:pt>
    <dgm:pt modelId="{34951289-BC41-C34C-BA86-3C33BAC87CBC}" type="pres">
      <dgm:prSet presAssocID="{551505EE-7A51-1B44-91C2-CFD874B5C044}" presName="hierChild5" presStyleCnt="0"/>
      <dgm:spPr/>
      <dgm:t>
        <a:bodyPr/>
        <a:lstStyle/>
        <a:p>
          <a:endParaRPr lang="zh-CN" altLang="en-US"/>
        </a:p>
      </dgm:t>
    </dgm:pt>
    <dgm:pt modelId="{B62ED352-EE1B-6F40-BBCF-468EDAFA0543}" type="pres">
      <dgm:prSet presAssocID="{2879D9E4-9A6F-AC4D-87ED-FA13FAFFA008}" presName="hierChild3" presStyleCnt="0"/>
      <dgm:spPr/>
      <dgm:t>
        <a:bodyPr/>
        <a:lstStyle/>
        <a:p>
          <a:endParaRPr lang="zh-CN" altLang="en-US"/>
        </a:p>
      </dgm:t>
    </dgm:pt>
  </dgm:ptLst>
  <dgm:cxnLst>
    <dgm:cxn modelId="{7CA47570-730B-FC45-98DC-64C913324A17}" type="presOf" srcId="{2879D9E4-9A6F-AC4D-87ED-FA13FAFFA008}" destId="{5D655CFB-F234-BE43-8C67-0CA90745E406}" srcOrd="0" destOrd="0" presId="urn:microsoft.com/office/officeart/2009/3/layout/HorizontalOrganizationChart#426"/>
    <dgm:cxn modelId="{C7B0D718-26CC-5541-A91E-2EB68EC23454}" srcId="{2879D9E4-9A6F-AC4D-87ED-FA13FAFFA008}" destId="{6A94EF38-949D-BF4B-9A78-085367CCC1C1}" srcOrd="0" destOrd="0" parTransId="{667BECAB-2420-674D-9CB0-928E84BBBBA4}" sibTransId="{51AF7868-6401-D043-AF24-3A9D8D085C7C}"/>
    <dgm:cxn modelId="{C2D3AF58-0726-A142-A798-87E758FBD993}" type="presOf" srcId="{0690D6B1-D92A-394B-AD5E-A0ED97C6DD99}" destId="{D6D3AA95-622E-6A4A-A823-1A7FC3F96448}" srcOrd="0" destOrd="0" presId="urn:microsoft.com/office/officeart/2009/3/layout/HorizontalOrganizationChart#426"/>
    <dgm:cxn modelId="{7CA0EE34-FA05-3843-8B37-D297A31076D0}" type="presOf" srcId="{6A94EF38-949D-BF4B-9A78-085367CCC1C1}" destId="{9E148698-42C7-BF44-AC23-DE0ECD696A3D}" srcOrd="1" destOrd="0" presId="urn:microsoft.com/office/officeart/2009/3/layout/HorizontalOrganizationChart#426"/>
    <dgm:cxn modelId="{E9899616-7AD0-344A-B634-2CEBD603F83F}" type="presOf" srcId="{E814A8D2-0406-7844-90E5-F2879FAD081F}" destId="{670A4B19-B50D-304A-A5B1-E4B1CD1FFA6D}" srcOrd="0" destOrd="0" presId="urn:microsoft.com/office/officeart/2009/3/layout/HorizontalOrganizationChart#426"/>
    <dgm:cxn modelId="{7710181A-3CDA-5A47-99D5-6A3E395B3E0F}" type="presOf" srcId="{667BECAB-2420-674D-9CB0-928E84BBBBA4}" destId="{63013726-0C69-7347-AC51-B52FF674B29E}" srcOrd="0" destOrd="0" presId="urn:microsoft.com/office/officeart/2009/3/layout/HorizontalOrganizationChart#426"/>
    <dgm:cxn modelId="{D642B598-BB11-5C43-A159-CC0941BCD918}" type="presOf" srcId="{AF2A30C6-4197-9A4D-A111-7D14ACF5CABB}" destId="{C53BAB7A-D0F0-5D43-97C0-B784F04E1AEE}" srcOrd="1" destOrd="0" presId="urn:microsoft.com/office/officeart/2009/3/layout/HorizontalOrganizationChart#426"/>
    <dgm:cxn modelId="{837647F5-550B-8C49-A308-4BD51167A5F5}" srcId="{551505EE-7A51-1B44-91C2-CFD874B5C044}" destId="{25D6ADD4-4183-DA4B-8891-F06E5E49A765}" srcOrd="0" destOrd="0" parTransId="{BC17526A-A779-834F-8052-B6BFAA2BEF4E}" sibTransId="{AED56A5B-A524-B943-9FF2-226F722E3015}"/>
    <dgm:cxn modelId="{063B1B61-9A9A-D549-903E-04871DCC3003}" type="presOf" srcId="{B02C5A3E-3353-AB49-B1CD-D2348B134992}" destId="{FA4AB98A-3B04-0349-A78B-BC29F5D09279}" srcOrd="0" destOrd="0" presId="urn:microsoft.com/office/officeart/2009/3/layout/HorizontalOrganizationChart#426"/>
    <dgm:cxn modelId="{591AEA54-53CD-E747-9604-7F4D5EB86CB1}" type="presOf" srcId="{551505EE-7A51-1B44-91C2-CFD874B5C044}" destId="{892A8841-DC7E-D34B-91EC-C5DAE4C0C32B}" srcOrd="1" destOrd="0" presId="urn:microsoft.com/office/officeart/2009/3/layout/HorizontalOrganizationChart#426"/>
    <dgm:cxn modelId="{55473A0D-AAD2-BA4D-B3AF-B258CBE922D1}" type="presOf" srcId="{AF2A30C6-4197-9A4D-A111-7D14ACF5CABB}" destId="{F78D5A57-D000-3245-A4E1-FD29D93322F5}" srcOrd="0" destOrd="0" presId="urn:microsoft.com/office/officeart/2009/3/layout/HorizontalOrganizationChart#426"/>
    <dgm:cxn modelId="{E6555433-6AB5-434D-8A83-2BAEB75DE406}" type="presOf" srcId="{9AE39223-564B-8B40-856E-9577FE4F1685}" destId="{79B49154-69A7-B544-A612-6648B2E5CBB0}" srcOrd="1" destOrd="0" presId="urn:microsoft.com/office/officeart/2009/3/layout/HorizontalOrganizationChart#426"/>
    <dgm:cxn modelId="{15EF4708-5C23-2D44-B57C-38D2DD0EBC28}" type="presOf" srcId="{2879D9E4-9A6F-AC4D-87ED-FA13FAFFA008}" destId="{9CBFAD90-5337-3C4C-9ADB-34857318220F}" srcOrd="1" destOrd="0" presId="urn:microsoft.com/office/officeart/2009/3/layout/HorizontalOrganizationChart#426"/>
    <dgm:cxn modelId="{F00F4D55-D0A8-0448-8B73-AF1345C08F74}" srcId="{2879D9E4-9A6F-AC4D-87ED-FA13FAFFA008}" destId="{551505EE-7A51-1B44-91C2-CFD874B5C044}" srcOrd="1" destOrd="0" parTransId="{B02C5A3E-3353-AB49-B1CD-D2348B134992}" sibTransId="{408CEE25-955E-C540-BD26-0177D6E343D9}"/>
    <dgm:cxn modelId="{C42EEF35-79EA-B04A-B86D-E796D5D52616}" type="presOf" srcId="{6A94EF38-949D-BF4B-9A78-085367CCC1C1}" destId="{25BE01D1-3B66-6B43-A7A5-1A09992751BD}" srcOrd="0" destOrd="0" presId="urn:microsoft.com/office/officeart/2009/3/layout/HorizontalOrganizationChart#426"/>
    <dgm:cxn modelId="{4ABB8339-5788-A445-A3BF-A7B119C405BC}" srcId="{2DB2470B-2DA1-D847-8889-DD2C4FC722C6}" destId="{2879D9E4-9A6F-AC4D-87ED-FA13FAFFA008}" srcOrd="0" destOrd="0" parTransId="{095B1C4B-072C-F440-92B1-692BE608B2AE}" sibTransId="{1D378D77-221A-254C-A831-A526AC6051E6}"/>
    <dgm:cxn modelId="{0292560E-94C8-7643-B57C-B1A271623F56}" srcId="{551505EE-7A51-1B44-91C2-CFD874B5C044}" destId="{AF2A30C6-4197-9A4D-A111-7D14ACF5CABB}" srcOrd="1" destOrd="0" parTransId="{0690D6B1-D92A-394B-AD5E-A0ED97C6DD99}" sibTransId="{5297632C-45EB-ED43-9BF7-37A60C13163F}"/>
    <dgm:cxn modelId="{1B004CFB-2C68-6A42-8427-A812CF39C477}" type="presOf" srcId="{BC17526A-A779-834F-8052-B6BFAA2BEF4E}" destId="{477E77D7-AEB5-504B-A6B5-D4948F76587C}" srcOrd="0" destOrd="0" presId="urn:microsoft.com/office/officeart/2009/3/layout/HorizontalOrganizationChart#426"/>
    <dgm:cxn modelId="{C4DB0488-ED0D-7D40-A496-A8ABB14D6087}" type="presOf" srcId="{25D6ADD4-4183-DA4B-8891-F06E5E49A765}" destId="{C8E8E37C-2A63-A44E-861F-E3614B58F6B3}" srcOrd="0" destOrd="0" presId="urn:microsoft.com/office/officeart/2009/3/layout/HorizontalOrganizationChart#426"/>
    <dgm:cxn modelId="{CB21185F-AEF7-B84F-A5A5-8DDE5874D577}" srcId="{551505EE-7A51-1B44-91C2-CFD874B5C044}" destId="{9AE39223-564B-8B40-856E-9577FE4F1685}" srcOrd="2" destOrd="0" parTransId="{E814A8D2-0406-7844-90E5-F2879FAD081F}" sibTransId="{C05E653F-F0D0-B048-9559-E51C9BE3143A}"/>
    <dgm:cxn modelId="{0F205F21-5699-E74D-AC2F-D2B5AE5AAF94}" type="presOf" srcId="{551505EE-7A51-1B44-91C2-CFD874B5C044}" destId="{D066162D-44EE-F741-8B72-A396E0881151}" srcOrd="0" destOrd="0" presId="urn:microsoft.com/office/officeart/2009/3/layout/HorizontalOrganizationChart#426"/>
    <dgm:cxn modelId="{EDB2C240-C856-EB44-89F8-1017C89167B3}" type="presOf" srcId="{9AE39223-564B-8B40-856E-9577FE4F1685}" destId="{00E7CE01-B3E8-ED49-B821-FF8D8D1E0661}" srcOrd="0" destOrd="0" presId="urn:microsoft.com/office/officeart/2009/3/layout/HorizontalOrganizationChart#426"/>
    <dgm:cxn modelId="{C6B95108-C090-144C-AD10-90F80985CE6B}" type="presOf" srcId="{2DB2470B-2DA1-D847-8889-DD2C4FC722C6}" destId="{A01632E7-068C-3149-87AA-D5B79A83FE03}" srcOrd="0" destOrd="0" presId="urn:microsoft.com/office/officeart/2009/3/layout/HorizontalOrganizationChart#426"/>
    <dgm:cxn modelId="{F14B3C7A-1C38-4549-8778-999E5C9B34F9}" type="presOf" srcId="{25D6ADD4-4183-DA4B-8891-F06E5E49A765}" destId="{2CB24267-A098-5941-8B30-946EE5E98AB9}" srcOrd="1" destOrd="0" presId="urn:microsoft.com/office/officeart/2009/3/layout/HorizontalOrganizationChart#426"/>
    <dgm:cxn modelId="{AB6403DC-B115-C44B-83B3-BBC6A6A2CA3B}" type="presParOf" srcId="{A01632E7-068C-3149-87AA-D5B79A83FE03}" destId="{71B9724E-44AE-6740-A38A-391ACB293BD4}" srcOrd="0" destOrd="0" presId="urn:microsoft.com/office/officeart/2009/3/layout/HorizontalOrganizationChart#426"/>
    <dgm:cxn modelId="{B6982465-BD33-AD4A-9841-820D4F70C94D}" type="presParOf" srcId="{71B9724E-44AE-6740-A38A-391ACB293BD4}" destId="{B1225A02-A3A3-564B-86E6-C4F913FC308C}" srcOrd="0" destOrd="0" presId="urn:microsoft.com/office/officeart/2009/3/layout/HorizontalOrganizationChart#426"/>
    <dgm:cxn modelId="{4FA85F3D-001C-2A4A-801B-AE4D27040672}" type="presParOf" srcId="{B1225A02-A3A3-564B-86E6-C4F913FC308C}" destId="{5D655CFB-F234-BE43-8C67-0CA90745E406}" srcOrd="0" destOrd="0" presId="urn:microsoft.com/office/officeart/2009/3/layout/HorizontalOrganizationChart#426"/>
    <dgm:cxn modelId="{A6967D4C-AF4D-574D-A7BA-1BFAA60FBA5F}" type="presParOf" srcId="{B1225A02-A3A3-564B-86E6-C4F913FC308C}" destId="{9CBFAD90-5337-3C4C-9ADB-34857318220F}" srcOrd="1" destOrd="0" presId="urn:microsoft.com/office/officeart/2009/3/layout/HorizontalOrganizationChart#426"/>
    <dgm:cxn modelId="{407EF3B7-4D7C-7246-A5E2-83D05F01CB93}" type="presParOf" srcId="{71B9724E-44AE-6740-A38A-391ACB293BD4}" destId="{8A9F451D-C13C-0245-880A-A56C52A87EA4}" srcOrd="1" destOrd="0" presId="urn:microsoft.com/office/officeart/2009/3/layout/HorizontalOrganizationChart#426"/>
    <dgm:cxn modelId="{10D36668-1C9B-7048-91D8-E5AB3D7A3203}" type="presParOf" srcId="{8A9F451D-C13C-0245-880A-A56C52A87EA4}" destId="{63013726-0C69-7347-AC51-B52FF674B29E}" srcOrd="0" destOrd="0" presId="urn:microsoft.com/office/officeart/2009/3/layout/HorizontalOrganizationChart#426"/>
    <dgm:cxn modelId="{E93EFF3B-E0CC-0042-B87B-2262F5918DCA}" type="presParOf" srcId="{8A9F451D-C13C-0245-880A-A56C52A87EA4}" destId="{8BA1002E-FCE5-6D40-A2F7-B89A2DE192A5}" srcOrd="1" destOrd="0" presId="urn:microsoft.com/office/officeart/2009/3/layout/HorizontalOrganizationChart#426"/>
    <dgm:cxn modelId="{DCDF9AC3-9213-1C4F-B1B2-326B21690A36}" type="presParOf" srcId="{8BA1002E-FCE5-6D40-A2F7-B89A2DE192A5}" destId="{7DD23F3B-0463-D245-A911-DFF4FEFB0EB1}" srcOrd="0" destOrd="0" presId="urn:microsoft.com/office/officeart/2009/3/layout/HorizontalOrganizationChart#426"/>
    <dgm:cxn modelId="{1CF07343-D17E-F743-8677-EBDAE5C30A5D}" type="presParOf" srcId="{7DD23F3B-0463-D245-A911-DFF4FEFB0EB1}" destId="{25BE01D1-3B66-6B43-A7A5-1A09992751BD}" srcOrd="0" destOrd="0" presId="urn:microsoft.com/office/officeart/2009/3/layout/HorizontalOrganizationChart#426"/>
    <dgm:cxn modelId="{97700905-7220-534B-A7C7-5C488BD2E5A0}" type="presParOf" srcId="{7DD23F3B-0463-D245-A911-DFF4FEFB0EB1}" destId="{9E148698-42C7-BF44-AC23-DE0ECD696A3D}" srcOrd="1" destOrd="0" presId="urn:microsoft.com/office/officeart/2009/3/layout/HorizontalOrganizationChart#426"/>
    <dgm:cxn modelId="{21D6AACF-B46B-2A43-8241-00F2EF19D0A6}" type="presParOf" srcId="{8BA1002E-FCE5-6D40-A2F7-B89A2DE192A5}" destId="{3AD755FF-0FAD-9943-AC7E-610EB50250D5}" srcOrd="1" destOrd="0" presId="urn:microsoft.com/office/officeart/2009/3/layout/HorizontalOrganizationChart#426"/>
    <dgm:cxn modelId="{91F96DD7-6EBC-FA4D-A76B-56575612062A}" type="presParOf" srcId="{8BA1002E-FCE5-6D40-A2F7-B89A2DE192A5}" destId="{2F2DB38D-58B9-A248-8728-AAB36E69C616}" srcOrd="2" destOrd="0" presId="urn:microsoft.com/office/officeart/2009/3/layout/HorizontalOrganizationChart#426"/>
    <dgm:cxn modelId="{90957003-2741-994D-AC64-C8A42E1D7D47}" type="presParOf" srcId="{8A9F451D-C13C-0245-880A-A56C52A87EA4}" destId="{FA4AB98A-3B04-0349-A78B-BC29F5D09279}" srcOrd="2" destOrd="0" presId="urn:microsoft.com/office/officeart/2009/3/layout/HorizontalOrganizationChart#426"/>
    <dgm:cxn modelId="{328467AB-AFF5-F144-AAF2-5C26D0429F8C}" type="presParOf" srcId="{8A9F451D-C13C-0245-880A-A56C52A87EA4}" destId="{EB7FCDDE-CD50-3149-809C-6923BAC76078}" srcOrd="3" destOrd="0" presId="urn:microsoft.com/office/officeart/2009/3/layout/HorizontalOrganizationChart#426"/>
    <dgm:cxn modelId="{CE4CA04F-EF6B-604B-A66E-3FA2823E005A}" type="presParOf" srcId="{EB7FCDDE-CD50-3149-809C-6923BAC76078}" destId="{363A43FD-B69A-0C4E-B161-08B5CBD38F83}" srcOrd="0" destOrd="0" presId="urn:microsoft.com/office/officeart/2009/3/layout/HorizontalOrganizationChart#426"/>
    <dgm:cxn modelId="{1F5DB2A1-F7D0-1948-9F4B-9C8ABA7ED7E4}" type="presParOf" srcId="{363A43FD-B69A-0C4E-B161-08B5CBD38F83}" destId="{D066162D-44EE-F741-8B72-A396E0881151}" srcOrd="0" destOrd="0" presId="urn:microsoft.com/office/officeart/2009/3/layout/HorizontalOrganizationChart#426"/>
    <dgm:cxn modelId="{B23E9190-4660-7D41-B032-66B2E55AC212}" type="presParOf" srcId="{363A43FD-B69A-0C4E-B161-08B5CBD38F83}" destId="{892A8841-DC7E-D34B-91EC-C5DAE4C0C32B}" srcOrd="1" destOrd="0" presId="urn:microsoft.com/office/officeart/2009/3/layout/HorizontalOrganizationChart#426"/>
    <dgm:cxn modelId="{E34008DD-6809-B842-8725-F3F4B8033DBE}" type="presParOf" srcId="{EB7FCDDE-CD50-3149-809C-6923BAC76078}" destId="{69580FD2-CE50-BA4D-BA70-C6499B60A460}" srcOrd="1" destOrd="0" presId="urn:microsoft.com/office/officeart/2009/3/layout/HorizontalOrganizationChart#426"/>
    <dgm:cxn modelId="{E86654F5-36FE-5442-8040-6B9176372CA3}" type="presParOf" srcId="{69580FD2-CE50-BA4D-BA70-C6499B60A460}" destId="{477E77D7-AEB5-504B-A6B5-D4948F76587C}" srcOrd="0" destOrd="0" presId="urn:microsoft.com/office/officeart/2009/3/layout/HorizontalOrganizationChart#426"/>
    <dgm:cxn modelId="{013D4FB2-18FC-8043-8975-F4256671D1E3}" type="presParOf" srcId="{69580FD2-CE50-BA4D-BA70-C6499B60A460}" destId="{E9D24593-D1C9-E847-B8AA-E8C2E8FF9575}" srcOrd="1" destOrd="0" presId="urn:microsoft.com/office/officeart/2009/3/layout/HorizontalOrganizationChart#426"/>
    <dgm:cxn modelId="{F18B10C1-88A3-FA4A-8875-D7F654CF2CC7}" type="presParOf" srcId="{E9D24593-D1C9-E847-B8AA-E8C2E8FF9575}" destId="{A3C49964-7261-EC45-A3F1-691D20A161A7}" srcOrd="0" destOrd="0" presId="urn:microsoft.com/office/officeart/2009/3/layout/HorizontalOrganizationChart#426"/>
    <dgm:cxn modelId="{7B472D3A-113B-4C44-A159-34A269C89686}" type="presParOf" srcId="{A3C49964-7261-EC45-A3F1-691D20A161A7}" destId="{C8E8E37C-2A63-A44E-861F-E3614B58F6B3}" srcOrd="0" destOrd="0" presId="urn:microsoft.com/office/officeart/2009/3/layout/HorizontalOrganizationChart#426"/>
    <dgm:cxn modelId="{66B665B2-EA6A-0549-8520-446FC65F1A15}" type="presParOf" srcId="{A3C49964-7261-EC45-A3F1-691D20A161A7}" destId="{2CB24267-A098-5941-8B30-946EE5E98AB9}" srcOrd="1" destOrd="0" presId="urn:microsoft.com/office/officeart/2009/3/layout/HorizontalOrganizationChart#426"/>
    <dgm:cxn modelId="{343B6A4C-0409-2A46-92C2-F8CE1BAA2711}" type="presParOf" srcId="{E9D24593-D1C9-E847-B8AA-E8C2E8FF9575}" destId="{FE722A3E-5BFA-2A4C-B6B3-C2A2A908AC03}" srcOrd="1" destOrd="0" presId="urn:microsoft.com/office/officeart/2009/3/layout/HorizontalOrganizationChart#426"/>
    <dgm:cxn modelId="{229D6892-6E4D-9444-96C3-8CA0D6936C2C}" type="presParOf" srcId="{E9D24593-D1C9-E847-B8AA-E8C2E8FF9575}" destId="{2E183D51-5226-6845-837D-787FAE30AFF7}" srcOrd="2" destOrd="0" presId="urn:microsoft.com/office/officeart/2009/3/layout/HorizontalOrganizationChart#426"/>
    <dgm:cxn modelId="{AD654B49-2E67-A943-9DB0-EB9855404B2E}" type="presParOf" srcId="{69580FD2-CE50-BA4D-BA70-C6499B60A460}" destId="{D6D3AA95-622E-6A4A-A823-1A7FC3F96448}" srcOrd="2" destOrd="0" presId="urn:microsoft.com/office/officeart/2009/3/layout/HorizontalOrganizationChart#426"/>
    <dgm:cxn modelId="{A5D06755-7E9C-634F-880C-0BB81A876197}" type="presParOf" srcId="{69580FD2-CE50-BA4D-BA70-C6499B60A460}" destId="{E21346E9-774F-7747-83D8-B4740FD3F361}" srcOrd="3" destOrd="0" presId="urn:microsoft.com/office/officeart/2009/3/layout/HorizontalOrganizationChart#426"/>
    <dgm:cxn modelId="{EC0B1CB0-D919-FB43-BED7-D8812757823A}" type="presParOf" srcId="{E21346E9-774F-7747-83D8-B4740FD3F361}" destId="{7E7A13E3-2943-ED46-9848-5783775A0C30}" srcOrd="0" destOrd="0" presId="urn:microsoft.com/office/officeart/2009/3/layout/HorizontalOrganizationChart#426"/>
    <dgm:cxn modelId="{8B810728-CF6A-5749-AF0D-907FA0B6561E}" type="presParOf" srcId="{7E7A13E3-2943-ED46-9848-5783775A0C30}" destId="{F78D5A57-D000-3245-A4E1-FD29D93322F5}" srcOrd="0" destOrd="0" presId="urn:microsoft.com/office/officeart/2009/3/layout/HorizontalOrganizationChart#426"/>
    <dgm:cxn modelId="{9AC67D35-186B-E941-9954-93CCF73BBA12}" type="presParOf" srcId="{7E7A13E3-2943-ED46-9848-5783775A0C30}" destId="{C53BAB7A-D0F0-5D43-97C0-B784F04E1AEE}" srcOrd="1" destOrd="0" presId="urn:microsoft.com/office/officeart/2009/3/layout/HorizontalOrganizationChart#426"/>
    <dgm:cxn modelId="{99949CDB-ED01-9F48-A518-18D114E0AE69}" type="presParOf" srcId="{E21346E9-774F-7747-83D8-B4740FD3F361}" destId="{B006D162-057C-8340-9D2E-F6543CC7BFED}" srcOrd="1" destOrd="0" presId="urn:microsoft.com/office/officeart/2009/3/layout/HorizontalOrganizationChart#426"/>
    <dgm:cxn modelId="{01021FC7-98CA-AF44-A206-26B6B6BBF4BC}" type="presParOf" srcId="{E21346E9-774F-7747-83D8-B4740FD3F361}" destId="{015B7651-5099-9C42-A60F-995EE50D7BC1}" srcOrd="2" destOrd="0" presId="urn:microsoft.com/office/officeart/2009/3/layout/HorizontalOrganizationChart#426"/>
    <dgm:cxn modelId="{B66D938B-E795-2544-B680-934220FCEF2D}" type="presParOf" srcId="{69580FD2-CE50-BA4D-BA70-C6499B60A460}" destId="{670A4B19-B50D-304A-A5B1-E4B1CD1FFA6D}" srcOrd="4" destOrd="0" presId="urn:microsoft.com/office/officeart/2009/3/layout/HorizontalOrganizationChart#426"/>
    <dgm:cxn modelId="{B64EFB24-3EFC-1444-A413-8E81329E3EC0}" type="presParOf" srcId="{69580FD2-CE50-BA4D-BA70-C6499B60A460}" destId="{CB0B3D2E-12D3-9E48-9095-3E3C1800A592}" srcOrd="5" destOrd="0" presId="urn:microsoft.com/office/officeart/2009/3/layout/HorizontalOrganizationChart#426"/>
    <dgm:cxn modelId="{FB3242EF-12D9-E04D-9C4D-B340868CAEAF}" type="presParOf" srcId="{CB0B3D2E-12D3-9E48-9095-3E3C1800A592}" destId="{6DE10237-B37B-444A-A80A-0CEE5557D5E7}" srcOrd="0" destOrd="0" presId="urn:microsoft.com/office/officeart/2009/3/layout/HorizontalOrganizationChart#426"/>
    <dgm:cxn modelId="{773578DA-0758-A643-92E2-53CF166757BC}" type="presParOf" srcId="{6DE10237-B37B-444A-A80A-0CEE5557D5E7}" destId="{00E7CE01-B3E8-ED49-B821-FF8D8D1E0661}" srcOrd="0" destOrd="0" presId="urn:microsoft.com/office/officeart/2009/3/layout/HorizontalOrganizationChart#426"/>
    <dgm:cxn modelId="{09ABC39A-AB6B-3E44-90CB-E53BC685550C}" type="presParOf" srcId="{6DE10237-B37B-444A-A80A-0CEE5557D5E7}" destId="{79B49154-69A7-B544-A612-6648B2E5CBB0}" srcOrd="1" destOrd="0" presId="urn:microsoft.com/office/officeart/2009/3/layout/HorizontalOrganizationChart#426"/>
    <dgm:cxn modelId="{3FACBAB9-50EA-7B4F-9771-3B9EF7936763}" type="presParOf" srcId="{CB0B3D2E-12D3-9E48-9095-3E3C1800A592}" destId="{F73EB59B-0F6F-954D-8087-521E47C67D50}" srcOrd="1" destOrd="0" presId="urn:microsoft.com/office/officeart/2009/3/layout/HorizontalOrganizationChart#426"/>
    <dgm:cxn modelId="{9B2C0ECC-7C17-8541-A479-66603B932813}" type="presParOf" srcId="{CB0B3D2E-12D3-9E48-9095-3E3C1800A592}" destId="{E901C2B6-7B7C-CB46-85F3-5EFC3198A612}" srcOrd="2" destOrd="0" presId="urn:microsoft.com/office/officeart/2009/3/layout/HorizontalOrganizationChart#426"/>
    <dgm:cxn modelId="{CA7D3481-AC5C-AC4C-9C0E-A558D73265A6}" type="presParOf" srcId="{EB7FCDDE-CD50-3149-809C-6923BAC76078}" destId="{34951289-BC41-C34C-BA86-3C33BAC87CBC}" srcOrd="2" destOrd="0" presId="urn:microsoft.com/office/officeart/2009/3/layout/HorizontalOrganizationChart#426"/>
    <dgm:cxn modelId="{8B055827-5506-E04B-94A0-1CD9CD3F0890}" type="presParOf" srcId="{71B9724E-44AE-6740-A38A-391ACB293BD4}" destId="{B62ED352-EE1B-6F40-BBCF-468EDAFA0543}" srcOrd="2" destOrd="0" presId="urn:microsoft.com/office/officeart/2009/3/layout/HorizontalOrganizationChart#426"/>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47.xml><?xml version="1.0" encoding="utf-8"?>
<dgm:dataModel xmlns:dgm="http://schemas.openxmlformats.org/drawingml/2006/diagram" xmlns:a="http://schemas.openxmlformats.org/drawingml/2006/main">
  <dgm:ptLst>
    <dgm:pt modelId="{A08CF87E-4080-0940-9BC9-D03861F81051}" type="doc">
      <dgm:prSet loTypeId="urn:microsoft.com/office/officeart/2009/3/layout/HorizontalOrganizationChart#427" loCatId="" qsTypeId="urn:microsoft.com/office/officeart/2005/8/quickstyle/simple1#456" qsCatId="simple" csTypeId="urn:microsoft.com/office/officeart/2005/8/colors/accent2_1#132" csCatId="accent2" phldr="1"/>
      <dgm:spPr/>
      <dgm:t>
        <a:bodyPr/>
        <a:lstStyle/>
        <a:p>
          <a:endParaRPr lang="zh-CN" altLang="en-US"/>
        </a:p>
      </dgm:t>
    </dgm:pt>
    <dgm:pt modelId="{62124246-4638-2C45-B3B1-9C43DE0C51BC}">
      <dgm:prSet phldrT="[文本]" custT="1"/>
      <dgm:spPr/>
      <dgm:t>
        <a:bodyPr/>
        <a:lstStyle/>
        <a:p>
          <a:r>
            <a:rPr lang="en-US" altLang="zh-CN" sz="2800" dirty="0" smtClean="0">
              <a:latin typeface="微软雅黑" panose="020B0503020204020204" pitchFamily="34" charset="-122"/>
              <a:ea typeface="微软雅黑" panose="020B0503020204020204" pitchFamily="34" charset="-122"/>
              <a:cs typeface="微软雅黑" panose="020B0503020204020204" pitchFamily="34" charset="-122"/>
            </a:rPr>
            <a:t>2.</a:t>
          </a:r>
          <a:r>
            <a:rPr lang="zh-CN" altLang="en-US" sz="2800" dirty="0" smtClean="0">
              <a:latin typeface="微软雅黑" panose="020B0503020204020204" pitchFamily="34" charset="-122"/>
              <a:ea typeface="微软雅黑" panose="020B0503020204020204" pitchFamily="34" charset="-122"/>
              <a:cs typeface="微软雅黑" panose="020B0503020204020204" pitchFamily="34" charset="-122"/>
            </a:rPr>
            <a:t>资本主义经济制度的</a:t>
          </a:r>
        </a:p>
        <a:p>
          <a:r>
            <a:rPr lang="zh-CN" altLang="en-US" sz="2800" dirty="0" smtClean="0">
              <a:latin typeface="微软雅黑" panose="020B0503020204020204" pitchFamily="34" charset="-122"/>
              <a:ea typeface="微软雅黑" panose="020B0503020204020204" pitchFamily="34" charset="-122"/>
              <a:cs typeface="微软雅黑" panose="020B0503020204020204" pitchFamily="34" charset="-122"/>
            </a:rPr>
            <a:t>本质特征</a:t>
          </a:r>
          <a:endParaRPr lang="zh-CN" altLang="en-US" sz="2800" dirty="0">
            <a:latin typeface="微软雅黑" panose="020B0503020204020204" pitchFamily="34" charset="-122"/>
            <a:ea typeface="微软雅黑" panose="020B0503020204020204" pitchFamily="34" charset="-122"/>
            <a:cs typeface="微软雅黑" panose="020B0503020204020204" pitchFamily="34" charset="-122"/>
          </a:endParaRPr>
        </a:p>
      </dgm:t>
    </dgm:pt>
    <dgm:pt modelId="{098F0EFB-C306-B145-A2F6-8BC7A8BE725C}" cxnId="{006FDE37-0647-8841-BAE3-8E86DD467AE9}" type="parTrans">
      <dgm:prSet/>
      <dgm:spPr/>
      <dgm:t>
        <a:bodyPr/>
        <a:lstStyle/>
        <a:p>
          <a:endParaRPr lang="zh-CN" altLang="en-US" sz="2800"/>
        </a:p>
      </dgm:t>
    </dgm:pt>
    <dgm:pt modelId="{5C17D701-4386-CB4F-9F37-E39ECF899AD0}" cxnId="{006FDE37-0647-8841-BAE3-8E86DD467AE9}" type="sibTrans">
      <dgm:prSet/>
      <dgm:spPr/>
      <dgm:t>
        <a:bodyPr/>
        <a:lstStyle/>
        <a:p>
          <a:endParaRPr lang="zh-CN" altLang="en-US" sz="2800"/>
        </a:p>
      </dgm:t>
    </dgm:pt>
    <dgm:pt modelId="{13FE3346-CC99-AE4D-A294-8E530C209A2F}">
      <dgm:prSet phldrT="[文本]" custT="1"/>
      <dgm:spPr/>
      <dgm:t>
        <a:bodyPr/>
        <a:lstStyle/>
        <a:p>
          <a:r>
            <a:rPr lang="zh-CN" altLang="en-US" sz="2800" dirty="0" smtClean="0">
              <a:latin typeface="微软雅黑" panose="020B0503020204020204" pitchFamily="34" charset="-122"/>
              <a:ea typeface="微软雅黑" panose="020B0503020204020204" pitchFamily="34" charset="-122"/>
              <a:cs typeface="微软雅黑" panose="020B0503020204020204" pitchFamily="34" charset="-122"/>
            </a:rPr>
            <a:t>条件</a:t>
          </a:r>
          <a:endParaRPr lang="zh-CN" altLang="en-US" sz="2800" dirty="0">
            <a:latin typeface="微软雅黑" panose="020B0503020204020204" pitchFamily="34" charset="-122"/>
            <a:ea typeface="微软雅黑" panose="020B0503020204020204" pitchFamily="34" charset="-122"/>
            <a:cs typeface="微软雅黑" panose="020B0503020204020204" pitchFamily="34" charset="-122"/>
          </a:endParaRPr>
        </a:p>
      </dgm:t>
    </dgm:pt>
    <dgm:pt modelId="{0B427950-C7AD-B649-BB45-B51B2BE0505A}" cxnId="{484018BD-73C2-884A-985B-E3F2434B835D}" type="parTrans">
      <dgm:prSet/>
      <dgm:spPr/>
      <dgm:t>
        <a:bodyPr/>
        <a:lstStyle/>
        <a:p>
          <a:endParaRPr lang="zh-CN" altLang="en-US" sz="2800"/>
        </a:p>
      </dgm:t>
    </dgm:pt>
    <dgm:pt modelId="{C1723509-5ACA-EB44-B454-C725BCB9F70A}" cxnId="{484018BD-73C2-884A-985B-E3F2434B835D}" type="sibTrans">
      <dgm:prSet/>
      <dgm:spPr/>
      <dgm:t>
        <a:bodyPr/>
        <a:lstStyle/>
        <a:p>
          <a:endParaRPr lang="zh-CN" altLang="en-US" sz="2800"/>
        </a:p>
      </dgm:t>
    </dgm:pt>
    <dgm:pt modelId="{39CD5C10-A952-7B49-BF2D-94DAC5CC0245}">
      <dgm:prSet phldrT="[文本]" custT="1"/>
      <dgm:spPr/>
      <dgm:t>
        <a:bodyPr/>
        <a:lstStyle/>
        <a:p>
          <a:r>
            <a:rPr lang="zh-CN" altLang="en-US" sz="2800" dirty="0" smtClean="0">
              <a:latin typeface="微软雅黑" panose="020B0503020204020204" pitchFamily="34" charset="-122"/>
              <a:ea typeface="微软雅黑" panose="020B0503020204020204" pitchFamily="34" charset="-122"/>
              <a:cs typeface="微软雅黑" panose="020B0503020204020204" pitchFamily="34" charset="-122"/>
            </a:rPr>
            <a:t>过程</a:t>
          </a:r>
          <a:endParaRPr lang="zh-CN" altLang="en-US" sz="2800" dirty="0">
            <a:latin typeface="微软雅黑" panose="020B0503020204020204" pitchFamily="34" charset="-122"/>
            <a:ea typeface="微软雅黑" panose="020B0503020204020204" pitchFamily="34" charset="-122"/>
            <a:cs typeface="微软雅黑" panose="020B0503020204020204" pitchFamily="34" charset="-122"/>
          </a:endParaRPr>
        </a:p>
      </dgm:t>
    </dgm:pt>
    <dgm:pt modelId="{4337126B-AA07-5F40-8295-E222A0F57DC3}" cxnId="{3ABA92EF-66CC-7441-9577-0DC38211A3F2}" type="parTrans">
      <dgm:prSet/>
      <dgm:spPr/>
      <dgm:t>
        <a:bodyPr/>
        <a:lstStyle/>
        <a:p>
          <a:endParaRPr lang="zh-CN" altLang="en-US" sz="2800"/>
        </a:p>
      </dgm:t>
    </dgm:pt>
    <dgm:pt modelId="{FFECB543-CCDE-D44D-A539-085B1FE5B905}" cxnId="{3ABA92EF-66CC-7441-9577-0DC38211A3F2}" type="sibTrans">
      <dgm:prSet/>
      <dgm:spPr/>
      <dgm:t>
        <a:bodyPr/>
        <a:lstStyle/>
        <a:p>
          <a:endParaRPr lang="zh-CN" altLang="en-US" sz="2800"/>
        </a:p>
      </dgm:t>
    </dgm:pt>
    <dgm:pt modelId="{38B77197-1B4E-5D40-8F99-35EBA9F58350}">
      <dgm:prSet phldrT="[文本]" custT="1"/>
      <dgm:spPr/>
      <dgm:t>
        <a:bodyPr/>
        <a:lstStyle/>
        <a:p>
          <a:r>
            <a:rPr lang="zh-CN" altLang="en-US" sz="2800" dirty="0" smtClean="0">
              <a:latin typeface="微软雅黑" panose="020B0503020204020204" pitchFamily="34" charset="-122"/>
              <a:ea typeface="微软雅黑" panose="020B0503020204020204" pitchFamily="34" charset="-122"/>
              <a:cs typeface="微软雅黑" panose="020B0503020204020204" pitchFamily="34" charset="-122"/>
            </a:rPr>
            <a:t>结果</a:t>
          </a:r>
          <a:endParaRPr lang="zh-CN" altLang="en-US" sz="2800" dirty="0">
            <a:latin typeface="微软雅黑" panose="020B0503020204020204" pitchFamily="34" charset="-122"/>
            <a:ea typeface="微软雅黑" panose="020B0503020204020204" pitchFamily="34" charset="-122"/>
            <a:cs typeface="微软雅黑" panose="020B0503020204020204" pitchFamily="34" charset="-122"/>
          </a:endParaRPr>
        </a:p>
      </dgm:t>
    </dgm:pt>
    <dgm:pt modelId="{855A5665-261D-D44E-BCBA-93CF7066AD80}" cxnId="{0EB180C9-1F97-E34D-907B-293298076050}" type="parTrans">
      <dgm:prSet/>
      <dgm:spPr/>
      <dgm:t>
        <a:bodyPr/>
        <a:lstStyle/>
        <a:p>
          <a:endParaRPr lang="zh-CN" altLang="en-US" sz="2800"/>
        </a:p>
      </dgm:t>
    </dgm:pt>
    <dgm:pt modelId="{1A149592-41BB-0E43-A0C8-44FCA74F116B}" cxnId="{0EB180C9-1F97-E34D-907B-293298076050}" type="sibTrans">
      <dgm:prSet/>
      <dgm:spPr/>
      <dgm:t>
        <a:bodyPr/>
        <a:lstStyle/>
        <a:p>
          <a:endParaRPr lang="zh-CN" altLang="en-US" sz="2800"/>
        </a:p>
      </dgm:t>
    </dgm:pt>
    <dgm:pt modelId="{AED1F766-5A18-F941-AC3E-4EB54B16DD8A}">
      <dgm:prSet custT="1"/>
      <dgm:spPr/>
      <dgm:t>
        <a:bodyPr/>
        <a:lstStyle/>
        <a:p>
          <a:r>
            <a:rPr lang="zh-CN" altLang="en-US" sz="2800" dirty="0" smtClean="0">
              <a:latin typeface="微软雅黑" panose="020B0503020204020204" pitchFamily="34" charset="-122"/>
              <a:ea typeface="微软雅黑" panose="020B0503020204020204" pitchFamily="34" charset="-122"/>
              <a:cs typeface="微软雅黑" panose="020B0503020204020204" pitchFamily="34" charset="-122"/>
            </a:rPr>
            <a:t>劳动力成为商品</a:t>
          </a:r>
          <a:endParaRPr lang="zh-CN" altLang="en-US" sz="2800" dirty="0">
            <a:latin typeface="微软雅黑" panose="020B0503020204020204" pitchFamily="34" charset="-122"/>
            <a:ea typeface="微软雅黑" panose="020B0503020204020204" pitchFamily="34" charset="-122"/>
            <a:cs typeface="微软雅黑" panose="020B0503020204020204" pitchFamily="34" charset="-122"/>
          </a:endParaRPr>
        </a:p>
      </dgm:t>
    </dgm:pt>
    <dgm:pt modelId="{F17F8971-1260-BF4F-933D-52774BFC59D1}" cxnId="{330536FB-2C18-3F4D-BC7C-26D19009F5ED}" type="parTrans">
      <dgm:prSet/>
      <dgm:spPr/>
      <dgm:t>
        <a:bodyPr/>
        <a:lstStyle/>
        <a:p>
          <a:endParaRPr lang="zh-CN" altLang="en-US" sz="2800"/>
        </a:p>
      </dgm:t>
    </dgm:pt>
    <dgm:pt modelId="{A636CDEF-9A69-A14E-B8B2-66D217888FEE}" cxnId="{330536FB-2C18-3F4D-BC7C-26D19009F5ED}" type="sibTrans">
      <dgm:prSet/>
      <dgm:spPr/>
      <dgm:t>
        <a:bodyPr/>
        <a:lstStyle/>
        <a:p>
          <a:endParaRPr lang="zh-CN" altLang="en-US" sz="2800"/>
        </a:p>
      </dgm:t>
    </dgm:pt>
    <dgm:pt modelId="{F4A281FF-AD0D-4A49-A3AD-8796C8F27502}">
      <dgm:prSet custT="1"/>
      <dgm:spPr/>
      <dgm:t>
        <a:bodyPr/>
        <a:lstStyle/>
        <a:p>
          <a:r>
            <a:rPr lang="zh-CN" altLang="en-US" sz="2800" dirty="0" smtClean="0">
              <a:latin typeface="微软雅黑" panose="020B0503020204020204" pitchFamily="34" charset="-122"/>
              <a:ea typeface="微软雅黑" panose="020B0503020204020204" pitchFamily="34" charset="-122"/>
              <a:cs typeface="微软雅黑" panose="020B0503020204020204" pitchFamily="34" charset="-122"/>
            </a:rPr>
            <a:t>资本主义生产过程</a:t>
          </a:r>
          <a:endParaRPr lang="zh-CN" altLang="en-US" sz="2800" dirty="0">
            <a:latin typeface="微软雅黑" panose="020B0503020204020204" pitchFamily="34" charset="-122"/>
            <a:ea typeface="微软雅黑" panose="020B0503020204020204" pitchFamily="34" charset="-122"/>
            <a:cs typeface="微软雅黑" panose="020B0503020204020204" pitchFamily="34" charset="-122"/>
          </a:endParaRPr>
        </a:p>
      </dgm:t>
    </dgm:pt>
    <dgm:pt modelId="{92D30689-F2F4-CA46-AF8D-D999AC2B0F57}" cxnId="{DAB3A815-63AB-CD49-9A43-2BFB7EBF00B9}" type="parTrans">
      <dgm:prSet/>
      <dgm:spPr/>
      <dgm:t>
        <a:bodyPr/>
        <a:lstStyle/>
        <a:p>
          <a:endParaRPr lang="zh-CN" altLang="en-US" sz="2800"/>
        </a:p>
      </dgm:t>
    </dgm:pt>
    <dgm:pt modelId="{6B462422-4D79-EF45-8BC2-6930E024EB5F}" cxnId="{DAB3A815-63AB-CD49-9A43-2BFB7EBF00B9}" type="sibTrans">
      <dgm:prSet/>
      <dgm:spPr/>
      <dgm:t>
        <a:bodyPr/>
        <a:lstStyle/>
        <a:p>
          <a:endParaRPr lang="zh-CN" altLang="en-US" sz="2800"/>
        </a:p>
      </dgm:t>
    </dgm:pt>
    <dgm:pt modelId="{7B313AFC-E6CB-5F48-8952-410D0FA1A9D0}" type="pres">
      <dgm:prSet presAssocID="{A08CF87E-4080-0940-9BC9-D03861F81051}" presName="hierChild1" presStyleCnt="0">
        <dgm:presLayoutVars>
          <dgm:orgChart val="1"/>
          <dgm:chPref val="1"/>
          <dgm:dir/>
          <dgm:animOne val="branch"/>
          <dgm:animLvl val="lvl"/>
          <dgm:resizeHandles/>
        </dgm:presLayoutVars>
      </dgm:prSet>
      <dgm:spPr/>
      <dgm:t>
        <a:bodyPr/>
        <a:lstStyle/>
        <a:p>
          <a:endParaRPr lang="zh-CN" altLang="en-US"/>
        </a:p>
      </dgm:t>
    </dgm:pt>
    <dgm:pt modelId="{0AB3AFFA-7A36-744F-A3EB-45E409B9E36A}" type="pres">
      <dgm:prSet presAssocID="{62124246-4638-2C45-B3B1-9C43DE0C51BC}" presName="hierRoot1" presStyleCnt="0">
        <dgm:presLayoutVars>
          <dgm:hierBranch val="init"/>
        </dgm:presLayoutVars>
      </dgm:prSet>
      <dgm:spPr/>
      <dgm:t>
        <a:bodyPr/>
        <a:lstStyle/>
        <a:p>
          <a:endParaRPr lang="zh-CN" altLang="en-US"/>
        </a:p>
      </dgm:t>
    </dgm:pt>
    <dgm:pt modelId="{56FDB728-6DE4-454F-A568-8F9A7F1D0AA0}" type="pres">
      <dgm:prSet presAssocID="{62124246-4638-2C45-B3B1-9C43DE0C51BC}" presName="rootComposite1" presStyleCnt="0"/>
      <dgm:spPr/>
      <dgm:t>
        <a:bodyPr/>
        <a:lstStyle/>
        <a:p>
          <a:endParaRPr lang="zh-CN" altLang="en-US"/>
        </a:p>
      </dgm:t>
    </dgm:pt>
    <dgm:pt modelId="{EBA94B06-172D-A641-B895-CE5041C13DE1}" type="pres">
      <dgm:prSet presAssocID="{62124246-4638-2C45-B3B1-9C43DE0C51BC}" presName="rootText1" presStyleLbl="node0" presStyleIdx="0" presStyleCnt="1" custScaleX="269228" custScaleY="269542">
        <dgm:presLayoutVars>
          <dgm:chPref val="3"/>
        </dgm:presLayoutVars>
      </dgm:prSet>
      <dgm:spPr/>
      <dgm:t>
        <a:bodyPr/>
        <a:lstStyle/>
        <a:p>
          <a:endParaRPr lang="zh-CN" altLang="en-US"/>
        </a:p>
      </dgm:t>
    </dgm:pt>
    <dgm:pt modelId="{07C93DC0-A1B7-E746-A1FB-7C8824D8B034}" type="pres">
      <dgm:prSet presAssocID="{62124246-4638-2C45-B3B1-9C43DE0C51BC}" presName="rootConnector1" presStyleLbl="node1" presStyleIdx="0" presStyleCnt="0"/>
      <dgm:spPr/>
      <dgm:t>
        <a:bodyPr/>
        <a:lstStyle/>
        <a:p>
          <a:endParaRPr lang="zh-CN" altLang="en-US"/>
        </a:p>
      </dgm:t>
    </dgm:pt>
    <dgm:pt modelId="{1ED75843-4DE1-514E-9AD4-DFC9BDBA429F}" type="pres">
      <dgm:prSet presAssocID="{62124246-4638-2C45-B3B1-9C43DE0C51BC}" presName="hierChild2" presStyleCnt="0"/>
      <dgm:spPr/>
      <dgm:t>
        <a:bodyPr/>
        <a:lstStyle/>
        <a:p>
          <a:endParaRPr lang="zh-CN" altLang="en-US"/>
        </a:p>
      </dgm:t>
    </dgm:pt>
    <dgm:pt modelId="{710A4482-DD73-7A47-B902-E8D86654AEEA}" type="pres">
      <dgm:prSet presAssocID="{0B427950-C7AD-B649-BB45-B51B2BE0505A}" presName="Name64" presStyleLbl="parChTrans1D2" presStyleIdx="0" presStyleCnt="3"/>
      <dgm:spPr/>
      <dgm:t>
        <a:bodyPr/>
        <a:lstStyle/>
        <a:p>
          <a:endParaRPr lang="zh-CN" altLang="en-US"/>
        </a:p>
      </dgm:t>
    </dgm:pt>
    <dgm:pt modelId="{31DEE7A0-E0A3-A045-81CC-8E1B04F213E5}" type="pres">
      <dgm:prSet presAssocID="{13FE3346-CC99-AE4D-A294-8E530C209A2F}" presName="hierRoot2" presStyleCnt="0">
        <dgm:presLayoutVars>
          <dgm:hierBranch val="init"/>
        </dgm:presLayoutVars>
      </dgm:prSet>
      <dgm:spPr/>
      <dgm:t>
        <a:bodyPr/>
        <a:lstStyle/>
        <a:p>
          <a:endParaRPr lang="zh-CN" altLang="en-US"/>
        </a:p>
      </dgm:t>
    </dgm:pt>
    <dgm:pt modelId="{FFB0C3D1-5B75-C348-AE5C-39AFAF8FAD8E}" type="pres">
      <dgm:prSet presAssocID="{13FE3346-CC99-AE4D-A294-8E530C209A2F}" presName="rootComposite" presStyleCnt="0"/>
      <dgm:spPr/>
      <dgm:t>
        <a:bodyPr/>
        <a:lstStyle/>
        <a:p>
          <a:endParaRPr lang="zh-CN" altLang="en-US"/>
        </a:p>
      </dgm:t>
    </dgm:pt>
    <dgm:pt modelId="{8B7FDCD3-9C17-7D43-9E36-1F184B8E7A68}" type="pres">
      <dgm:prSet presAssocID="{13FE3346-CC99-AE4D-A294-8E530C209A2F}" presName="rootText" presStyleLbl="node2" presStyleIdx="0" presStyleCnt="3">
        <dgm:presLayoutVars>
          <dgm:chPref val="3"/>
        </dgm:presLayoutVars>
      </dgm:prSet>
      <dgm:spPr/>
      <dgm:t>
        <a:bodyPr/>
        <a:lstStyle/>
        <a:p>
          <a:endParaRPr lang="zh-CN" altLang="en-US"/>
        </a:p>
      </dgm:t>
    </dgm:pt>
    <dgm:pt modelId="{F294AF9B-D5CD-734E-B22D-F73999ECB74E}" type="pres">
      <dgm:prSet presAssocID="{13FE3346-CC99-AE4D-A294-8E530C209A2F}" presName="rootConnector" presStyleLbl="node2" presStyleIdx="0" presStyleCnt="3"/>
      <dgm:spPr/>
      <dgm:t>
        <a:bodyPr/>
        <a:lstStyle/>
        <a:p>
          <a:endParaRPr lang="zh-CN" altLang="en-US"/>
        </a:p>
      </dgm:t>
    </dgm:pt>
    <dgm:pt modelId="{1A84BD5A-18EF-804E-8582-A4617F02FD36}" type="pres">
      <dgm:prSet presAssocID="{13FE3346-CC99-AE4D-A294-8E530C209A2F}" presName="hierChild4" presStyleCnt="0"/>
      <dgm:spPr/>
      <dgm:t>
        <a:bodyPr/>
        <a:lstStyle/>
        <a:p>
          <a:endParaRPr lang="zh-CN" altLang="en-US"/>
        </a:p>
      </dgm:t>
    </dgm:pt>
    <dgm:pt modelId="{EEAC7664-DE67-3642-BF66-D03793F54C14}" type="pres">
      <dgm:prSet presAssocID="{F17F8971-1260-BF4F-933D-52774BFC59D1}" presName="Name64" presStyleLbl="parChTrans1D3" presStyleIdx="0" presStyleCnt="2"/>
      <dgm:spPr/>
      <dgm:t>
        <a:bodyPr/>
        <a:lstStyle/>
        <a:p>
          <a:endParaRPr lang="zh-CN" altLang="en-US"/>
        </a:p>
      </dgm:t>
    </dgm:pt>
    <dgm:pt modelId="{D05CE7E3-DC75-3047-B3EC-3524B5444B45}" type="pres">
      <dgm:prSet presAssocID="{AED1F766-5A18-F941-AC3E-4EB54B16DD8A}" presName="hierRoot2" presStyleCnt="0">
        <dgm:presLayoutVars>
          <dgm:hierBranch val="init"/>
        </dgm:presLayoutVars>
      </dgm:prSet>
      <dgm:spPr/>
      <dgm:t>
        <a:bodyPr/>
        <a:lstStyle/>
        <a:p>
          <a:endParaRPr lang="zh-CN" altLang="en-US"/>
        </a:p>
      </dgm:t>
    </dgm:pt>
    <dgm:pt modelId="{51FF2DC7-D18F-BD4A-9E4B-73AB3A3BCCFA}" type="pres">
      <dgm:prSet presAssocID="{AED1F766-5A18-F941-AC3E-4EB54B16DD8A}" presName="rootComposite" presStyleCnt="0"/>
      <dgm:spPr/>
      <dgm:t>
        <a:bodyPr/>
        <a:lstStyle/>
        <a:p>
          <a:endParaRPr lang="zh-CN" altLang="en-US"/>
        </a:p>
      </dgm:t>
    </dgm:pt>
    <dgm:pt modelId="{EFC4E3A8-1DBB-5D47-B6E9-7D85954D8358}" type="pres">
      <dgm:prSet presAssocID="{AED1F766-5A18-F941-AC3E-4EB54B16DD8A}" presName="rootText" presStyleLbl="node3" presStyleIdx="0" presStyleCnt="2" custScaleX="214461" custScaleY="127221">
        <dgm:presLayoutVars>
          <dgm:chPref val="3"/>
        </dgm:presLayoutVars>
      </dgm:prSet>
      <dgm:spPr/>
      <dgm:t>
        <a:bodyPr/>
        <a:lstStyle/>
        <a:p>
          <a:endParaRPr lang="zh-CN" altLang="en-US"/>
        </a:p>
      </dgm:t>
    </dgm:pt>
    <dgm:pt modelId="{43FB3AEB-9555-F648-AA9D-6D009D384ABB}" type="pres">
      <dgm:prSet presAssocID="{AED1F766-5A18-F941-AC3E-4EB54B16DD8A}" presName="rootConnector" presStyleLbl="node3" presStyleIdx="0" presStyleCnt="2"/>
      <dgm:spPr/>
      <dgm:t>
        <a:bodyPr/>
        <a:lstStyle/>
        <a:p>
          <a:endParaRPr lang="zh-CN" altLang="en-US"/>
        </a:p>
      </dgm:t>
    </dgm:pt>
    <dgm:pt modelId="{A58C390B-23B7-E641-A190-61CA684B2946}" type="pres">
      <dgm:prSet presAssocID="{AED1F766-5A18-F941-AC3E-4EB54B16DD8A}" presName="hierChild4" presStyleCnt="0"/>
      <dgm:spPr/>
      <dgm:t>
        <a:bodyPr/>
        <a:lstStyle/>
        <a:p>
          <a:endParaRPr lang="zh-CN" altLang="en-US"/>
        </a:p>
      </dgm:t>
    </dgm:pt>
    <dgm:pt modelId="{FA519A2E-239C-D842-8923-92793EE10ADD}" type="pres">
      <dgm:prSet presAssocID="{AED1F766-5A18-F941-AC3E-4EB54B16DD8A}" presName="hierChild5" presStyleCnt="0"/>
      <dgm:spPr/>
      <dgm:t>
        <a:bodyPr/>
        <a:lstStyle/>
        <a:p>
          <a:endParaRPr lang="zh-CN" altLang="en-US"/>
        </a:p>
      </dgm:t>
    </dgm:pt>
    <dgm:pt modelId="{FCB28BF2-20CA-814F-AFE1-54091D28DEFE}" type="pres">
      <dgm:prSet presAssocID="{13FE3346-CC99-AE4D-A294-8E530C209A2F}" presName="hierChild5" presStyleCnt="0"/>
      <dgm:spPr/>
      <dgm:t>
        <a:bodyPr/>
        <a:lstStyle/>
        <a:p>
          <a:endParaRPr lang="zh-CN" altLang="en-US"/>
        </a:p>
      </dgm:t>
    </dgm:pt>
    <dgm:pt modelId="{2583C949-48DB-6C46-9BD1-09A95083A7A6}" type="pres">
      <dgm:prSet presAssocID="{4337126B-AA07-5F40-8295-E222A0F57DC3}" presName="Name64" presStyleLbl="parChTrans1D2" presStyleIdx="1" presStyleCnt="3"/>
      <dgm:spPr/>
      <dgm:t>
        <a:bodyPr/>
        <a:lstStyle/>
        <a:p>
          <a:endParaRPr lang="zh-CN" altLang="en-US"/>
        </a:p>
      </dgm:t>
    </dgm:pt>
    <dgm:pt modelId="{E5802C78-5763-9145-B23D-8AAF1AE976FD}" type="pres">
      <dgm:prSet presAssocID="{39CD5C10-A952-7B49-BF2D-94DAC5CC0245}" presName="hierRoot2" presStyleCnt="0">
        <dgm:presLayoutVars>
          <dgm:hierBranch val="init"/>
        </dgm:presLayoutVars>
      </dgm:prSet>
      <dgm:spPr/>
      <dgm:t>
        <a:bodyPr/>
        <a:lstStyle/>
        <a:p>
          <a:endParaRPr lang="zh-CN" altLang="en-US"/>
        </a:p>
      </dgm:t>
    </dgm:pt>
    <dgm:pt modelId="{F7DBED58-1BE8-3B4A-81D5-3D03B560C6E8}" type="pres">
      <dgm:prSet presAssocID="{39CD5C10-A952-7B49-BF2D-94DAC5CC0245}" presName="rootComposite" presStyleCnt="0"/>
      <dgm:spPr/>
      <dgm:t>
        <a:bodyPr/>
        <a:lstStyle/>
        <a:p>
          <a:endParaRPr lang="zh-CN" altLang="en-US"/>
        </a:p>
      </dgm:t>
    </dgm:pt>
    <dgm:pt modelId="{16A96853-E331-7244-B182-F7397BF6BB4D}" type="pres">
      <dgm:prSet presAssocID="{39CD5C10-A952-7B49-BF2D-94DAC5CC0245}" presName="rootText" presStyleLbl="node2" presStyleIdx="1" presStyleCnt="3">
        <dgm:presLayoutVars>
          <dgm:chPref val="3"/>
        </dgm:presLayoutVars>
      </dgm:prSet>
      <dgm:spPr/>
      <dgm:t>
        <a:bodyPr/>
        <a:lstStyle/>
        <a:p>
          <a:endParaRPr lang="zh-CN" altLang="en-US"/>
        </a:p>
      </dgm:t>
    </dgm:pt>
    <dgm:pt modelId="{DE4230A8-CD7C-6A42-9D56-166D00C84A02}" type="pres">
      <dgm:prSet presAssocID="{39CD5C10-A952-7B49-BF2D-94DAC5CC0245}" presName="rootConnector" presStyleLbl="node2" presStyleIdx="1" presStyleCnt="3"/>
      <dgm:spPr/>
      <dgm:t>
        <a:bodyPr/>
        <a:lstStyle/>
        <a:p>
          <a:endParaRPr lang="zh-CN" altLang="en-US"/>
        </a:p>
      </dgm:t>
    </dgm:pt>
    <dgm:pt modelId="{AE77A1E8-132B-1341-95C9-6CDC5B204332}" type="pres">
      <dgm:prSet presAssocID="{39CD5C10-A952-7B49-BF2D-94DAC5CC0245}" presName="hierChild4" presStyleCnt="0"/>
      <dgm:spPr/>
      <dgm:t>
        <a:bodyPr/>
        <a:lstStyle/>
        <a:p>
          <a:endParaRPr lang="zh-CN" altLang="en-US"/>
        </a:p>
      </dgm:t>
    </dgm:pt>
    <dgm:pt modelId="{B8444C0D-C711-7D4B-85C9-F9F64E6F9CBE}" type="pres">
      <dgm:prSet presAssocID="{92D30689-F2F4-CA46-AF8D-D999AC2B0F57}" presName="Name64" presStyleLbl="parChTrans1D3" presStyleIdx="1" presStyleCnt="2"/>
      <dgm:spPr/>
      <dgm:t>
        <a:bodyPr/>
        <a:lstStyle/>
        <a:p>
          <a:endParaRPr lang="zh-CN" altLang="en-US"/>
        </a:p>
      </dgm:t>
    </dgm:pt>
    <dgm:pt modelId="{7FA65923-74F9-CA4D-B03C-D642D96B86EB}" type="pres">
      <dgm:prSet presAssocID="{F4A281FF-AD0D-4A49-A3AD-8796C8F27502}" presName="hierRoot2" presStyleCnt="0">
        <dgm:presLayoutVars>
          <dgm:hierBranch val="init"/>
        </dgm:presLayoutVars>
      </dgm:prSet>
      <dgm:spPr/>
      <dgm:t>
        <a:bodyPr/>
        <a:lstStyle/>
        <a:p>
          <a:endParaRPr lang="zh-CN" altLang="en-US"/>
        </a:p>
      </dgm:t>
    </dgm:pt>
    <dgm:pt modelId="{07023EF5-9C86-5D42-891F-8D4F5CFA985A}" type="pres">
      <dgm:prSet presAssocID="{F4A281FF-AD0D-4A49-A3AD-8796C8F27502}" presName="rootComposite" presStyleCnt="0"/>
      <dgm:spPr/>
      <dgm:t>
        <a:bodyPr/>
        <a:lstStyle/>
        <a:p>
          <a:endParaRPr lang="zh-CN" altLang="en-US"/>
        </a:p>
      </dgm:t>
    </dgm:pt>
    <dgm:pt modelId="{E64D69F5-657B-EF40-B558-6306C8F7F582}" type="pres">
      <dgm:prSet presAssocID="{F4A281FF-AD0D-4A49-A3AD-8796C8F27502}" presName="rootText" presStyleLbl="node3" presStyleIdx="1" presStyleCnt="2" custScaleX="213835" custScaleY="136460">
        <dgm:presLayoutVars>
          <dgm:chPref val="3"/>
        </dgm:presLayoutVars>
      </dgm:prSet>
      <dgm:spPr/>
      <dgm:t>
        <a:bodyPr/>
        <a:lstStyle/>
        <a:p>
          <a:endParaRPr lang="zh-CN" altLang="en-US"/>
        </a:p>
      </dgm:t>
    </dgm:pt>
    <dgm:pt modelId="{30ADFB0D-0C49-7A48-B666-06C1A04ACFD7}" type="pres">
      <dgm:prSet presAssocID="{F4A281FF-AD0D-4A49-A3AD-8796C8F27502}" presName="rootConnector" presStyleLbl="node3" presStyleIdx="1" presStyleCnt="2"/>
      <dgm:spPr/>
      <dgm:t>
        <a:bodyPr/>
        <a:lstStyle/>
        <a:p>
          <a:endParaRPr lang="zh-CN" altLang="en-US"/>
        </a:p>
      </dgm:t>
    </dgm:pt>
    <dgm:pt modelId="{E5B29245-193B-C242-8621-99F756D7C99A}" type="pres">
      <dgm:prSet presAssocID="{F4A281FF-AD0D-4A49-A3AD-8796C8F27502}" presName="hierChild4" presStyleCnt="0"/>
      <dgm:spPr/>
      <dgm:t>
        <a:bodyPr/>
        <a:lstStyle/>
        <a:p>
          <a:endParaRPr lang="zh-CN" altLang="en-US"/>
        </a:p>
      </dgm:t>
    </dgm:pt>
    <dgm:pt modelId="{8A1D6242-D1B5-E143-B8D1-D10CF4A0FD94}" type="pres">
      <dgm:prSet presAssocID="{F4A281FF-AD0D-4A49-A3AD-8796C8F27502}" presName="hierChild5" presStyleCnt="0"/>
      <dgm:spPr/>
      <dgm:t>
        <a:bodyPr/>
        <a:lstStyle/>
        <a:p>
          <a:endParaRPr lang="zh-CN" altLang="en-US"/>
        </a:p>
      </dgm:t>
    </dgm:pt>
    <dgm:pt modelId="{1DD82319-7954-874C-8FF0-2B0094DF2E21}" type="pres">
      <dgm:prSet presAssocID="{39CD5C10-A952-7B49-BF2D-94DAC5CC0245}" presName="hierChild5" presStyleCnt="0"/>
      <dgm:spPr/>
      <dgm:t>
        <a:bodyPr/>
        <a:lstStyle/>
        <a:p>
          <a:endParaRPr lang="zh-CN" altLang="en-US"/>
        </a:p>
      </dgm:t>
    </dgm:pt>
    <dgm:pt modelId="{1DF27462-E06A-4B40-A09D-5202EEE6A6A3}" type="pres">
      <dgm:prSet presAssocID="{855A5665-261D-D44E-BCBA-93CF7066AD80}" presName="Name64" presStyleLbl="parChTrans1D2" presStyleIdx="2" presStyleCnt="3"/>
      <dgm:spPr/>
      <dgm:t>
        <a:bodyPr/>
        <a:lstStyle/>
        <a:p>
          <a:endParaRPr lang="zh-CN" altLang="en-US"/>
        </a:p>
      </dgm:t>
    </dgm:pt>
    <dgm:pt modelId="{52D8E962-E749-5445-B536-1A1209DF3941}" type="pres">
      <dgm:prSet presAssocID="{38B77197-1B4E-5D40-8F99-35EBA9F58350}" presName="hierRoot2" presStyleCnt="0">
        <dgm:presLayoutVars>
          <dgm:hierBranch val="init"/>
        </dgm:presLayoutVars>
      </dgm:prSet>
      <dgm:spPr/>
      <dgm:t>
        <a:bodyPr/>
        <a:lstStyle/>
        <a:p>
          <a:endParaRPr lang="zh-CN" altLang="en-US"/>
        </a:p>
      </dgm:t>
    </dgm:pt>
    <dgm:pt modelId="{ECA465CE-DD40-1B4E-A23B-B670D2A4DA95}" type="pres">
      <dgm:prSet presAssocID="{38B77197-1B4E-5D40-8F99-35EBA9F58350}" presName="rootComposite" presStyleCnt="0"/>
      <dgm:spPr/>
      <dgm:t>
        <a:bodyPr/>
        <a:lstStyle/>
        <a:p>
          <a:endParaRPr lang="zh-CN" altLang="en-US"/>
        </a:p>
      </dgm:t>
    </dgm:pt>
    <dgm:pt modelId="{A94329DC-679F-0246-8882-2A17F433B4E4}" type="pres">
      <dgm:prSet presAssocID="{38B77197-1B4E-5D40-8F99-35EBA9F58350}" presName="rootText" presStyleLbl="node2" presStyleIdx="2" presStyleCnt="3">
        <dgm:presLayoutVars>
          <dgm:chPref val="3"/>
        </dgm:presLayoutVars>
      </dgm:prSet>
      <dgm:spPr/>
      <dgm:t>
        <a:bodyPr/>
        <a:lstStyle/>
        <a:p>
          <a:endParaRPr lang="zh-CN" altLang="en-US"/>
        </a:p>
      </dgm:t>
    </dgm:pt>
    <dgm:pt modelId="{E3D8F3B7-EDFD-A447-87D4-5D0C65F3E8EB}" type="pres">
      <dgm:prSet presAssocID="{38B77197-1B4E-5D40-8F99-35EBA9F58350}" presName="rootConnector" presStyleLbl="node2" presStyleIdx="2" presStyleCnt="3"/>
      <dgm:spPr/>
      <dgm:t>
        <a:bodyPr/>
        <a:lstStyle/>
        <a:p>
          <a:endParaRPr lang="zh-CN" altLang="en-US"/>
        </a:p>
      </dgm:t>
    </dgm:pt>
    <dgm:pt modelId="{2508D9AB-4673-7B43-8FF1-D25E31DC7B73}" type="pres">
      <dgm:prSet presAssocID="{38B77197-1B4E-5D40-8F99-35EBA9F58350}" presName="hierChild4" presStyleCnt="0"/>
      <dgm:spPr/>
      <dgm:t>
        <a:bodyPr/>
        <a:lstStyle/>
        <a:p>
          <a:endParaRPr lang="zh-CN" altLang="en-US"/>
        </a:p>
      </dgm:t>
    </dgm:pt>
    <dgm:pt modelId="{852E847E-9C0A-A443-AD3B-8E34EDB367C5}" type="pres">
      <dgm:prSet presAssocID="{38B77197-1B4E-5D40-8F99-35EBA9F58350}" presName="hierChild5" presStyleCnt="0"/>
      <dgm:spPr/>
      <dgm:t>
        <a:bodyPr/>
        <a:lstStyle/>
        <a:p>
          <a:endParaRPr lang="zh-CN" altLang="en-US"/>
        </a:p>
      </dgm:t>
    </dgm:pt>
    <dgm:pt modelId="{D226D22A-ED1E-524D-B915-33994ADE7F65}" type="pres">
      <dgm:prSet presAssocID="{62124246-4638-2C45-B3B1-9C43DE0C51BC}" presName="hierChild3" presStyleCnt="0"/>
      <dgm:spPr/>
      <dgm:t>
        <a:bodyPr/>
        <a:lstStyle/>
        <a:p>
          <a:endParaRPr lang="zh-CN" altLang="en-US"/>
        </a:p>
      </dgm:t>
    </dgm:pt>
  </dgm:ptLst>
  <dgm:cxnLst>
    <dgm:cxn modelId="{3ABA92EF-66CC-7441-9577-0DC38211A3F2}" srcId="{62124246-4638-2C45-B3B1-9C43DE0C51BC}" destId="{39CD5C10-A952-7B49-BF2D-94DAC5CC0245}" srcOrd="1" destOrd="0" parTransId="{4337126B-AA07-5F40-8295-E222A0F57DC3}" sibTransId="{FFECB543-CCDE-D44D-A539-085B1FE5B905}"/>
    <dgm:cxn modelId="{58960080-1FF9-5B44-8C85-35CA632EC958}" type="presOf" srcId="{AED1F766-5A18-F941-AC3E-4EB54B16DD8A}" destId="{43FB3AEB-9555-F648-AA9D-6D009D384ABB}" srcOrd="1" destOrd="0" presId="urn:microsoft.com/office/officeart/2009/3/layout/HorizontalOrganizationChart#427"/>
    <dgm:cxn modelId="{F2D089BC-5985-C740-BAC4-F3EAD03536C5}" type="presOf" srcId="{13FE3346-CC99-AE4D-A294-8E530C209A2F}" destId="{8B7FDCD3-9C17-7D43-9E36-1F184B8E7A68}" srcOrd="0" destOrd="0" presId="urn:microsoft.com/office/officeart/2009/3/layout/HorizontalOrganizationChart#427"/>
    <dgm:cxn modelId="{330536FB-2C18-3F4D-BC7C-26D19009F5ED}" srcId="{13FE3346-CC99-AE4D-A294-8E530C209A2F}" destId="{AED1F766-5A18-F941-AC3E-4EB54B16DD8A}" srcOrd="0" destOrd="0" parTransId="{F17F8971-1260-BF4F-933D-52774BFC59D1}" sibTransId="{A636CDEF-9A69-A14E-B8B2-66D217888FEE}"/>
    <dgm:cxn modelId="{8E51CF5F-5695-7C4B-9AB2-0A93715C2678}" type="presOf" srcId="{F4A281FF-AD0D-4A49-A3AD-8796C8F27502}" destId="{E64D69F5-657B-EF40-B558-6306C8F7F582}" srcOrd="0" destOrd="0" presId="urn:microsoft.com/office/officeart/2009/3/layout/HorizontalOrganizationChart#427"/>
    <dgm:cxn modelId="{974F9014-0AD7-E840-86BE-F29FA9352838}" type="presOf" srcId="{13FE3346-CC99-AE4D-A294-8E530C209A2F}" destId="{F294AF9B-D5CD-734E-B22D-F73999ECB74E}" srcOrd="1" destOrd="0" presId="urn:microsoft.com/office/officeart/2009/3/layout/HorizontalOrganizationChart#427"/>
    <dgm:cxn modelId="{2E4C94C4-2D8F-C24F-81CE-610126F2FE8E}" type="presOf" srcId="{F17F8971-1260-BF4F-933D-52774BFC59D1}" destId="{EEAC7664-DE67-3642-BF66-D03793F54C14}" srcOrd="0" destOrd="0" presId="urn:microsoft.com/office/officeart/2009/3/layout/HorizontalOrganizationChart#427"/>
    <dgm:cxn modelId="{C01D0EBF-2F45-E24E-9044-9ED2E2CE64BD}" type="presOf" srcId="{4337126B-AA07-5F40-8295-E222A0F57DC3}" destId="{2583C949-48DB-6C46-9BD1-09A95083A7A6}" srcOrd="0" destOrd="0" presId="urn:microsoft.com/office/officeart/2009/3/layout/HorizontalOrganizationChart#427"/>
    <dgm:cxn modelId="{0EB180C9-1F97-E34D-907B-293298076050}" srcId="{62124246-4638-2C45-B3B1-9C43DE0C51BC}" destId="{38B77197-1B4E-5D40-8F99-35EBA9F58350}" srcOrd="2" destOrd="0" parTransId="{855A5665-261D-D44E-BCBA-93CF7066AD80}" sibTransId="{1A149592-41BB-0E43-A0C8-44FCA74F116B}"/>
    <dgm:cxn modelId="{BE04485E-76AA-BD4A-B900-D478500D9CDB}" type="presOf" srcId="{A08CF87E-4080-0940-9BC9-D03861F81051}" destId="{7B313AFC-E6CB-5F48-8952-410D0FA1A9D0}" srcOrd="0" destOrd="0" presId="urn:microsoft.com/office/officeart/2009/3/layout/HorizontalOrganizationChart#427"/>
    <dgm:cxn modelId="{B1F09F5C-73A1-4042-A46F-24C39D31CA6B}" type="presOf" srcId="{F4A281FF-AD0D-4A49-A3AD-8796C8F27502}" destId="{30ADFB0D-0C49-7A48-B666-06C1A04ACFD7}" srcOrd="1" destOrd="0" presId="urn:microsoft.com/office/officeart/2009/3/layout/HorizontalOrganizationChart#427"/>
    <dgm:cxn modelId="{F1BE76D2-5388-0C4D-9141-62AC722A80A1}" type="presOf" srcId="{39CD5C10-A952-7B49-BF2D-94DAC5CC0245}" destId="{DE4230A8-CD7C-6A42-9D56-166D00C84A02}" srcOrd="1" destOrd="0" presId="urn:microsoft.com/office/officeart/2009/3/layout/HorizontalOrganizationChart#427"/>
    <dgm:cxn modelId="{DE911C88-83D4-B84D-BAC0-9A7DC5CDFC13}" type="presOf" srcId="{38B77197-1B4E-5D40-8F99-35EBA9F58350}" destId="{A94329DC-679F-0246-8882-2A17F433B4E4}" srcOrd="0" destOrd="0" presId="urn:microsoft.com/office/officeart/2009/3/layout/HorizontalOrganizationChart#427"/>
    <dgm:cxn modelId="{7DAF2ED8-7574-F94C-BF4C-86665D7DD287}" type="presOf" srcId="{855A5665-261D-D44E-BCBA-93CF7066AD80}" destId="{1DF27462-E06A-4B40-A09D-5202EEE6A6A3}" srcOrd="0" destOrd="0" presId="urn:microsoft.com/office/officeart/2009/3/layout/HorizontalOrganizationChart#427"/>
    <dgm:cxn modelId="{B72758D5-5EE8-F043-917C-6FA4891F8091}" type="presOf" srcId="{0B427950-C7AD-B649-BB45-B51B2BE0505A}" destId="{710A4482-DD73-7A47-B902-E8D86654AEEA}" srcOrd="0" destOrd="0" presId="urn:microsoft.com/office/officeart/2009/3/layout/HorizontalOrganizationChart#427"/>
    <dgm:cxn modelId="{062834F1-1F04-574C-9F3D-07D27DD6A8E0}" type="presOf" srcId="{AED1F766-5A18-F941-AC3E-4EB54B16DD8A}" destId="{EFC4E3A8-1DBB-5D47-B6E9-7D85954D8358}" srcOrd="0" destOrd="0" presId="urn:microsoft.com/office/officeart/2009/3/layout/HorizontalOrganizationChart#427"/>
    <dgm:cxn modelId="{6C163445-CC10-C34D-AB61-E1B100575455}" type="presOf" srcId="{38B77197-1B4E-5D40-8F99-35EBA9F58350}" destId="{E3D8F3B7-EDFD-A447-87D4-5D0C65F3E8EB}" srcOrd="1" destOrd="0" presId="urn:microsoft.com/office/officeart/2009/3/layout/HorizontalOrganizationChart#427"/>
    <dgm:cxn modelId="{DAB3A815-63AB-CD49-9A43-2BFB7EBF00B9}" srcId="{39CD5C10-A952-7B49-BF2D-94DAC5CC0245}" destId="{F4A281FF-AD0D-4A49-A3AD-8796C8F27502}" srcOrd="0" destOrd="0" parTransId="{92D30689-F2F4-CA46-AF8D-D999AC2B0F57}" sibTransId="{6B462422-4D79-EF45-8BC2-6930E024EB5F}"/>
    <dgm:cxn modelId="{484018BD-73C2-884A-985B-E3F2434B835D}" srcId="{62124246-4638-2C45-B3B1-9C43DE0C51BC}" destId="{13FE3346-CC99-AE4D-A294-8E530C209A2F}" srcOrd="0" destOrd="0" parTransId="{0B427950-C7AD-B649-BB45-B51B2BE0505A}" sibTransId="{C1723509-5ACA-EB44-B454-C725BCB9F70A}"/>
    <dgm:cxn modelId="{253372AB-288D-994B-8683-335AF93DB362}" type="presOf" srcId="{62124246-4638-2C45-B3B1-9C43DE0C51BC}" destId="{EBA94B06-172D-A641-B895-CE5041C13DE1}" srcOrd="0" destOrd="0" presId="urn:microsoft.com/office/officeart/2009/3/layout/HorizontalOrganizationChart#427"/>
    <dgm:cxn modelId="{006FDE37-0647-8841-BAE3-8E86DD467AE9}" srcId="{A08CF87E-4080-0940-9BC9-D03861F81051}" destId="{62124246-4638-2C45-B3B1-9C43DE0C51BC}" srcOrd="0" destOrd="0" parTransId="{098F0EFB-C306-B145-A2F6-8BC7A8BE725C}" sibTransId="{5C17D701-4386-CB4F-9F37-E39ECF899AD0}"/>
    <dgm:cxn modelId="{A87F2BE8-241A-3F4A-9828-1E48CF9D15E5}" type="presOf" srcId="{39CD5C10-A952-7B49-BF2D-94DAC5CC0245}" destId="{16A96853-E331-7244-B182-F7397BF6BB4D}" srcOrd="0" destOrd="0" presId="urn:microsoft.com/office/officeart/2009/3/layout/HorizontalOrganizationChart#427"/>
    <dgm:cxn modelId="{2F124736-8147-F44C-B8D7-FE4B17B31F16}" type="presOf" srcId="{92D30689-F2F4-CA46-AF8D-D999AC2B0F57}" destId="{B8444C0D-C711-7D4B-85C9-F9F64E6F9CBE}" srcOrd="0" destOrd="0" presId="urn:microsoft.com/office/officeart/2009/3/layout/HorizontalOrganizationChart#427"/>
    <dgm:cxn modelId="{3DAB5873-A162-C24D-AF51-B94F515F78B0}" type="presOf" srcId="{62124246-4638-2C45-B3B1-9C43DE0C51BC}" destId="{07C93DC0-A1B7-E746-A1FB-7C8824D8B034}" srcOrd="1" destOrd="0" presId="urn:microsoft.com/office/officeart/2009/3/layout/HorizontalOrganizationChart#427"/>
    <dgm:cxn modelId="{0E29ACE1-569E-0C4A-A9C7-7AA428F8D731}" type="presParOf" srcId="{7B313AFC-E6CB-5F48-8952-410D0FA1A9D0}" destId="{0AB3AFFA-7A36-744F-A3EB-45E409B9E36A}" srcOrd="0" destOrd="0" presId="urn:microsoft.com/office/officeart/2009/3/layout/HorizontalOrganizationChart#427"/>
    <dgm:cxn modelId="{FD8842AD-6C2A-0447-849C-76C61FEF86A3}" type="presParOf" srcId="{0AB3AFFA-7A36-744F-A3EB-45E409B9E36A}" destId="{56FDB728-6DE4-454F-A568-8F9A7F1D0AA0}" srcOrd="0" destOrd="0" presId="urn:microsoft.com/office/officeart/2009/3/layout/HorizontalOrganizationChart#427"/>
    <dgm:cxn modelId="{EEF6304E-EBCE-E046-B446-769D58F539D4}" type="presParOf" srcId="{56FDB728-6DE4-454F-A568-8F9A7F1D0AA0}" destId="{EBA94B06-172D-A641-B895-CE5041C13DE1}" srcOrd="0" destOrd="0" presId="urn:microsoft.com/office/officeart/2009/3/layout/HorizontalOrganizationChart#427"/>
    <dgm:cxn modelId="{C6DEF934-B0E5-AE43-A037-106EE2F7F0F6}" type="presParOf" srcId="{56FDB728-6DE4-454F-A568-8F9A7F1D0AA0}" destId="{07C93DC0-A1B7-E746-A1FB-7C8824D8B034}" srcOrd="1" destOrd="0" presId="urn:microsoft.com/office/officeart/2009/3/layout/HorizontalOrganizationChart#427"/>
    <dgm:cxn modelId="{97AE0565-772C-0747-AE50-84B05257EF31}" type="presParOf" srcId="{0AB3AFFA-7A36-744F-A3EB-45E409B9E36A}" destId="{1ED75843-4DE1-514E-9AD4-DFC9BDBA429F}" srcOrd="1" destOrd="0" presId="urn:microsoft.com/office/officeart/2009/3/layout/HorizontalOrganizationChart#427"/>
    <dgm:cxn modelId="{22493C11-BEEA-6B47-B23E-225646C7B71F}" type="presParOf" srcId="{1ED75843-4DE1-514E-9AD4-DFC9BDBA429F}" destId="{710A4482-DD73-7A47-B902-E8D86654AEEA}" srcOrd="0" destOrd="0" presId="urn:microsoft.com/office/officeart/2009/3/layout/HorizontalOrganizationChart#427"/>
    <dgm:cxn modelId="{753108E7-3EF6-9B48-8AED-026986AA875C}" type="presParOf" srcId="{1ED75843-4DE1-514E-9AD4-DFC9BDBA429F}" destId="{31DEE7A0-E0A3-A045-81CC-8E1B04F213E5}" srcOrd="1" destOrd="0" presId="urn:microsoft.com/office/officeart/2009/3/layout/HorizontalOrganizationChart#427"/>
    <dgm:cxn modelId="{A1B53AB5-1202-2542-9339-73DB344AAF79}" type="presParOf" srcId="{31DEE7A0-E0A3-A045-81CC-8E1B04F213E5}" destId="{FFB0C3D1-5B75-C348-AE5C-39AFAF8FAD8E}" srcOrd="0" destOrd="0" presId="urn:microsoft.com/office/officeart/2009/3/layout/HorizontalOrganizationChart#427"/>
    <dgm:cxn modelId="{2892825B-56ED-604C-82DF-8DAB4A809651}" type="presParOf" srcId="{FFB0C3D1-5B75-C348-AE5C-39AFAF8FAD8E}" destId="{8B7FDCD3-9C17-7D43-9E36-1F184B8E7A68}" srcOrd="0" destOrd="0" presId="urn:microsoft.com/office/officeart/2009/3/layout/HorizontalOrganizationChart#427"/>
    <dgm:cxn modelId="{E407B5B5-3513-8145-ACA1-539F52D09F7E}" type="presParOf" srcId="{FFB0C3D1-5B75-C348-AE5C-39AFAF8FAD8E}" destId="{F294AF9B-D5CD-734E-B22D-F73999ECB74E}" srcOrd="1" destOrd="0" presId="urn:microsoft.com/office/officeart/2009/3/layout/HorizontalOrganizationChart#427"/>
    <dgm:cxn modelId="{A3EA0B7F-6E83-E94D-8A64-5D9316056ED1}" type="presParOf" srcId="{31DEE7A0-E0A3-A045-81CC-8E1B04F213E5}" destId="{1A84BD5A-18EF-804E-8582-A4617F02FD36}" srcOrd="1" destOrd="0" presId="urn:microsoft.com/office/officeart/2009/3/layout/HorizontalOrganizationChart#427"/>
    <dgm:cxn modelId="{CDF04304-F89E-A849-B406-BA10661EBE3A}" type="presParOf" srcId="{1A84BD5A-18EF-804E-8582-A4617F02FD36}" destId="{EEAC7664-DE67-3642-BF66-D03793F54C14}" srcOrd="0" destOrd="0" presId="urn:microsoft.com/office/officeart/2009/3/layout/HorizontalOrganizationChart#427"/>
    <dgm:cxn modelId="{7E792AEE-7145-3F43-97F3-68F06B9783BF}" type="presParOf" srcId="{1A84BD5A-18EF-804E-8582-A4617F02FD36}" destId="{D05CE7E3-DC75-3047-B3EC-3524B5444B45}" srcOrd="1" destOrd="0" presId="urn:microsoft.com/office/officeart/2009/3/layout/HorizontalOrganizationChart#427"/>
    <dgm:cxn modelId="{ADC07ADC-ED09-444C-8D95-0D8DB02CCBC5}" type="presParOf" srcId="{D05CE7E3-DC75-3047-B3EC-3524B5444B45}" destId="{51FF2DC7-D18F-BD4A-9E4B-73AB3A3BCCFA}" srcOrd="0" destOrd="0" presId="urn:microsoft.com/office/officeart/2009/3/layout/HorizontalOrganizationChart#427"/>
    <dgm:cxn modelId="{281700F3-5B4C-2E44-9A63-236DE055C787}" type="presParOf" srcId="{51FF2DC7-D18F-BD4A-9E4B-73AB3A3BCCFA}" destId="{EFC4E3A8-1DBB-5D47-B6E9-7D85954D8358}" srcOrd="0" destOrd="0" presId="urn:microsoft.com/office/officeart/2009/3/layout/HorizontalOrganizationChart#427"/>
    <dgm:cxn modelId="{747AAC2F-552C-CF41-ABE2-40A50257784B}" type="presParOf" srcId="{51FF2DC7-D18F-BD4A-9E4B-73AB3A3BCCFA}" destId="{43FB3AEB-9555-F648-AA9D-6D009D384ABB}" srcOrd="1" destOrd="0" presId="urn:microsoft.com/office/officeart/2009/3/layout/HorizontalOrganizationChart#427"/>
    <dgm:cxn modelId="{39B1BD00-746B-EA44-A97D-853E1DA9570C}" type="presParOf" srcId="{D05CE7E3-DC75-3047-B3EC-3524B5444B45}" destId="{A58C390B-23B7-E641-A190-61CA684B2946}" srcOrd="1" destOrd="0" presId="urn:microsoft.com/office/officeart/2009/3/layout/HorizontalOrganizationChart#427"/>
    <dgm:cxn modelId="{3D963898-4DA5-B14B-95A7-439A12C83CCF}" type="presParOf" srcId="{D05CE7E3-DC75-3047-B3EC-3524B5444B45}" destId="{FA519A2E-239C-D842-8923-92793EE10ADD}" srcOrd="2" destOrd="0" presId="urn:microsoft.com/office/officeart/2009/3/layout/HorizontalOrganizationChart#427"/>
    <dgm:cxn modelId="{5DE70F7F-06A2-7649-9865-FE6AFB2003E4}" type="presParOf" srcId="{31DEE7A0-E0A3-A045-81CC-8E1B04F213E5}" destId="{FCB28BF2-20CA-814F-AFE1-54091D28DEFE}" srcOrd="2" destOrd="0" presId="urn:microsoft.com/office/officeart/2009/3/layout/HorizontalOrganizationChart#427"/>
    <dgm:cxn modelId="{086F8486-111B-4243-9417-BD9FD6AFC67A}" type="presParOf" srcId="{1ED75843-4DE1-514E-9AD4-DFC9BDBA429F}" destId="{2583C949-48DB-6C46-9BD1-09A95083A7A6}" srcOrd="2" destOrd="0" presId="urn:microsoft.com/office/officeart/2009/3/layout/HorizontalOrganizationChart#427"/>
    <dgm:cxn modelId="{152721FD-A588-E44C-A33A-02B0294B31E1}" type="presParOf" srcId="{1ED75843-4DE1-514E-9AD4-DFC9BDBA429F}" destId="{E5802C78-5763-9145-B23D-8AAF1AE976FD}" srcOrd="3" destOrd="0" presId="urn:microsoft.com/office/officeart/2009/3/layout/HorizontalOrganizationChart#427"/>
    <dgm:cxn modelId="{2620B9E0-8C28-0F4C-9817-0F785E197564}" type="presParOf" srcId="{E5802C78-5763-9145-B23D-8AAF1AE976FD}" destId="{F7DBED58-1BE8-3B4A-81D5-3D03B560C6E8}" srcOrd="0" destOrd="0" presId="urn:microsoft.com/office/officeart/2009/3/layout/HorizontalOrganizationChart#427"/>
    <dgm:cxn modelId="{9B1753B4-E9F6-BD47-B74B-58A6EF399EBE}" type="presParOf" srcId="{F7DBED58-1BE8-3B4A-81D5-3D03B560C6E8}" destId="{16A96853-E331-7244-B182-F7397BF6BB4D}" srcOrd="0" destOrd="0" presId="urn:microsoft.com/office/officeart/2009/3/layout/HorizontalOrganizationChart#427"/>
    <dgm:cxn modelId="{9B07EC17-A831-0F43-BC57-F25F1B337B86}" type="presParOf" srcId="{F7DBED58-1BE8-3B4A-81D5-3D03B560C6E8}" destId="{DE4230A8-CD7C-6A42-9D56-166D00C84A02}" srcOrd="1" destOrd="0" presId="urn:microsoft.com/office/officeart/2009/3/layout/HorizontalOrganizationChart#427"/>
    <dgm:cxn modelId="{865DC890-B7E5-394F-95BB-1A49C1E780E0}" type="presParOf" srcId="{E5802C78-5763-9145-B23D-8AAF1AE976FD}" destId="{AE77A1E8-132B-1341-95C9-6CDC5B204332}" srcOrd="1" destOrd="0" presId="urn:microsoft.com/office/officeart/2009/3/layout/HorizontalOrganizationChart#427"/>
    <dgm:cxn modelId="{2A01F2BC-DE75-C447-8EA4-52BB6058EBF8}" type="presParOf" srcId="{AE77A1E8-132B-1341-95C9-6CDC5B204332}" destId="{B8444C0D-C711-7D4B-85C9-F9F64E6F9CBE}" srcOrd="0" destOrd="0" presId="urn:microsoft.com/office/officeart/2009/3/layout/HorizontalOrganizationChart#427"/>
    <dgm:cxn modelId="{F32C2130-1A94-A04F-9C76-21BD534F519C}" type="presParOf" srcId="{AE77A1E8-132B-1341-95C9-6CDC5B204332}" destId="{7FA65923-74F9-CA4D-B03C-D642D96B86EB}" srcOrd="1" destOrd="0" presId="urn:microsoft.com/office/officeart/2009/3/layout/HorizontalOrganizationChart#427"/>
    <dgm:cxn modelId="{8196C987-3954-164E-B317-CE09C9136985}" type="presParOf" srcId="{7FA65923-74F9-CA4D-B03C-D642D96B86EB}" destId="{07023EF5-9C86-5D42-891F-8D4F5CFA985A}" srcOrd="0" destOrd="0" presId="urn:microsoft.com/office/officeart/2009/3/layout/HorizontalOrganizationChart#427"/>
    <dgm:cxn modelId="{129217F3-42E0-4B44-BF26-721008FF687E}" type="presParOf" srcId="{07023EF5-9C86-5D42-891F-8D4F5CFA985A}" destId="{E64D69F5-657B-EF40-B558-6306C8F7F582}" srcOrd="0" destOrd="0" presId="urn:microsoft.com/office/officeart/2009/3/layout/HorizontalOrganizationChart#427"/>
    <dgm:cxn modelId="{4469FBC0-C0F7-4947-AE9C-D490DD977C70}" type="presParOf" srcId="{07023EF5-9C86-5D42-891F-8D4F5CFA985A}" destId="{30ADFB0D-0C49-7A48-B666-06C1A04ACFD7}" srcOrd="1" destOrd="0" presId="urn:microsoft.com/office/officeart/2009/3/layout/HorizontalOrganizationChart#427"/>
    <dgm:cxn modelId="{04181A83-099D-3E45-917F-F9776A366E08}" type="presParOf" srcId="{7FA65923-74F9-CA4D-B03C-D642D96B86EB}" destId="{E5B29245-193B-C242-8621-99F756D7C99A}" srcOrd="1" destOrd="0" presId="urn:microsoft.com/office/officeart/2009/3/layout/HorizontalOrganizationChart#427"/>
    <dgm:cxn modelId="{7AA65011-F3E2-8041-9272-3673A135F5DA}" type="presParOf" srcId="{7FA65923-74F9-CA4D-B03C-D642D96B86EB}" destId="{8A1D6242-D1B5-E143-B8D1-D10CF4A0FD94}" srcOrd="2" destOrd="0" presId="urn:microsoft.com/office/officeart/2009/3/layout/HorizontalOrganizationChart#427"/>
    <dgm:cxn modelId="{41CC6859-1115-814D-B6D4-B98916E9DFFC}" type="presParOf" srcId="{E5802C78-5763-9145-B23D-8AAF1AE976FD}" destId="{1DD82319-7954-874C-8FF0-2B0094DF2E21}" srcOrd="2" destOrd="0" presId="urn:microsoft.com/office/officeart/2009/3/layout/HorizontalOrganizationChart#427"/>
    <dgm:cxn modelId="{3A1EAD45-3C59-924D-8193-F3CBDC7B44C3}" type="presParOf" srcId="{1ED75843-4DE1-514E-9AD4-DFC9BDBA429F}" destId="{1DF27462-E06A-4B40-A09D-5202EEE6A6A3}" srcOrd="4" destOrd="0" presId="urn:microsoft.com/office/officeart/2009/3/layout/HorizontalOrganizationChart#427"/>
    <dgm:cxn modelId="{AAEBD031-ED11-BE47-951A-5A6E0A9E7815}" type="presParOf" srcId="{1ED75843-4DE1-514E-9AD4-DFC9BDBA429F}" destId="{52D8E962-E749-5445-B536-1A1209DF3941}" srcOrd="5" destOrd="0" presId="urn:microsoft.com/office/officeart/2009/3/layout/HorizontalOrganizationChart#427"/>
    <dgm:cxn modelId="{71916391-1256-E94A-9BEA-A67ECB2CCF94}" type="presParOf" srcId="{52D8E962-E749-5445-B536-1A1209DF3941}" destId="{ECA465CE-DD40-1B4E-A23B-B670D2A4DA95}" srcOrd="0" destOrd="0" presId="urn:microsoft.com/office/officeart/2009/3/layout/HorizontalOrganizationChart#427"/>
    <dgm:cxn modelId="{CC53150A-C3BE-ED4E-8F65-A25168AFB7B0}" type="presParOf" srcId="{ECA465CE-DD40-1B4E-A23B-B670D2A4DA95}" destId="{A94329DC-679F-0246-8882-2A17F433B4E4}" srcOrd="0" destOrd="0" presId="urn:microsoft.com/office/officeart/2009/3/layout/HorizontalOrganizationChart#427"/>
    <dgm:cxn modelId="{4E1AC1FE-FB41-374E-A5B8-11B127358781}" type="presParOf" srcId="{ECA465CE-DD40-1B4E-A23B-B670D2A4DA95}" destId="{E3D8F3B7-EDFD-A447-87D4-5D0C65F3E8EB}" srcOrd="1" destOrd="0" presId="urn:microsoft.com/office/officeart/2009/3/layout/HorizontalOrganizationChart#427"/>
    <dgm:cxn modelId="{AC33E8C3-BAE3-C44B-B311-34DD8B22180C}" type="presParOf" srcId="{52D8E962-E749-5445-B536-1A1209DF3941}" destId="{2508D9AB-4673-7B43-8FF1-D25E31DC7B73}" srcOrd="1" destOrd="0" presId="urn:microsoft.com/office/officeart/2009/3/layout/HorizontalOrganizationChart#427"/>
    <dgm:cxn modelId="{BCE929FB-079D-D343-AD44-127A1E947177}" type="presParOf" srcId="{52D8E962-E749-5445-B536-1A1209DF3941}" destId="{852E847E-9C0A-A443-AD3B-8E34EDB367C5}" srcOrd="2" destOrd="0" presId="urn:microsoft.com/office/officeart/2009/3/layout/HorizontalOrganizationChart#427"/>
    <dgm:cxn modelId="{29DED3C9-1F77-DD44-99D3-6B599CCEF5EF}" type="presParOf" srcId="{0AB3AFFA-7A36-744F-A3EB-45E409B9E36A}" destId="{D226D22A-ED1E-524D-B915-33994ADE7F65}" srcOrd="2" destOrd="0" presId="urn:microsoft.com/office/officeart/2009/3/layout/HorizontalOrganizationChart#427"/>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48.xml><?xml version="1.0" encoding="utf-8"?>
<dgm:dataModel xmlns:dgm="http://schemas.openxmlformats.org/drawingml/2006/diagram" xmlns:a="http://schemas.openxmlformats.org/drawingml/2006/main">
  <dgm:ptLst>
    <dgm:pt modelId="{A08CF87E-4080-0940-9BC9-D03861F81051}" type="doc">
      <dgm:prSet loTypeId="urn:microsoft.com/office/officeart/2009/3/layout/HorizontalOrganizationChart#428" loCatId="" qsTypeId="urn:microsoft.com/office/officeart/2005/8/quickstyle/simple1#457" qsCatId="simple" csTypeId="urn:microsoft.com/office/officeart/2005/8/colors/accent2_1#133" csCatId="accent2" phldr="1"/>
      <dgm:spPr/>
      <dgm:t>
        <a:bodyPr/>
        <a:lstStyle/>
        <a:p>
          <a:endParaRPr lang="zh-CN" altLang="en-US"/>
        </a:p>
      </dgm:t>
    </dgm:pt>
    <dgm:pt modelId="{62124246-4638-2C45-B3B1-9C43DE0C51BC}">
      <dgm:prSet phldrT="[文本]" custT="1"/>
      <dgm:spPr/>
      <dgm:t>
        <a:bodyPr/>
        <a:lstStyle/>
        <a:p>
          <a:r>
            <a:rPr lang="en-US" altLang="zh-CN" sz="3200" dirty="0" smtClean="0">
              <a:latin typeface="微软雅黑" panose="020B0503020204020204" pitchFamily="34" charset="-122"/>
              <a:ea typeface="微软雅黑" panose="020B0503020204020204" pitchFamily="34" charset="-122"/>
              <a:cs typeface="微软雅黑" panose="020B0503020204020204" pitchFamily="34" charset="-122"/>
            </a:rPr>
            <a:t>2.</a:t>
          </a:r>
          <a:r>
            <a:rPr lang="zh-CN" altLang="en-US" sz="3200" dirty="0" smtClean="0">
              <a:latin typeface="微软雅黑" panose="020B0503020204020204" pitchFamily="34" charset="-122"/>
              <a:ea typeface="微软雅黑" panose="020B0503020204020204" pitchFamily="34" charset="-122"/>
              <a:cs typeface="微软雅黑" panose="020B0503020204020204" pitchFamily="34" charset="-122"/>
            </a:rPr>
            <a:t>资本主义经济制度的</a:t>
          </a:r>
        </a:p>
        <a:p>
          <a:r>
            <a:rPr lang="zh-CN" altLang="en-US" sz="3200" dirty="0" smtClean="0">
              <a:latin typeface="微软雅黑" panose="020B0503020204020204" pitchFamily="34" charset="-122"/>
              <a:ea typeface="微软雅黑" panose="020B0503020204020204" pitchFamily="34" charset="-122"/>
              <a:cs typeface="微软雅黑" panose="020B0503020204020204" pitchFamily="34" charset="-122"/>
            </a:rPr>
            <a:t>本质特征</a:t>
          </a:r>
          <a:endParaRPr lang="zh-CN" altLang="en-US" sz="3200" dirty="0">
            <a:latin typeface="微软雅黑" panose="020B0503020204020204" pitchFamily="34" charset="-122"/>
            <a:ea typeface="微软雅黑" panose="020B0503020204020204" pitchFamily="34" charset="-122"/>
            <a:cs typeface="微软雅黑" panose="020B0503020204020204" pitchFamily="34" charset="-122"/>
          </a:endParaRPr>
        </a:p>
      </dgm:t>
    </dgm:pt>
    <dgm:pt modelId="{098F0EFB-C306-B145-A2F6-8BC7A8BE725C}" cxnId="{006FDE37-0647-8841-BAE3-8E86DD467AE9}" type="parTrans">
      <dgm:prSet/>
      <dgm:spPr/>
      <dgm:t>
        <a:bodyPr/>
        <a:lstStyle/>
        <a:p>
          <a:endParaRPr lang="zh-CN" altLang="en-US" sz="1100"/>
        </a:p>
      </dgm:t>
    </dgm:pt>
    <dgm:pt modelId="{5C17D701-4386-CB4F-9F37-E39ECF899AD0}" cxnId="{006FDE37-0647-8841-BAE3-8E86DD467AE9}" type="sibTrans">
      <dgm:prSet/>
      <dgm:spPr/>
      <dgm:t>
        <a:bodyPr/>
        <a:lstStyle/>
        <a:p>
          <a:endParaRPr lang="zh-CN" altLang="en-US" sz="1100"/>
        </a:p>
      </dgm:t>
    </dgm:pt>
    <dgm:pt modelId="{13FE3346-CC99-AE4D-A294-8E530C209A2F}">
      <dgm:prSet phldrT="[文本]" custT="1"/>
      <dgm:spPr/>
      <dgm:t>
        <a:bodyPr/>
        <a:lstStyle/>
        <a:p>
          <a:r>
            <a:rPr lang="zh-CN" altLang="en-US" sz="3200" dirty="0" smtClean="0">
              <a:latin typeface="微软雅黑" panose="020B0503020204020204" pitchFamily="34" charset="-122"/>
              <a:ea typeface="微软雅黑" panose="020B0503020204020204" pitchFamily="34" charset="-122"/>
              <a:cs typeface="微软雅黑" panose="020B0503020204020204" pitchFamily="34" charset="-122"/>
            </a:rPr>
            <a:t>条件</a:t>
          </a:r>
          <a:endParaRPr lang="zh-CN" altLang="en-US" sz="3200" dirty="0">
            <a:latin typeface="微软雅黑" panose="020B0503020204020204" pitchFamily="34" charset="-122"/>
            <a:ea typeface="微软雅黑" panose="020B0503020204020204" pitchFamily="34" charset="-122"/>
            <a:cs typeface="微软雅黑" panose="020B0503020204020204" pitchFamily="34" charset="-122"/>
          </a:endParaRPr>
        </a:p>
      </dgm:t>
    </dgm:pt>
    <dgm:pt modelId="{0B427950-C7AD-B649-BB45-B51B2BE0505A}" cxnId="{484018BD-73C2-884A-985B-E3F2434B835D}" type="parTrans">
      <dgm:prSet/>
      <dgm:spPr/>
      <dgm:t>
        <a:bodyPr/>
        <a:lstStyle/>
        <a:p>
          <a:endParaRPr lang="zh-CN" altLang="en-US" sz="3200"/>
        </a:p>
      </dgm:t>
    </dgm:pt>
    <dgm:pt modelId="{C1723509-5ACA-EB44-B454-C725BCB9F70A}" cxnId="{484018BD-73C2-884A-985B-E3F2434B835D}" type="sibTrans">
      <dgm:prSet/>
      <dgm:spPr/>
      <dgm:t>
        <a:bodyPr/>
        <a:lstStyle/>
        <a:p>
          <a:endParaRPr lang="zh-CN" altLang="en-US" sz="1100"/>
        </a:p>
      </dgm:t>
    </dgm:pt>
    <dgm:pt modelId="{39CD5C10-A952-7B49-BF2D-94DAC5CC0245}">
      <dgm:prSet phldrT="[文本]" custT="1"/>
      <dgm:spPr/>
      <dgm:t>
        <a:bodyPr/>
        <a:lstStyle/>
        <a:p>
          <a:r>
            <a:rPr lang="zh-CN" altLang="en-US" sz="3200" dirty="0" smtClean="0">
              <a:latin typeface="微软雅黑" panose="020B0503020204020204" pitchFamily="34" charset="-122"/>
              <a:ea typeface="微软雅黑" panose="020B0503020204020204" pitchFamily="34" charset="-122"/>
              <a:cs typeface="微软雅黑" panose="020B0503020204020204" pitchFamily="34" charset="-122"/>
            </a:rPr>
            <a:t>过程</a:t>
          </a:r>
          <a:endParaRPr lang="zh-CN" altLang="en-US" sz="3200" dirty="0">
            <a:latin typeface="微软雅黑" panose="020B0503020204020204" pitchFamily="34" charset="-122"/>
            <a:ea typeface="微软雅黑" panose="020B0503020204020204" pitchFamily="34" charset="-122"/>
            <a:cs typeface="微软雅黑" panose="020B0503020204020204" pitchFamily="34" charset="-122"/>
          </a:endParaRPr>
        </a:p>
      </dgm:t>
    </dgm:pt>
    <dgm:pt modelId="{4337126B-AA07-5F40-8295-E222A0F57DC3}" cxnId="{3ABA92EF-66CC-7441-9577-0DC38211A3F2}" type="parTrans">
      <dgm:prSet/>
      <dgm:spPr/>
      <dgm:t>
        <a:bodyPr/>
        <a:lstStyle/>
        <a:p>
          <a:endParaRPr lang="zh-CN" altLang="en-US" sz="3200"/>
        </a:p>
      </dgm:t>
    </dgm:pt>
    <dgm:pt modelId="{FFECB543-CCDE-D44D-A539-085B1FE5B905}" cxnId="{3ABA92EF-66CC-7441-9577-0DC38211A3F2}" type="sibTrans">
      <dgm:prSet/>
      <dgm:spPr/>
      <dgm:t>
        <a:bodyPr/>
        <a:lstStyle/>
        <a:p>
          <a:endParaRPr lang="zh-CN" altLang="en-US" sz="1100"/>
        </a:p>
      </dgm:t>
    </dgm:pt>
    <dgm:pt modelId="{38B77197-1B4E-5D40-8F99-35EBA9F58350}">
      <dgm:prSet phldrT="[文本]" custT="1"/>
      <dgm:spPr/>
      <dgm:t>
        <a:bodyPr/>
        <a:lstStyle/>
        <a:p>
          <a:r>
            <a:rPr lang="zh-CN" altLang="en-US" sz="3200" dirty="0" smtClean="0">
              <a:latin typeface="微软雅黑" panose="020B0503020204020204" pitchFamily="34" charset="-122"/>
              <a:ea typeface="微软雅黑" panose="020B0503020204020204" pitchFamily="34" charset="-122"/>
              <a:cs typeface="微软雅黑" panose="020B0503020204020204" pitchFamily="34" charset="-122"/>
            </a:rPr>
            <a:t>结果</a:t>
          </a:r>
          <a:endParaRPr lang="zh-CN" altLang="en-US" sz="3200" dirty="0">
            <a:latin typeface="微软雅黑" panose="020B0503020204020204" pitchFamily="34" charset="-122"/>
            <a:ea typeface="微软雅黑" panose="020B0503020204020204" pitchFamily="34" charset="-122"/>
            <a:cs typeface="微软雅黑" panose="020B0503020204020204" pitchFamily="34" charset="-122"/>
          </a:endParaRPr>
        </a:p>
      </dgm:t>
    </dgm:pt>
    <dgm:pt modelId="{855A5665-261D-D44E-BCBA-93CF7066AD80}" cxnId="{0EB180C9-1F97-E34D-907B-293298076050}" type="parTrans">
      <dgm:prSet/>
      <dgm:spPr/>
      <dgm:t>
        <a:bodyPr/>
        <a:lstStyle/>
        <a:p>
          <a:endParaRPr lang="zh-CN" altLang="en-US" sz="3200"/>
        </a:p>
      </dgm:t>
    </dgm:pt>
    <dgm:pt modelId="{1A149592-41BB-0E43-A0C8-44FCA74F116B}" cxnId="{0EB180C9-1F97-E34D-907B-293298076050}" type="sibTrans">
      <dgm:prSet/>
      <dgm:spPr/>
      <dgm:t>
        <a:bodyPr/>
        <a:lstStyle/>
        <a:p>
          <a:endParaRPr lang="zh-CN" altLang="en-US" sz="1100"/>
        </a:p>
      </dgm:t>
    </dgm:pt>
    <dgm:pt modelId="{AED1F766-5A18-F941-AC3E-4EB54B16DD8A}">
      <dgm:prSet custT="1"/>
      <dgm:spPr/>
      <dgm:t>
        <a:bodyPr/>
        <a:lstStyle/>
        <a:p>
          <a:r>
            <a:rPr lang="zh-CN" altLang="en-US" sz="3200" dirty="0" smtClean="0">
              <a:latin typeface="微软雅黑" panose="020B0503020204020204" pitchFamily="34" charset="-122"/>
              <a:ea typeface="微软雅黑" panose="020B0503020204020204" pitchFamily="34" charset="-122"/>
              <a:cs typeface="微软雅黑" panose="020B0503020204020204" pitchFamily="34" charset="-122"/>
            </a:rPr>
            <a:t>劳动力</a:t>
          </a:r>
          <a:endParaRPr lang="zh-CN" altLang="en-US" sz="3200" dirty="0">
            <a:latin typeface="微软雅黑" panose="020B0503020204020204" pitchFamily="34" charset="-122"/>
            <a:ea typeface="微软雅黑" panose="020B0503020204020204" pitchFamily="34" charset="-122"/>
            <a:cs typeface="微软雅黑" panose="020B0503020204020204" pitchFamily="34" charset="-122"/>
          </a:endParaRPr>
        </a:p>
      </dgm:t>
    </dgm:pt>
    <dgm:pt modelId="{F17F8971-1260-BF4F-933D-52774BFC59D1}" cxnId="{330536FB-2C18-3F4D-BC7C-26D19009F5ED}" type="parTrans">
      <dgm:prSet/>
      <dgm:spPr/>
      <dgm:t>
        <a:bodyPr/>
        <a:lstStyle/>
        <a:p>
          <a:endParaRPr lang="zh-CN" altLang="en-US" sz="3200"/>
        </a:p>
      </dgm:t>
    </dgm:pt>
    <dgm:pt modelId="{A636CDEF-9A69-A14E-B8B2-66D217888FEE}" cxnId="{330536FB-2C18-3F4D-BC7C-26D19009F5ED}" type="sibTrans">
      <dgm:prSet/>
      <dgm:spPr/>
      <dgm:t>
        <a:bodyPr/>
        <a:lstStyle/>
        <a:p>
          <a:endParaRPr lang="zh-CN" altLang="en-US" sz="1100"/>
        </a:p>
      </dgm:t>
    </dgm:pt>
    <dgm:pt modelId="{F4A281FF-AD0D-4A49-A3AD-8796C8F27502}">
      <dgm:prSet custT="1"/>
      <dgm:spPr/>
      <dgm:t>
        <a:bodyPr/>
        <a:lstStyle/>
        <a:p>
          <a:r>
            <a:rPr lang="zh-CN" altLang="en-US" sz="3200" dirty="0" smtClean="0">
              <a:latin typeface="微软雅黑" panose="020B0503020204020204" pitchFamily="34" charset="-122"/>
              <a:ea typeface="微软雅黑" panose="020B0503020204020204" pitchFamily="34" charset="-122"/>
              <a:cs typeface="微软雅黑" panose="020B0503020204020204" pitchFamily="34" charset="-122"/>
            </a:rPr>
            <a:t>资本主义生产过程</a:t>
          </a:r>
          <a:endParaRPr lang="zh-CN" altLang="en-US" sz="3200" dirty="0">
            <a:latin typeface="微软雅黑" panose="020B0503020204020204" pitchFamily="34" charset="-122"/>
            <a:ea typeface="微软雅黑" panose="020B0503020204020204" pitchFamily="34" charset="-122"/>
            <a:cs typeface="微软雅黑" panose="020B0503020204020204" pitchFamily="34" charset="-122"/>
          </a:endParaRPr>
        </a:p>
      </dgm:t>
    </dgm:pt>
    <dgm:pt modelId="{92D30689-F2F4-CA46-AF8D-D999AC2B0F57}" cxnId="{DAB3A815-63AB-CD49-9A43-2BFB7EBF00B9}" type="parTrans">
      <dgm:prSet/>
      <dgm:spPr/>
      <dgm:t>
        <a:bodyPr/>
        <a:lstStyle/>
        <a:p>
          <a:endParaRPr lang="zh-CN" altLang="en-US" sz="3200"/>
        </a:p>
      </dgm:t>
    </dgm:pt>
    <dgm:pt modelId="{6B462422-4D79-EF45-8BC2-6930E024EB5F}" cxnId="{DAB3A815-63AB-CD49-9A43-2BFB7EBF00B9}" type="sibTrans">
      <dgm:prSet/>
      <dgm:spPr/>
      <dgm:t>
        <a:bodyPr/>
        <a:lstStyle/>
        <a:p>
          <a:endParaRPr lang="zh-CN" altLang="en-US" sz="1100"/>
        </a:p>
      </dgm:t>
    </dgm:pt>
    <dgm:pt modelId="{4A5A4E3B-4690-DF4F-B923-2A3F7A7F45CA}">
      <dgm:prSet custT="1"/>
      <dgm:spPr/>
      <dgm:t>
        <a:bodyPr/>
        <a:lstStyle/>
        <a:p>
          <a:r>
            <a:rPr lang="zh-CN" altLang="en-US" sz="3200" dirty="0" smtClean="0">
              <a:latin typeface="微软雅黑" panose="020B0503020204020204" pitchFamily="34" charset="-122"/>
              <a:ea typeface="微软雅黑" panose="020B0503020204020204" pitchFamily="34" charset="-122"/>
              <a:cs typeface="微软雅黑" panose="020B0503020204020204" pitchFamily="34" charset="-122"/>
            </a:rPr>
            <a:t>资本积累</a:t>
          </a:r>
          <a:endParaRPr lang="zh-CN" altLang="en-US" sz="3200" dirty="0">
            <a:latin typeface="微软雅黑" panose="020B0503020204020204" pitchFamily="34" charset="-122"/>
            <a:ea typeface="微软雅黑" panose="020B0503020204020204" pitchFamily="34" charset="-122"/>
            <a:cs typeface="微软雅黑" panose="020B0503020204020204" pitchFamily="34" charset="-122"/>
          </a:endParaRPr>
        </a:p>
      </dgm:t>
    </dgm:pt>
    <dgm:pt modelId="{5C707FD5-415A-7742-9606-35B91FF8093F}" cxnId="{2649F842-FD8C-8A4E-BBAD-5CE9003F33C8}" type="sibTrans">
      <dgm:prSet/>
      <dgm:spPr/>
      <dgm:t>
        <a:bodyPr/>
        <a:lstStyle/>
        <a:p>
          <a:endParaRPr lang="zh-CN" altLang="en-US" sz="1100"/>
        </a:p>
      </dgm:t>
    </dgm:pt>
    <dgm:pt modelId="{FB4CBD95-7A2A-564A-B09B-8172B93F04D8}" cxnId="{2649F842-FD8C-8A4E-BBAD-5CE9003F33C8}" type="parTrans">
      <dgm:prSet/>
      <dgm:spPr/>
      <dgm:t>
        <a:bodyPr/>
        <a:lstStyle/>
        <a:p>
          <a:endParaRPr lang="zh-CN" altLang="en-US" sz="3200"/>
        </a:p>
      </dgm:t>
    </dgm:pt>
    <dgm:pt modelId="{7B313AFC-E6CB-5F48-8952-410D0FA1A9D0}" type="pres">
      <dgm:prSet presAssocID="{A08CF87E-4080-0940-9BC9-D03861F81051}" presName="hierChild1" presStyleCnt="0">
        <dgm:presLayoutVars>
          <dgm:orgChart val="1"/>
          <dgm:chPref val="1"/>
          <dgm:dir/>
          <dgm:animOne val="branch"/>
          <dgm:animLvl val="lvl"/>
          <dgm:resizeHandles/>
        </dgm:presLayoutVars>
      </dgm:prSet>
      <dgm:spPr/>
      <dgm:t>
        <a:bodyPr/>
        <a:lstStyle/>
        <a:p>
          <a:endParaRPr lang="zh-CN" altLang="en-US"/>
        </a:p>
      </dgm:t>
    </dgm:pt>
    <dgm:pt modelId="{0AB3AFFA-7A36-744F-A3EB-45E409B9E36A}" type="pres">
      <dgm:prSet presAssocID="{62124246-4638-2C45-B3B1-9C43DE0C51BC}" presName="hierRoot1" presStyleCnt="0">
        <dgm:presLayoutVars>
          <dgm:hierBranch val="init"/>
        </dgm:presLayoutVars>
      </dgm:prSet>
      <dgm:spPr/>
      <dgm:t>
        <a:bodyPr/>
        <a:lstStyle/>
        <a:p>
          <a:endParaRPr lang="zh-CN" altLang="en-US"/>
        </a:p>
      </dgm:t>
    </dgm:pt>
    <dgm:pt modelId="{56FDB728-6DE4-454F-A568-8F9A7F1D0AA0}" type="pres">
      <dgm:prSet presAssocID="{62124246-4638-2C45-B3B1-9C43DE0C51BC}" presName="rootComposite1" presStyleCnt="0"/>
      <dgm:spPr/>
      <dgm:t>
        <a:bodyPr/>
        <a:lstStyle/>
        <a:p>
          <a:endParaRPr lang="zh-CN" altLang="en-US"/>
        </a:p>
      </dgm:t>
    </dgm:pt>
    <dgm:pt modelId="{EBA94B06-172D-A641-B895-CE5041C13DE1}" type="pres">
      <dgm:prSet presAssocID="{62124246-4638-2C45-B3B1-9C43DE0C51BC}" presName="rootText1" presStyleLbl="node0" presStyleIdx="0" presStyleCnt="1" custScaleX="269228" custScaleY="269542">
        <dgm:presLayoutVars>
          <dgm:chPref val="3"/>
        </dgm:presLayoutVars>
      </dgm:prSet>
      <dgm:spPr/>
      <dgm:t>
        <a:bodyPr/>
        <a:lstStyle/>
        <a:p>
          <a:endParaRPr lang="zh-CN" altLang="en-US"/>
        </a:p>
      </dgm:t>
    </dgm:pt>
    <dgm:pt modelId="{07C93DC0-A1B7-E746-A1FB-7C8824D8B034}" type="pres">
      <dgm:prSet presAssocID="{62124246-4638-2C45-B3B1-9C43DE0C51BC}" presName="rootConnector1" presStyleLbl="node1" presStyleIdx="0" presStyleCnt="0"/>
      <dgm:spPr/>
      <dgm:t>
        <a:bodyPr/>
        <a:lstStyle/>
        <a:p>
          <a:endParaRPr lang="zh-CN" altLang="en-US"/>
        </a:p>
      </dgm:t>
    </dgm:pt>
    <dgm:pt modelId="{1ED75843-4DE1-514E-9AD4-DFC9BDBA429F}" type="pres">
      <dgm:prSet presAssocID="{62124246-4638-2C45-B3B1-9C43DE0C51BC}" presName="hierChild2" presStyleCnt="0"/>
      <dgm:spPr/>
      <dgm:t>
        <a:bodyPr/>
        <a:lstStyle/>
        <a:p>
          <a:endParaRPr lang="zh-CN" altLang="en-US"/>
        </a:p>
      </dgm:t>
    </dgm:pt>
    <dgm:pt modelId="{710A4482-DD73-7A47-B902-E8D86654AEEA}" type="pres">
      <dgm:prSet presAssocID="{0B427950-C7AD-B649-BB45-B51B2BE0505A}" presName="Name64" presStyleLbl="parChTrans1D2" presStyleIdx="0" presStyleCnt="3"/>
      <dgm:spPr/>
      <dgm:t>
        <a:bodyPr/>
        <a:lstStyle/>
        <a:p>
          <a:endParaRPr lang="zh-CN" altLang="en-US"/>
        </a:p>
      </dgm:t>
    </dgm:pt>
    <dgm:pt modelId="{31DEE7A0-E0A3-A045-81CC-8E1B04F213E5}" type="pres">
      <dgm:prSet presAssocID="{13FE3346-CC99-AE4D-A294-8E530C209A2F}" presName="hierRoot2" presStyleCnt="0">
        <dgm:presLayoutVars>
          <dgm:hierBranch val="init"/>
        </dgm:presLayoutVars>
      </dgm:prSet>
      <dgm:spPr/>
      <dgm:t>
        <a:bodyPr/>
        <a:lstStyle/>
        <a:p>
          <a:endParaRPr lang="zh-CN" altLang="en-US"/>
        </a:p>
      </dgm:t>
    </dgm:pt>
    <dgm:pt modelId="{FFB0C3D1-5B75-C348-AE5C-39AFAF8FAD8E}" type="pres">
      <dgm:prSet presAssocID="{13FE3346-CC99-AE4D-A294-8E530C209A2F}" presName="rootComposite" presStyleCnt="0"/>
      <dgm:spPr/>
      <dgm:t>
        <a:bodyPr/>
        <a:lstStyle/>
        <a:p>
          <a:endParaRPr lang="zh-CN" altLang="en-US"/>
        </a:p>
      </dgm:t>
    </dgm:pt>
    <dgm:pt modelId="{8B7FDCD3-9C17-7D43-9E36-1F184B8E7A68}" type="pres">
      <dgm:prSet presAssocID="{13FE3346-CC99-AE4D-A294-8E530C209A2F}" presName="rootText" presStyleLbl="node2" presStyleIdx="0" presStyleCnt="3">
        <dgm:presLayoutVars>
          <dgm:chPref val="3"/>
        </dgm:presLayoutVars>
      </dgm:prSet>
      <dgm:spPr/>
      <dgm:t>
        <a:bodyPr/>
        <a:lstStyle/>
        <a:p>
          <a:endParaRPr lang="zh-CN" altLang="en-US"/>
        </a:p>
      </dgm:t>
    </dgm:pt>
    <dgm:pt modelId="{F294AF9B-D5CD-734E-B22D-F73999ECB74E}" type="pres">
      <dgm:prSet presAssocID="{13FE3346-CC99-AE4D-A294-8E530C209A2F}" presName="rootConnector" presStyleLbl="node2" presStyleIdx="0" presStyleCnt="3"/>
      <dgm:spPr/>
      <dgm:t>
        <a:bodyPr/>
        <a:lstStyle/>
        <a:p>
          <a:endParaRPr lang="zh-CN" altLang="en-US"/>
        </a:p>
      </dgm:t>
    </dgm:pt>
    <dgm:pt modelId="{1A84BD5A-18EF-804E-8582-A4617F02FD36}" type="pres">
      <dgm:prSet presAssocID="{13FE3346-CC99-AE4D-A294-8E530C209A2F}" presName="hierChild4" presStyleCnt="0"/>
      <dgm:spPr/>
      <dgm:t>
        <a:bodyPr/>
        <a:lstStyle/>
        <a:p>
          <a:endParaRPr lang="zh-CN" altLang="en-US"/>
        </a:p>
      </dgm:t>
    </dgm:pt>
    <dgm:pt modelId="{EEAC7664-DE67-3642-BF66-D03793F54C14}" type="pres">
      <dgm:prSet presAssocID="{F17F8971-1260-BF4F-933D-52774BFC59D1}" presName="Name64" presStyleLbl="parChTrans1D3" presStyleIdx="0" presStyleCnt="3"/>
      <dgm:spPr/>
      <dgm:t>
        <a:bodyPr/>
        <a:lstStyle/>
        <a:p>
          <a:endParaRPr lang="zh-CN" altLang="en-US"/>
        </a:p>
      </dgm:t>
    </dgm:pt>
    <dgm:pt modelId="{D05CE7E3-DC75-3047-B3EC-3524B5444B45}" type="pres">
      <dgm:prSet presAssocID="{AED1F766-5A18-F941-AC3E-4EB54B16DD8A}" presName="hierRoot2" presStyleCnt="0">
        <dgm:presLayoutVars>
          <dgm:hierBranch val="init"/>
        </dgm:presLayoutVars>
      </dgm:prSet>
      <dgm:spPr/>
      <dgm:t>
        <a:bodyPr/>
        <a:lstStyle/>
        <a:p>
          <a:endParaRPr lang="zh-CN" altLang="en-US"/>
        </a:p>
      </dgm:t>
    </dgm:pt>
    <dgm:pt modelId="{51FF2DC7-D18F-BD4A-9E4B-73AB3A3BCCFA}" type="pres">
      <dgm:prSet presAssocID="{AED1F766-5A18-F941-AC3E-4EB54B16DD8A}" presName="rootComposite" presStyleCnt="0"/>
      <dgm:spPr/>
      <dgm:t>
        <a:bodyPr/>
        <a:lstStyle/>
        <a:p>
          <a:endParaRPr lang="zh-CN" altLang="en-US"/>
        </a:p>
      </dgm:t>
    </dgm:pt>
    <dgm:pt modelId="{EFC4E3A8-1DBB-5D47-B6E9-7D85954D8358}" type="pres">
      <dgm:prSet presAssocID="{AED1F766-5A18-F941-AC3E-4EB54B16DD8A}" presName="rootText" presStyleLbl="node3" presStyleIdx="0" presStyleCnt="3" custScaleX="214461" custScaleY="127221">
        <dgm:presLayoutVars>
          <dgm:chPref val="3"/>
        </dgm:presLayoutVars>
      </dgm:prSet>
      <dgm:spPr/>
      <dgm:t>
        <a:bodyPr/>
        <a:lstStyle/>
        <a:p>
          <a:endParaRPr lang="zh-CN" altLang="en-US"/>
        </a:p>
      </dgm:t>
    </dgm:pt>
    <dgm:pt modelId="{43FB3AEB-9555-F648-AA9D-6D009D384ABB}" type="pres">
      <dgm:prSet presAssocID="{AED1F766-5A18-F941-AC3E-4EB54B16DD8A}" presName="rootConnector" presStyleLbl="node3" presStyleIdx="0" presStyleCnt="3"/>
      <dgm:spPr/>
      <dgm:t>
        <a:bodyPr/>
        <a:lstStyle/>
        <a:p>
          <a:endParaRPr lang="zh-CN" altLang="en-US"/>
        </a:p>
      </dgm:t>
    </dgm:pt>
    <dgm:pt modelId="{A58C390B-23B7-E641-A190-61CA684B2946}" type="pres">
      <dgm:prSet presAssocID="{AED1F766-5A18-F941-AC3E-4EB54B16DD8A}" presName="hierChild4" presStyleCnt="0"/>
      <dgm:spPr/>
      <dgm:t>
        <a:bodyPr/>
        <a:lstStyle/>
        <a:p>
          <a:endParaRPr lang="zh-CN" altLang="en-US"/>
        </a:p>
      </dgm:t>
    </dgm:pt>
    <dgm:pt modelId="{FA519A2E-239C-D842-8923-92793EE10ADD}" type="pres">
      <dgm:prSet presAssocID="{AED1F766-5A18-F941-AC3E-4EB54B16DD8A}" presName="hierChild5" presStyleCnt="0"/>
      <dgm:spPr/>
      <dgm:t>
        <a:bodyPr/>
        <a:lstStyle/>
        <a:p>
          <a:endParaRPr lang="zh-CN" altLang="en-US"/>
        </a:p>
      </dgm:t>
    </dgm:pt>
    <dgm:pt modelId="{FCB28BF2-20CA-814F-AFE1-54091D28DEFE}" type="pres">
      <dgm:prSet presAssocID="{13FE3346-CC99-AE4D-A294-8E530C209A2F}" presName="hierChild5" presStyleCnt="0"/>
      <dgm:spPr/>
      <dgm:t>
        <a:bodyPr/>
        <a:lstStyle/>
        <a:p>
          <a:endParaRPr lang="zh-CN" altLang="en-US"/>
        </a:p>
      </dgm:t>
    </dgm:pt>
    <dgm:pt modelId="{2583C949-48DB-6C46-9BD1-09A95083A7A6}" type="pres">
      <dgm:prSet presAssocID="{4337126B-AA07-5F40-8295-E222A0F57DC3}" presName="Name64" presStyleLbl="parChTrans1D2" presStyleIdx="1" presStyleCnt="3"/>
      <dgm:spPr/>
      <dgm:t>
        <a:bodyPr/>
        <a:lstStyle/>
        <a:p>
          <a:endParaRPr lang="zh-CN" altLang="en-US"/>
        </a:p>
      </dgm:t>
    </dgm:pt>
    <dgm:pt modelId="{E5802C78-5763-9145-B23D-8AAF1AE976FD}" type="pres">
      <dgm:prSet presAssocID="{39CD5C10-A952-7B49-BF2D-94DAC5CC0245}" presName="hierRoot2" presStyleCnt="0">
        <dgm:presLayoutVars>
          <dgm:hierBranch val="init"/>
        </dgm:presLayoutVars>
      </dgm:prSet>
      <dgm:spPr/>
      <dgm:t>
        <a:bodyPr/>
        <a:lstStyle/>
        <a:p>
          <a:endParaRPr lang="zh-CN" altLang="en-US"/>
        </a:p>
      </dgm:t>
    </dgm:pt>
    <dgm:pt modelId="{F7DBED58-1BE8-3B4A-81D5-3D03B560C6E8}" type="pres">
      <dgm:prSet presAssocID="{39CD5C10-A952-7B49-BF2D-94DAC5CC0245}" presName="rootComposite" presStyleCnt="0"/>
      <dgm:spPr/>
      <dgm:t>
        <a:bodyPr/>
        <a:lstStyle/>
        <a:p>
          <a:endParaRPr lang="zh-CN" altLang="en-US"/>
        </a:p>
      </dgm:t>
    </dgm:pt>
    <dgm:pt modelId="{16A96853-E331-7244-B182-F7397BF6BB4D}" type="pres">
      <dgm:prSet presAssocID="{39CD5C10-A952-7B49-BF2D-94DAC5CC0245}" presName="rootText" presStyleLbl="node2" presStyleIdx="1" presStyleCnt="3">
        <dgm:presLayoutVars>
          <dgm:chPref val="3"/>
        </dgm:presLayoutVars>
      </dgm:prSet>
      <dgm:spPr/>
      <dgm:t>
        <a:bodyPr/>
        <a:lstStyle/>
        <a:p>
          <a:endParaRPr lang="zh-CN" altLang="en-US"/>
        </a:p>
      </dgm:t>
    </dgm:pt>
    <dgm:pt modelId="{DE4230A8-CD7C-6A42-9D56-166D00C84A02}" type="pres">
      <dgm:prSet presAssocID="{39CD5C10-A952-7B49-BF2D-94DAC5CC0245}" presName="rootConnector" presStyleLbl="node2" presStyleIdx="1" presStyleCnt="3"/>
      <dgm:spPr/>
      <dgm:t>
        <a:bodyPr/>
        <a:lstStyle/>
        <a:p>
          <a:endParaRPr lang="zh-CN" altLang="en-US"/>
        </a:p>
      </dgm:t>
    </dgm:pt>
    <dgm:pt modelId="{AE77A1E8-132B-1341-95C9-6CDC5B204332}" type="pres">
      <dgm:prSet presAssocID="{39CD5C10-A952-7B49-BF2D-94DAC5CC0245}" presName="hierChild4" presStyleCnt="0"/>
      <dgm:spPr/>
      <dgm:t>
        <a:bodyPr/>
        <a:lstStyle/>
        <a:p>
          <a:endParaRPr lang="zh-CN" altLang="en-US"/>
        </a:p>
      </dgm:t>
    </dgm:pt>
    <dgm:pt modelId="{B8444C0D-C711-7D4B-85C9-F9F64E6F9CBE}" type="pres">
      <dgm:prSet presAssocID="{92D30689-F2F4-CA46-AF8D-D999AC2B0F57}" presName="Name64" presStyleLbl="parChTrans1D3" presStyleIdx="1" presStyleCnt="3"/>
      <dgm:spPr/>
      <dgm:t>
        <a:bodyPr/>
        <a:lstStyle/>
        <a:p>
          <a:endParaRPr lang="zh-CN" altLang="en-US"/>
        </a:p>
      </dgm:t>
    </dgm:pt>
    <dgm:pt modelId="{7FA65923-74F9-CA4D-B03C-D642D96B86EB}" type="pres">
      <dgm:prSet presAssocID="{F4A281FF-AD0D-4A49-A3AD-8796C8F27502}" presName="hierRoot2" presStyleCnt="0">
        <dgm:presLayoutVars>
          <dgm:hierBranch val="init"/>
        </dgm:presLayoutVars>
      </dgm:prSet>
      <dgm:spPr/>
      <dgm:t>
        <a:bodyPr/>
        <a:lstStyle/>
        <a:p>
          <a:endParaRPr lang="zh-CN" altLang="en-US"/>
        </a:p>
      </dgm:t>
    </dgm:pt>
    <dgm:pt modelId="{07023EF5-9C86-5D42-891F-8D4F5CFA985A}" type="pres">
      <dgm:prSet presAssocID="{F4A281FF-AD0D-4A49-A3AD-8796C8F27502}" presName="rootComposite" presStyleCnt="0"/>
      <dgm:spPr/>
      <dgm:t>
        <a:bodyPr/>
        <a:lstStyle/>
        <a:p>
          <a:endParaRPr lang="zh-CN" altLang="en-US"/>
        </a:p>
      </dgm:t>
    </dgm:pt>
    <dgm:pt modelId="{E64D69F5-657B-EF40-B558-6306C8F7F582}" type="pres">
      <dgm:prSet presAssocID="{F4A281FF-AD0D-4A49-A3AD-8796C8F27502}" presName="rootText" presStyleLbl="node3" presStyleIdx="1" presStyleCnt="3" custScaleX="213835" custScaleY="136460">
        <dgm:presLayoutVars>
          <dgm:chPref val="3"/>
        </dgm:presLayoutVars>
      </dgm:prSet>
      <dgm:spPr/>
      <dgm:t>
        <a:bodyPr/>
        <a:lstStyle/>
        <a:p>
          <a:endParaRPr lang="zh-CN" altLang="en-US"/>
        </a:p>
      </dgm:t>
    </dgm:pt>
    <dgm:pt modelId="{30ADFB0D-0C49-7A48-B666-06C1A04ACFD7}" type="pres">
      <dgm:prSet presAssocID="{F4A281FF-AD0D-4A49-A3AD-8796C8F27502}" presName="rootConnector" presStyleLbl="node3" presStyleIdx="1" presStyleCnt="3"/>
      <dgm:spPr/>
      <dgm:t>
        <a:bodyPr/>
        <a:lstStyle/>
        <a:p>
          <a:endParaRPr lang="zh-CN" altLang="en-US"/>
        </a:p>
      </dgm:t>
    </dgm:pt>
    <dgm:pt modelId="{E5B29245-193B-C242-8621-99F756D7C99A}" type="pres">
      <dgm:prSet presAssocID="{F4A281FF-AD0D-4A49-A3AD-8796C8F27502}" presName="hierChild4" presStyleCnt="0"/>
      <dgm:spPr/>
      <dgm:t>
        <a:bodyPr/>
        <a:lstStyle/>
        <a:p>
          <a:endParaRPr lang="zh-CN" altLang="en-US"/>
        </a:p>
      </dgm:t>
    </dgm:pt>
    <dgm:pt modelId="{8A1D6242-D1B5-E143-B8D1-D10CF4A0FD94}" type="pres">
      <dgm:prSet presAssocID="{F4A281FF-AD0D-4A49-A3AD-8796C8F27502}" presName="hierChild5" presStyleCnt="0"/>
      <dgm:spPr/>
      <dgm:t>
        <a:bodyPr/>
        <a:lstStyle/>
        <a:p>
          <a:endParaRPr lang="zh-CN" altLang="en-US"/>
        </a:p>
      </dgm:t>
    </dgm:pt>
    <dgm:pt modelId="{1DD82319-7954-874C-8FF0-2B0094DF2E21}" type="pres">
      <dgm:prSet presAssocID="{39CD5C10-A952-7B49-BF2D-94DAC5CC0245}" presName="hierChild5" presStyleCnt="0"/>
      <dgm:spPr/>
      <dgm:t>
        <a:bodyPr/>
        <a:lstStyle/>
        <a:p>
          <a:endParaRPr lang="zh-CN" altLang="en-US"/>
        </a:p>
      </dgm:t>
    </dgm:pt>
    <dgm:pt modelId="{1DF27462-E06A-4B40-A09D-5202EEE6A6A3}" type="pres">
      <dgm:prSet presAssocID="{855A5665-261D-D44E-BCBA-93CF7066AD80}" presName="Name64" presStyleLbl="parChTrans1D2" presStyleIdx="2" presStyleCnt="3"/>
      <dgm:spPr/>
      <dgm:t>
        <a:bodyPr/>
        <a:lstStyle/>
        <a:p>
          <a:endParaRPr lang="zh-CN" altLang="en-US"/>
        </a:p>
      </dgm:t>
    </dgm:pt>
    <dgm:pt modelId="{52D8E962-E749-5445-B536-1A1209DF3941}" type="pres">
      <dgm:prSet presAssocID="{38B77197-1B4E-5D40-8F99-35EBA9F58350}" presName="hierRoot2" presStyleCnt="0">
        <dgm:presLayoutVars>
          <dgm:hierBranch val="init"/>
        </dgm:presLayoutVars>
      </dgm:prSet>
      <dgm:spPr/>
      <dgm:t>
        <a:bodyPr/>
        <a:lstStyle/>
        <a:p>
          <a:endParaRPr lang="zh-CN" altLang="en-US"/>
        </a:p>
      </dgm:t>
    </dgm:pt>
    <dgm:pt modelId="{ECA465CE-DD40-1B4E-A23B-B670D2A4DA95}" type="pres">
      <dgm:prSet presAssocID="{38B77197-1B4E-5D40-8F99-35EBA9F58350}" presName="rootComposite" presStyleCnt="0"/>
      <dgm:spPr/>
      <dgm:t>
        <a:bodyPr/>
        <a:lstStyle/>
        <a:p>
          <a:endParaRPr lang="zh-CN" altLang="en-US"/>
        </a:p>
      </dgm:t>
    </dgm:pt>
    <dgm:pt modelId="{A94329DC-679F-0246-8882-2A17F433B4E4}" type="pres">
      <dgm:prSet presAssocID="{38B77197-1B4E-5D40-8F99-35EBA9F58350}" presName="rootText" presStyleLbl="node2" presStyleIdx="2" presStyleCnt="3">
        <dgm:presLayoutVars>
          <dgm:chPref val="3"/>
        </dgm:presLayoutVars>
      </dgm:prSet>
      <dgm:spPr/>
      <dgm:t>
        <a:bodyPr/>
        <a:lstStyle/>
        <a:p>
          <a:endParaRPr lang="zh-CN" altLang="en-US"/>
        </a:p>
      </dgm:t>
    </dgm:pt>
    <dgm:pt modelId="{E3D8F3B7-EDFD-A447-87D4-5D0C65F3E8EB}" type="pres">
      <dgm:prSet presAssocID="{38B77197-1B4E-5D40-8F99-35EBA9F58350}" presName="rootConnector" presStyleLbl="node2" presStyleIdx="2" presStyleCnt="3"/>
      <dgm:spPr/>
      <dgm:t>
        <a:bodyPr/>
        <a:lstStyle/>
        <a:p>
          <a:endParaRPr lang="zh-CN" altLang="en-US"/>
        </a:p>
      </dgm:t>
    </dgm:pt>
    <dgm:pt modelId="{2508D9AB-4673-7B43-8FF1-D25E31DC7B73}" type="pres">
      <dgm:prSet presAssocID="{38B77197-1B4E-5D40-8F99-35EBA9F58350}" presName="hierChild4" presStyleCnt="0"/>
      <dgm:spPr/>
      <dgm:t>
        <a:bodyPr/>
        <a:lstStyle/>
        <a:p>
          <a:endParaRPr lang="zh-CN" altLang="en-US"/>
        </a:p>
      </dgm:t>
    </dgm:pt>
    <dgm:pt modelId="{B87AACF3-17EE-0D46-8480-00A78A6B8824}" type="pres">
      <dgm:prSet presAssocID="{FB4CBD95-7A2A-564A-B09B-8172B93F04D8}" presName="Name64" presStyleLbl="parChTrans1D3" presStyleIdx="2" presStyleCnt="3"/>
      <dgm:spPr/>
      <dgm:t>
        <a:bodyPr/>
        <a:lstStyle/>
        <a:p>
          <a:endParaRPr lang="zh-CN" altLang="en-US"/>
        </a:p>
      </dgm:t>
    </dgm:pt>
    <dgm:pt modelId="{364DDB54-5B15-164E-8A8B-4B64324CA8D4}" type="pres">
      <dgm:prSet presAssocID="{4A5A4E3B-4690-DF4F-B923-2A3F7A7F45CA}" presName="hierRoot2" presStyleCnt="0">
        <dgm:presLayoutVars>
          <dgm:hierBranch val="init"/>
        </dgm:presLayoutVars>
      </dgm:prSet>
      <dgm:spPr/>
      <dgm:t>
        <a:bodyPr/>
        <a:lstStyle/>
        <a:p>
          <a:endParaRPr lang="zh-CN" altLang="en-US"/>
        </a:p>
      </dgm:t>
    </dgm:pt>
    <dgm:pt modelId="{E50925CB-089D-744B-817C-0B6E91992E5C}" type="pres">
      <dgm:prSet presAssocID="{4A5A4E3B-4690-DF4F-B923-2A3F7A7F45CA}" presName="rootComposite" presStyleCnt="0"/>
      <dgm:spPr/>
      <dgm:t>
        <a:bodyPr/>
        <a:lstStyle/>
        <a:p>
          <a:endParaRPr lang="zh-CN" altLang="en-US"/>
        </a:p>
      </dgm:t>
    </dgm:pt>
    <dgm:pt modelId="{79E5E50C-4975-7F4A-B3EC-2E0AA8791CF6}" type="pres">
      <dgm:prSet presAssocID="{4A5A4E3B-4690-DF4F-B923-2A3F7A7F45CA}" presName="rootText" presStyleLbl="node3" presStyleIdx="2" presStyleCnt="3" custScaleX="212630" custScaleY="128436">
        <dgm:presLayoutVars>
          <dgm:chPref val="3"/>
        </dgm:presLayoutVars>
      </dgm:prSet>
      <dgm:spPr/>
      <dgm:t>
        <a:bodyPr/>
        <a:lstStyle/>
        <a:p>
          <a:endParaRPr lang="zh-CN" altLang="en-US"/>
        </a:p>
      </dgm:t>
    </dgm:pt>
    <dgm:pt modelId="{F451A0B9-CE2A-9743-97F9-401F23C1026D}" type="pres">
      <dgm:prSet presAssocID="{4A5A4E3B-4690-DF4F-B923-2A3F7A7F45CA}" presName="rootConnector" presStyleLbl="node3" presStyleIdx="2" presStyleCnt="3"/>
      <dgm:spPr/>
      <dgm:t>
        <a:bodyPr/>
        <a:lstStyle/>
        <a:p>
          <a:endParaRPr lang="zh-CN" altLang="en-US"/>
        </a:p>
      </dgm:t>
    </dgm:pt>
    <dgm:pt modelId="{DA4919FF-9041-EA4D-9FE3-6CD92B649921}" type="pres">
      <dgm:prSet presAssocID="{4A5A4E3B-4690-DF4F-B923-2A3F7A7F45CA}" presName="hierChild4" presStyleCnt="0"/>
      <dgm:spPr/>
      <dgm:t>
        <a:bodyPr/>
        <a:lstStyle/>
        <a:p>
          <a:endParaRPr lang="zh-CN" altLang="en-US"/>
        </a:p>
      </dgm:t>
    </dgm:pt>
    <dgm:pt modelId="{CC5AC0E8-5483-1940-8504-2BB9C5E2430D}" type="pres">
      <dgm:prSet presAssocID="{4A5A4E3B-4690-DF4F-B923-2A3F7A7F45CA}" presName="hierChild5" presStyleCnt="0"/>
      <dgm:spPr/>
      <dgm:t>
        <a:bodyPr/>
        <a:lstStyle/>
        <a:p>
          <a:endParaRPr lang="zh-CN" altLang="en-US"/>
        </a:p>
      </dgm:t>
    </dgm:pt>
    <dgm:pt modelId="{852E847E-9C0A-A443-AD3B-8E34EDB367C5}" type="pres">
      <dgm:prSet presAssocID="{38B77197-1B4E-5D40-8F99-35EBA9F58350}" presName="hierChild5" presStyleCnt="0"/>
      <dgm:spPr/>
      <dgm:t>
        <a:bodyPr/>
        <a:lstStyle/>
        <a:p>
          <a:endParaRPr lang="zh-CN" altLang="en-US"/>
        </a:p>
      </dgm:t>
    </dgm:pt>
    <dgm:pt modelId="{D226D22A-ED1E-524D-B915-33994ADE7F65}" type="pres">
      <dgm:prSet presAssocID="{62124246-4638-2C45-B3B1-9C43DE0C51BC}" presName="hierChild3" presStyleCnt="0"/>
      <dgm:spPr/>
      <dgm:t>
        <a:bodyPr/>
        <a:lstStyle/>
        <a:p>
          <a:endParaRPr lang="zh-CN" altLang="en-US"/>
        </a:p>
      </dgm:t>
    </dgm:pt>
  </dgm:ptLst>
  <dgm:cxnLst>
    <dgm:cxn modelId="{2C07F107-0B47-7545-86AA-27C67E6701ED}" type="presOf" srcId="{4337126B-AA07-5F40-8295-E222A0F57DC3}" destId="{2583C949-48DB-6C46-9BD1-09A95083A7A6}" srcOrd="0" destOrd="0" presId="urn:microsoft.com/office/officeart/2009/3/layout/HorizontalOrganizationChart#428"/>
    <dgm:cxn modelId="{9DB5B584-80E2-224A-8B66-1EFBA79E690E}" type="presOf" srcId="{F4A281FF-AD0D-4A49-A3AD-8796C8F27502}" destId="{30ADFB0D-0C49-7A48-B666-06C1A04ACFD7}" srcOrd="1" destOrd="0" presId="urn:microsoft.com/office/officeart/2009/3/layout/HorizontalOrganizationChart#428"/>
    <dgm:cxn modelId="{276916A4-80DD-4243-B73D-3A299ECE131A}" type="presOf" srcId="{13FE3346-CC99-AE4D-A294-8E530C209A2F}" destId="{8B7FDCD3-9C17-7D43-9E36-1F184B8E7A68}" srcOrd="0" destOrd="0" presId="urn:microsoft.com/office/officeart/2009/3/layout/HorizontalOrganizationChart#428"/>
    <dgm:cxn modelId="{BB19B3F2-EAE5-814F-99A6-7568C7D7396C}" type="presOf" srcId="{38B77197-1B4E-5D40-8F99-35EBA9F58350}" destId="{A94329DC-679F-0246-8882-2A17F433B4E4}" srcOrd="0" destOrd="0" presId="urn:microsoft.com/office/officeart/2009/3/layout/HorizontalOrganizationChart#428"/>
    <dgm:cxn modelId="{3B1060DC-9729-3B4A-B2ED-07BE0788E018}" type="presOf" srcId="{39CD5C10-A952-7B49-BF2D-94DAC5CC0245}" destId="{DE4230A8-CD7C-6A42-9D56-166D00C84A02}" srcOrd="1" destOrd="0" presId="urn:microsoft.com/office/officeart/2009/3/layout/HorizontalOrganizationChart#428"/>
    <dgm:cxn modelId="{519CB31A-DA19-8C4C-8A5B-838DC96E3BF6}" type="presOf" srcId="{4A5A4E3B-4690-DF4F-B923-2A3F7A7F45CA}" destId="{79E5E50C-4975-7F4A-B3EC-2E0AA8791CF6}" srcOrd="0" destOrd="0" presId="urn:microsoft.com/office/officeart/2009/3/layout/HorizontalOrganizationChart#428"/>
    <dgm:cxn modelId="{330536FB-2C18-3F4D-BC7C-26D19009F5ED}" srcId="{13FE3346-CC99-AE4D-A294-8E530C209A2F}" destId="{AED1F766-5A18-F941-AC3E-4EB54B16DD8A}" srcOrd="0" destOrd="0" parTransId="{F17F8971-1260-BF4F-933D-52774BFC59D1}" sibTransId="{A636CDEF-9A69-A14E-B8B2-66D217888FEE}"/>
    <dgm:cxn modelId="{484018BD-73C2-884A-985B-E3F2434B835D}" srcId="{62124246-4638-2C45-B3B1-9C43DE0C51BC}" destId="{13FE3346-CC99-AE4D-A294-8E530C209A2F}" srcOrd="0" destOrd="0" parTransId="{0B427950-C7AD-B649-BB45-B51B2BE0505A}" sibTransId="{C1723509-5ACA-EB44-B454-C725BCB9F70A}"/>
    <dgm:cxn modelId="{EDCD2C48-5A52-734F-A747-C336B46D1F2B}" type="presOf" srcId="{F17F8971-1260-BF4F-933D-52774BFC59D1}" destId="{EEAC7664-DE67-3642-BF66-D03793F54C14}" srcOrd="0" destOrd="0" presId="urn:microsoft.com/office/officeart/2009/3/layout/HorizontalOrganizationChart#428"/>
    <dgm:cxn modelId="{0833F6A4-6B6B-3A41-983A-7F73AC895AB5}" type="presOf" srcId="{62124246-4638-2C45-B3B1-9C43DE0C51BC}" destId="{EBA94B06-172D-A641-B895-CE5041C13DE1}" srcOrd="0" destOrd="0" presId="urn:microsoft.com/office/officeart/2009/3/layout/HorizontalOrganizationChart#428"/>
    <dgm:cxn modelId="{2649F842-FD8C-8A4E-BBAD-5CE9003F33C8}" srcId="{38B77197-1B4E-5D40-8F99-35EBA9F58350}" destId="{4A5A4E3B-4690-DF4F-B923-2A3F7A7F45CA}" srcOrd="0" destOrd="0" parTransId="{FB4CBD95-7A2A-564A-B09B-8172B93F04D8}" sibTransId="{5C707FD5-415A-7742-9606-35B91FF8093F}"/>
    <dgm:cxn modelId="{A62D096E-5804-1242-8095-3D2A6BDAC54C}" type="presOf" srcId="{855A5665-261D-D44E-BCBA-93CF7066AD80}" destId="{1DF27462-E06A-4B40-A09D-5202EEE6A6A3}" srcOrd="0" destOrd="0" presId="urn:microsoft.com/office/officeart/2009/3/layout/HorizontalOrganizationChart#428"/>
    <dgm:cxn modelId="{006FDE37-0647-8841-BAE3-8E86DD467AE9}" srcId="{A08CF87E-4080-0940-9BC9-D03861F81051}" destId="{62124246-4638-2C45-B3B1-9C43DE0C51BC}" srcOrd="0" destOrd="0" parTransId="{098F0EFB-C306-B145-A2F6-8BC7A8BE725C}" sibTransId="{5C17D701-4386-CB4F-9F37-E39ECF899AD0}"/>
    <dgm:cxn modelId="{EC93A938-F235-7045-95E5-4C8B164D3E20}" type="presOf" srcId="{4A5A4E3B-4690-DF4F-B923-2A3F7A7F45CA}" destId="{F451A0B9-CE2A-9743-97F9-401F23C1026D}" srcOrd="1" destOrd="0" presId="urn:microsoft.com/office/officeart/2009/3/layout/HorizontalOrganizationChart#428"/>
    <dgm:cxn modelId="{8B313B8D-D6DF-3644-9430-4088BC487B8D}" type="presOf" srcId="{A08CF87E-4080-0940-9BC9-D03861F81051}" destId="{7B313AFC-E6CB-5F48-8952-410D0FA1A9D0}" srcOrd="0" destOrd="0" presId="urn:microsoft.com/office/officeart/2009/3/layout/HorizontalOrganizationChart#428"/>
    <dgm:cxn modelId="{0EB180C9-1F97-E34D-907B-293298076050}" srcId="{62124246-4638-2C45-B3B1-9C43DE0C51BC}" destId="{38B77197-1B4E-5D40-8F99-35EBA9F58350}" srcOrd="2" destOrd="0" parTransId="{855A5665-261D-D44E-BCBA-93CF7066AD80}" sibTransId="{1A149592-41BB-0E43-A0C8-44FCA74F116B}"/>
    <dgm:cxn modelId="{C8BDF1C5-B402-7D48-B434-9E99077D4BB1}" type="presOf" srcId="{62124246-4638-2C45-B3B1-9C43DE0C51BC}" destId="{07C93DC0-A1B7-E746-A1FB-7C8824D8B034}" srcOrd="1" destOrd="0" presId="urn:microsoft.com/office/officeart/2009/3/layout/HorizontalOrganizationChart#428"/>
    <dgm:cxn modelId="{3ABA92EF-66CC-7441-9577-0DC38211A3F2}" srcId="{62124246-4638-2C45-B3B1-9C43DE0C51BC}" destId="{39CD5C10-A952-7B49-BF2D-94DAC5CC0245}" srcOrd="1" destOrd="0" parTransId="{4337126B-AA07-5F40-8295-E222A0F57DC3}" sibTransId="{FFECB543-CCDE-D44D-A539-085B1FE5B905}"/>
    <dgm:cxn modelId="{61737320-B71C-1745-876E-59E25E22B7F3}" type="presOf" srcId="{AED1F766-5A18-F941-AC3E-4EB54B16DD8A}" destId="{43FB3AEB-9555-F648-AA9D-6D009D384ABB}" srcOrd="1" destOrd="0" presId="urn:microsoft.com/office/officeart/2009/3/layout/HorizontalOrganizationChart#428"/>
    <dgm:cxn modelId="{E956CAB5-B99D-5146-9DA1-9B58BD48ACF1}" type="presOf" srcId="{38B77197-1B4E-5D40-8F99-35EBA9F58350}" destId="{E3D8F3B7-EDFD-A447-87D4-5D0C65F3E8EB}" srcOrd="1" destOrd="0" presId="urn:microsoft.com/office/officeart/2009/3/layout/HorizontalOrganizationChart#428"/>
    <dgm:cxn modelId="{761C5EF1-779A-AD43-B9A2-810AD7048189}" type="presOf" srcId="{F4A281FF-AD0D-4A49-A3AD-8796C8F27502}" destId="{E64D69F5-657B-EF40-B558-6306C8F7F582}" srcOrd="0" destOrd="0" presId="urn:microsoft.com/office/officeart/2009/3/layout/HorizontalOrganizationChart#428"/>
    <dgm:cxn modelId="{35704869-ED11-1446-AE40-665443592DFB}" type="presOf" srcId="{92D30689-F2F4-CA46-AF8D-D999AC2B0F57}" destId="{B8444C0D-C711-7D4B-85C9-F9F64E6F9CBE}" srcOrd="0" destOrd="0" presId="urn:microsoft.com/office/officeart/2009/3/layout/HorizontalOrganizationChart#428"/>
    <dgm:cxn modelId="{97E94DDF-CE83-5947-9C10-AAA691888E49}" type="presOf" srcId="{FB4CBD95-7A2A-564A-B09B-8172B93F04D8}" destId="{B87AACF3-17EE-0D46-8480-00A78A6B8824}" srcOrd="0" destOrd="0" presId="urn:microsoft.com/office/officeart/2009/3/layout/HorizontalOrganizationChart#428"/>
    <dgm:cxn modelId="{5B5B0994-DDD8-0E47-A83F-389F65564D5A}" type="presOf" srcId="{39CD5C10-A952-7B49-BF2D-94DAC5CC0245}" destId="{16A96853-E331-7244-B182-F7397BF6BB4D}" srcOrd="0" destOrd="0" presId="urn:microsoft.com/office/officeart/2009/3/layout/HorizontalOrganizationChart#428"/>
    <dgm:cxn modelId="{1F40023A-F388-1742-BC94-D15194AB654C}" type="presOf" srcId="{AED1F766-5A18-F941-AC3E-4EB54B16DD8A}" destId="{EFC4E3A8-1DBB-5D47-B6E9-7D85954D8358}" srcOrd="0" destOrd="0" presId="urn:microsoft.com/office/officeart/2009/3/layout/HorizontalOrganizationChart#428"/>
    <dgm:cxn modelId="{DAB3A815-63AB-CD49-9A43-2BFB7EBF00B9}" srcId="{39CD5C10-A952-7B49-BF2D-94DAC5CC0245}" destId="{F4A281FF-AD0D-4A49-A3AD-8796C8F27502}" srcOrd="0" destOrd="0" parTransId="{92D30689-F2F4-CA46-AF8D-D999AC2B0F57}" sibTransId="{6B462422-4D79-EF45-8BC2-6930E024EB5F}"/>
    <dgm:cxn modelId="{33CF6C57-2A4A-E245-BFBA-14A12AA69E14}" type="presOf" srcId="{0B427950-C7AD-B649-BB45-B51B2BE0505A}" destId="{710A4482-DD73-7A47-B902-E8D86654AEEA}" srcOrd="0" destOrd="0" presId="urn:microsoft.com/office/officeart/2009/3/layout/HorizontalOrganizationChart#428"/>
    <dgm:cxn modelId="{84262B07-984F-C54C-B1D3-C8E5FDF9F063}" type="presOf" srcId="{13FE3346-CC99-AE4D-A294-8E530C209A2F}" destId="{F294AF9B-D5CD-734E-B22D-F73999ECB74E}" srcOrd="1" destOrd="0" presId="urn:microsoft.com/office/officeart/2009/3/layout/HorizontalOrganizationChart#428"/>
    <dgm:cxn modelId="{2FEC2906-E82B-5046-8DF7-C952FDBB5E2D}" type="presParOf" srcId="{7B313AFC-E6CB-5F48-8952-410D0FA1A9D0}" destId="{0AB3AFFA-7A36-744F-A3EB-45E409B9E36A}" srcOrd="0" destOrd="0" presId="urn:microsoft.com/office/officeart/2009/3/layout/HorizontalOrganizationChart#428"/>
    <dgm:cxn modelId="{52FA44FE-1282-D44C-B4ED-114E824BDBE0}" type="presParOf" srcId="{0AB3AFFA-7A36-744F-A3EB-45E409B9E36A}" destId="{56FDB728-6DE4-454F-A568-8F9A7F1D0AA0}" srcOrd="0" destOrd="0" presId="urn:microsoft.com/office/officeart/2009/3/layout/HorizontalOrganizationChart#428"/>
    <dgm:cxn modelId="{2E67FAC1-4C35-1C47-BD98-BBF639217017}" type="presParOf" srcId="{56FDB728-6DE4-454F-A568-8F9A7F1D0AA0}" destId="{EBA94B06-172D-A641-B895-CE5041C13DE1}" srcOrd="0" destOrd="0" presId="urn:microsoft.com/office/officeart/2009/3/layout/HorizontalOrganizationChart#428"/>
    <dgm:cxn modelId="{534C7331-EB8B-344F-8BDA-E65FA49C23BA}" type="presParOf" srcId="{56FDB728-6DE4-454F-A568-8F9A7F1D0AA0}" destId="{07C93DC0-A1B7-E746-A1FB-7C8824D8B034}" srcOrd="1" destOrd="0" presId="urn:microsoft.com/office/officeart/2009/3/layout/HorizontalOrganizationChart#428"/>
    <dgm:cxn modelId="{A559892A-5EE9-D94A-9F90-97EB6701F979}" type="presParOf" srcId="{0AB3AFFA-7A36-744F-A3EB-45E409B9E36A}" destId="{1ED75843-4DE1-514E-9AD4-DFC9BDBA429F}" srcOrd="1" destOrd="0" presId="urn:microsoft.com/office/officeart/2009/3/layout/HorizontalOrganizationChart#428"/>
    <dgm:cxn modelId="{3FB2B0EC-5C62-E948-ADB6-D8446C34C95C}" type="presParOf" srcId="{1ED75843-4DE1-514E-9AD4-DFC9BDBA429F}" destId="{710A4482-DD73-7A47-B902-E8D86654AEEA}" srcOrd="0" destOrd="0" presId="urn:microsoft.com/office/officeart/2009/3/layout/HorizontalOrganizationChart#428"/>
    <dgm:cxn modelId="{5ED69481-01B8-4049-BA86-78AA83586A50}" type="presParOf" srcId="{1ED75843-4DE1-514E-9AD4-DFC9BDBA429F}" destId="{31DEE7A0-E0A3-A045-81CC-8E1B04F213E5}" srcOrd="1" destOrd="0" presId="urn:microsoft.com/office/officeart/2009/3/layout/HorizontalOrganizationChart#428"/>
    <dgm:cxn modelId="{EEADD276-CB15-ED43-9C23-4CE828C47EC4}" type="presParOf" srcId="{31DEE7A0-E0A3-A045-81CC-8E1B04F213E5}" destId="{FFB0C3D1-5B75-C348-AE5C-39AFAF8FAD8E}" srcOrd="0" destOrd="0" presId="urn:microsoft.com/office/officeart/2009/3/layout/HorizontalOrganizationChart#428"/>
    <dgm:cxn modelId="{5EDB5B09-194D-5941-8E44-4E8614921A01}" type="presParOf" srcId="{FFB0C3D1-5B75-C348-AE5C-39AFAF8FAD8E}" destId="{8B7FDCD3-9C17-7D43-9E36-1F184B8E7A68}" srcOrd="0" destOrd="0" presId="urn:microsoft.com/office/officeart/2009/3/layout/HorizontalOrganizationChart#428"/>
    <dgm:cxn modelId="{53D5329A-FBE9-5344-9E26-28852BF5C6E8}" type="presParOf" srcId="{FFB0C3D1-5B75-C348-AE5C-39AFAF8FAD8E}" destId="{F294AF9B-D5CD-734E-B22D-F73999ECB74E}" srcOrd="1" destOrd="0" presId="urn:microsoft.com/office/officeart/2009/3/layout/HorizontalOrganizationChart#428"/>
    <dgm:cxn modelId="{0FF49C00-D00D-8344-AD7D-F26E4B5196A6}" type="presParOf" srcId="{31DEE7A0-E0A3-A045-81CC-8E1B04F213E5}" destId="{1A84BD5A-18EF-804E-8582-A4617F02FD36}" srcOrd="1" destOrd="0" presId="urn:microsoft.com/office/officeart/2009/3/layout/HorizontalOrganizationChart#428"/>
    <dgm:cxn modelId="{6CB5D2B5-CEBA-7F45-AEC9-2A572FB4C480}" type="presParOf" srcId="{1A84BD5A-18EF-804E-8582-A4617F02FD36}" destId="{EEAC7664-DE67-3642-BF66-D03793F54C14}" srcOrd="0" destOrd="0" presId="urn:microsoft.com/office/officeart/2009/3/layout/HorizontalOrganizationChart#428"/>
    <dgm:cxn modelId="{CFB19335-AFD8-5645-A0A9-EAA99C6B2820}" type="presParOf" srcId="{1A84BD5A-18EF-804E-8582-A4617F02FD36}" destId="{D05CE7E3-DC75-3047-B3EC-3524B5444B45}" srcOrd="1" destOrd="0" presId="urn:microsoft.com/office/officeart/2009/3/layout/HorizontalOrganizationChart#428"/>
    <dgm:cxn modelId="{3B539359-6847-6541-B0B4-01DD5F9583AE}" type="presParOf" srcId="{D05CE7E3-DC75-3047-B3EC-3524B5444B45}" destId="{51FF2DC7-D18F-BD4A-9E4B-73AB3A3BCCFA}" srcOrd="0" destOrd="0" presId="urn:microsoft.com/office/officeart/2009/3/layout/HorizontalOrganizationChart#428"/>
    <dgm:cxn modelId="{E26ECD71-597E-9E4E-B402-37700EB49953}" type="presParOf" srcId="{51FF2DC7-D18F-BD4A-9E4B-73AB3A3BCCFA}" destId="{EFC4E3A8-1DBB-5D47-B6E9-7D85954D8358}" srcOrd="0" destOrd="0" presId="urn:microsoft.com/office/officeart/2009/3/layout/HorizontalOrganizationChart#428"/>
    <dgm:cxn modelId="{65F7AA13-A802-394A-9E47-B547F488EC04}" type="presParOf" srcId="{51FF2DC7-D18F-BD4A-9E4B-73AB3A3BCCFA}" destId="{43FB3AEB-9555-F648-AA9D-6D009D384ABB}" srcOrd="1" destOrd="0" presId="urn:microsoft.com/office/officeart/2009/3/layout/HorizontalOrganizationChart#428"/>
    <dgm:cxn modelId="{B669567D-FE55-C442-99D7-07CDBA65AF6B}" type="presParOf" srcId="{D05CE7E3-DC75-3047-B3EC-3524B5444B45}" destId="{A58C390B-23B7-E641-A190-61CA684B2946}" srcOrd="1" destOrd="0" presId="urn:microsoft.com/office/officeart/2009/3/layout/HorizontalOrganizationChart#428"/>
    <dgm:cxn modelId="{C354C561-D4CB-D24B-8E72-D97F78B5A846}" type="presParOf" srcId="{D05CE7E3-DC75-3047-B3EC-3524B5444B45}" destId="{FA519A2E-239C-D842-8923-92793EE10ADD}" srcOrd="2" destOrd="0" presId="urn:microsoft.com/office/officeart/2009/3/layout/HorizontalOrganizationChart#428"/>
    <dgm:cxn modelId="{BE79DAC4-40F8-1842-86CD-BEB61717D627}" type="presParOf" srcId="{31DEE7A0-E0A3-A045-81CC-8E1B04F213E5}" destId="{FCB28BF2-20CA-814F-AFE1-54091D28DEFE}" srcOrd="2" destOrd="0" presId="urn:microsoft.com/office/officeart/2009/3/layout/HorizontalOrganizationChart#428"/>
    <dgm:cxn modelId="{D66A3523-4DA6-0F49-A787-5228CC3F3CC8}" type="presParOf" srcId="{1ED75843-4DE1-514E-9AD4-DFC9BDBA429F}" destId="{2583C949-48DB-6C46-9BD1-09A95083A7A6}" srcOrd="2" destOrd="0" presId="urn:microsoft.com/office/officeart/2009/3/layout/HorizontalOrganizationChart#428"/>
    <dgm:cxn modelId="{FAD5CF40-B562-0A4D-BEF0-C211C72F1361}" type="presParOf" srcId="{1ED75843-4DE1-514E-9AD4-DFC9BDBA429F}" destId="{E5802C78-5763-9145-B23D-8AAF1AE976FD}" srcOrd="3" destOrd="0" presId="urn:microsoft.com/office/officeart/2009/3/layout/HorizontalOrganizationChart#428"/>
    <dgm:cxn modelId="{27766180-2CF1-D94D-B7DE-0EB836BA29DF}" type="presParOf" srcId="{E5802C78-5763-9145-B23D-8AAF1AE976FD}" destId="{F7DBED58-1BE8-3B4A-81D5-3D03B560C6E8}" srcOrd="0" destOrd="0" presId="urn:microsoft.com/office/officeart/2009/3/layout/HorizontalOrganizationChart#428"/>
    <dgm:cxn modelId="{D7B896CD-D8AC-DB4D-BFFC-C38BD073185A}" type="presParOf" srcId="{F7DBED58-1BE8-3B4A-81D5-3D03B560C6E8}" destId="{16A96853-E331-7244-B182-F7397BF6BB4D}" srcOrd="0" destOrd="0" presId="urn:microsoft.com/office/officeart/2009/3/layout/HorizontalOrganizationChart#428"/>
    <dgm:cxn modelId="{A38274AA-DD57-6F4E-B08E-1C21C32CF134}" type="presParOf" srcId="{F7DBED58-1BE8-3B4A-81D5-3D03B560C6E8}" destId="{DE4230A8-CD7C-6A42-9D56-166D00C84A02}" srcOrd="1" destOrd="0" presId="urn:microsoft.com/office/officeart/2009/3/layout/HorizontalOrganizationChart#428"/>
    <dgm:cxn modelId="{D6D22D5E-C3AC-7A44-B6DC-FB60207ABC32}" type="presParOf" srcId="{E5802C78-5763-9145-B23D-8AAF1AE976FD}" destId="{AE77A1E8-132B-1341-95C9-6CDC5B204332}" srcOrd="1" destOrd="0" presId="urn:microsoft.com/office/officeart/2009/3/layout/HorizontalOrganizationChart#428"/>
    <dgm:cxn modelId="{2570A10D-1F31-1744-A8F5-94F844B09451}" type="presParOf" srcId="{AE77A1E8-132B-1341-95C9-6CDC5B204332}" destId="{B8444C0D-C711-7D4B-85C9-F9F64E6F9CBE}" srcOrd="0" destOrd="0" presId="urn:microsoft.com/office/officeart/2009/3/layout/HorizontalOrganizationChart#428"/>
    <dgm:cxn modelId="{8663CE9D-A88F-7442-B4C2-8F2EEF82E6B6}" type="presParOf" srcId="{AE77A1E8-132B-1341-95C9-6CDC5B204332}" destId="{7FA65923-74F9-CA4D-B03C-D642D96B86EB}" srcOrd="1" destOrd="0" presId="urn:microsoft.com/office/officeart/2009/3/layout/HorizontalOrganizationChart#428"/>
    <dgm:cxn modelId="{72C2769D-979A-8A4D-B1AB-C36BE5DAAE6F}" type="presParOf" srcId="{7FA65923-74F9-CA4D-B03C-D642D96B86EB}" destId="{07023EF5-9C86-5D42-891F-8D4F5CFA985A}" srcOrd="0" destOrd="0" presId="urn:microsoft.com/office/officeart/2009/3/layout/HorizontalOrganizationChart#428"/>
    <dgm:cxn modelId="{1CE8BF65-24E9-A146-AD0F-3F2389035750}" type="presParOf" srcId="{07023EF5-9C86-5D42-891F-8D4F5CFA985A}" destId="{E64D69F5-657B-EF40-B558-6306C8F7F582}" srcOrd="0" destOrd="0" presId="urn:microsoft.com/office/officeart/2009/3/layout/HorizontalOrganizationChart#428"/>
    <dgm:cxn modelId="{37A5A719-9F2A-E542-AAFB-939A49AB2901}" type="presParOf" srcId="{07023EF5-9C86-5D42-891F-8D4F5CFA985A}" destId="{30ADFB0D-0C49-7A48-B666-06C1A04ACFD7}" srcOrd="1" destOrd="0" presId="urn:microsoft.com/office/officeart/2009/3/layout/HorizontalOrganizationChart#428"/>
    <dgm:cxn modelId="{348497E6-51BB-A245-831F-DD35F0C9A884}" type="presParOf" srcId="{7FA65923-74F9-CA4D-B03C-D642D96B86EB}" destId="{E5B29245-193B-C242-8621-99F756D7C99A}" srcOrd="1" destOrd="0" presId="urn:microsoft.com/office/officeart/2009/3/layout/HorizontalOrganizationChart#428"/>
    <dgm:cxn modelId="{03B34806-E80B-BB4C-9B26-AB0B8816604E}" type="presParOf" srcId="{7FA65923-74F9-CA4D-B03C-D642D96B86EB}" destId="{8A1D6242-D1B5-E143-B8D1-D10CF4A0FD94}" srcOrd="2" destOrd="0" presId="urn:microsoft.com/office/officeart/2009/3/layout/HorizontalOrganizationChart#428"/>
    <dgm:cxn modelId="{28C3191F-7B9C-7243-B3E1-DCB487C784D9}" type="presParOf" srcId="{E5802C78-5763-9145-B23D-8AAF1AE976FD}" destId="{1DD82319-7954-874C-8FF0-2B0094DF2E21}" srcOrd="2" destOrd="0" presId="urn:microsoft.com/office/officeart/2009/3/layout/HorizontalOrganizationChart#428"/>
    <dgm:cxn modelId="{1E324214-C1B7-FA41-BD22-852B97A90FBA}" type="presParOf" srcId="{1ED75843-4DE1-514E-9AD4-DFC9BDBA429F}" destId="{1DF27462-E06A-4B40-A09D-5202EEE6A6A3}" srcOrd="4" destOrd="0" presId="urn:microsoft.com/office/officeart/2009/3/layout/HorizontalOrganizationChart#428"/>
    <dgm:cxn modelId="{9D50D98D-F565-564C-A893-6C37630F0AEE}" type="presParOf" srcId="{1ED75843-4DE1-514E-9AD4-DFC9BDBA429F}" destId="{52D8E962-E749-5445-B536-1A1209DF3941}" srcOrd="5" destOrd="0" presId="urn:microsoft.com/office/officeart/2009/3/layout/HorizontalOrganizationChart#428"/>
    <dgm:cxn modelId="{C0502163-038F-0D4D-BADC-34D4CD70D217}" type="presParOf" srcId="{52D8E962-E749-5445-B536-1A1209DF3941}" destId="{ECA465CE-DD40-1B4E-A23B-B670D2A4DA95}" srcOrd="0" destOrd="0" presId="urn:microsoft.com/office/officeart/2009/3/layout/HorizontalOrganizationChart#428"/>
    <dgm:cxn modelId="{BE0F7B6F-E40A-8C46-A555-87C4FE071DFF}" type="presParOf" srcId="{ECA465CE-DD40-1B4E-A23B-B670D2A4DA95}" destId="{A94329DC-679F-0246-8882-2A17F433B4E4}" srcOrd="0" destOrd="0" presId="urn:microsoft.com/office/officeart/2009/3/layout/HorizontalOrganizationChart#428"/>
    <dgm:cxn modelId="{2D3824F2-95D3-6642-BB34-326E607E7D22}" type="presParOf" srcId="{ECA465CE-DD40-1B4E-A23B-B670D2A4DA95}" destId="{E3D8F3B7-EDFD-A447-87D4-5D0C65F3E8EB}" srcOrd="1" destOrd="0" presId="urn:microsoft.com/office/officeart/2009/3/layout/HorizontalOrganizationChart#428"/>
    <dgm:cxn modelId="{8B297E88-A5F3-6643-83AB-69118AC2C6DF}" type="presParOf" srcId="{52D8E962-E749-5445-B536-1A1209DF3941}" destId="{2508D9AB-4673-7B43-8FF1-D25E31DC7B73}" srcOrd="1" destOrd="0" presId="urn:microsoft.com/office/officeart/2009/3/layout/HorizontalOrganizationChart#428"/>
    <dgm:cxn modelId="{7F9D400E-DB8C-4641-A470-D001295C067F}" type="presParOf" srcId="{2508D9AB-4673-7B43-8FF1-D25E31DC7B73}" destId="{B87AACF3-17EE-0D46-8480-00A78A6B8824}" srcOrd="0" destOrd="0" presId="urn:microsoft.com/office/officeart/2009/3/layout/HorizontalOrganizationChart#428"/>
    <dgm:cxn modelId="{8F576FEB-AB64-ED4F-B90D-BDB161C1291D}" type="presParOf" srcId="{2508D9AB-4673-7B43-8FF1-D25E31DC7B73}" destId="{364DDB54-5B15-164E-8A8B-4B64324CA8D4}" srcOrd="1" destOrd="0" presId="urn:microsoft.com/office/officeart/2009/3/layout/HorizontalOrganizationChart#428"/>
    <dgm:cxn modelId="{6B1F9C4F-CC96-414E-A1BE-F4983A6F2A33}" type="presParOf" srcId="{364DDB54-5B15-164E-8A8B-4B64324CA8D4}" destId="{E50925CB-089D-744B-817C-0B6E91992E5C}" srcOrd="0" destOrd="0" presId="urn:microsoft.com/office/officeart/2009/3/layout/HorizontalOrganizationChart#428"/>
    <dgm:cxn modelId="{20B4CE49-9E43-6F4C-AFD7-19EB293FFB42}" type="presParOf" srcId="{E50925CB-089D-744B-817C-0B6E91992E5C}" destId="{79E5E50C-4975-7F4A-B3EC-2E0AA8791CF6}" srcOrd="0" destOrd="0" presId="urn:microsoft.com/office/officeart/2009/3/layout/HorizontalOrganizationChart#428"/>
    <dgm:cxn modelId="{AC95FA70-C7C9-BB44-B760-B8E077D91D0E}" type="presParOf" srcId="{E50925CB-089D-744B-817C-0B6E91992E5C}" destId="{F451A0B9-CE2A-9743-97F9-401F23C1026D}" srcOrd="1" destOrd="0" presId="urn:microsoft.com/office/officeart/2009/3/layout/HorizontalOrganizationChart#428"/>
    <dgm:cxn modelId="{B4963846-1BF6-0841-A918-81D80D18125C}" type="presParOf" srcId="{364DDB54-5B15-164E-8A8B-4B64324CA8D4}" destId="{DA4919FF-9041-EA4D-9FE3-6CD92B649921}" srcOrd="1" destOrd="0" presId="urn:microsoft.com/office/officeart/2009/3/layout/HorizontalOrganizationChart#428"/>
    <dgm:cxn modelId="{9A57BD29-51A6-464C-9214-A30721599E1C}" type="presParOf" srcId="{364DDB54-5B15-164E-8A8B-4B64324CA8D4}" destId="{CC5AC0E8-5483-1940-8504-2BB9C5E2430D}" srcOrd="2" destOrd="0" presId="urn:microsoft.com/office/officeart/2009/3/layout/HorizontalOrganizationChart#428"/>
    <dgm:cxn modelId="{CF605E71-5EDC-344D-B3F6-B7DA02A6F82D}" type="presParOf" srcId="{52D8E962-E749-5445-B536-1A1209DF3941}" destId="{852E847E-9C0A-A443-AD3B-8E34EDB367C5}" srcOrd="2" destOrd="0" presId="urn:microsoft.com/office/officeart/2009/3/layout/HorizontalOrganizationChart#428"/>
    <dgm:cxn modelId="{A9FFD6AE-00CA-9F4E-83D6-F9577B49C62D}" type="presParOf" srcId="{0AB3AFFA-7A36-744F-A3EB-45E409B9E36A}" destId="{D226D22A-ED1E-524D-B915-33994ADE7F65}" srcOrd="2" destOrd="0" presId="urn:microsoft.com/office/officeart/2009/3/layout/HorizontalOrganizationChart#428"/>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49.xml><?xml version="1.0" encoding="utf-8"?>
<dgm:dataModel xmlns:dgm="http://schemas.openxmlformats.org/drawingml/2006/diagram" xmlns:a="http://schemas.openxmlformats.org/drawingml/2006/main">
  <dgm:ptLst>
    <dgm:pt modelId="{BF730569-401B-B943-909D-C216B49DE6BC}" type="doc">
      <dgm:prSet loTypeId="urn:microsoft.com/office/officeart/2009/3/layout/HorizontalOrganizationChart#429" loCatId="" qsTypeId="urn:microsoft.com/office/officeart/2005/8/quickstyle/simple1#458" qsCatId="simple" csTypeId="urn:microsoft.com/office/officeart/2005/8/colors/accent2_1#134" csCatId="accent2" phldr="1"/>
      <dgm:spPr/>
      <dgm:t>
        <a:bodyPr/>
        <a:lstStyle/>
        <a:p>
          <a:endParaRPr lang="zh-CN" altLang="en-US"/>
        </a:p>
      </dgm:t>
    </dgm:pt>
    <dgm:pt modelId="{F9BBBBF7-C76C-8A47-B5DC-32D72D42F33F}">
      <dgm:prSet phldrT="[文本]" custT="1"/>
      <dgm:spPr/>
      <dgm:t>
        <a:bodyPr/>
        <a:lstStyle/>
        <a:p>
          <a:r>
            <a:rPr lang="en-US" altLang="zh-CN" sz="32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3.</a:t>
          </a:r>
          <a:r>
            <a:rPr lang="zh-CN" altLang="en-US" sz="32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资本的流通过程和</a:t>
          </a:r>
        </a:p>
        <a:p>
          <a:r>
            <a:rPr lang="zh-CN" altLang="en-US" sz="32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剩余价值的分配</a:t>
          </a:r>
          <a:endParaRPr lang="zh-CN" altLang="en-US" sz="3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dgm:t>
    </dgm:pt>
    <dgm:pt modelId="{740BED71-150C-0F4C-B70C-3A1D7BDC8588}" cxnId="{0BC3D7EC-856E-7F41-A0AD-D0D362FEB36C}" type="parTrans">
      <dgm:prSet/>
      <dgm:spPr/>
      <dgm:t>
        <a:bodyPr/>
        <a:lstStyle/>
        <a:p>
          <a:endParaRPr lang="zh-CN" altLang="en-US"/>
        </a:p>
      </dgm:t>
    </dgm:pt>
    <dgm:pt modelId="{C3991321-D4AC-174C-BB65-5C757B14BB40}" cxnId="{0BC3D7EC-856E-7F41-A0AD-D0D362FEB36C}" type="sibTrans">
      <dgm:prSet/>
      <dgm:spPr/>
      <dgm:t>
        <a:bodyPr/>
        <a:lstStyle/>
        <a:p>
          <a:endParaRPr lang="zh-CN" altLang="en-US"/>
        </a:p>
      </dgm:t>
    </dgm:pt>
    <dgm:pt modelId="{15550365-6A2A-924F-A70A-8DD2701AB197}">
      <dgm:prSet custT="1"/>
      <dgm:spPr/>
      <dgm:t>
        <a:bodyPr/>
        <a:lstStyle/>
        <a:p>
          <a:r>
            <a:rPr lang="zh-CN" altLang="en-US" sz="32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流通过程</a:t>
          </a:r>
          <a:endParaRPr lang="zh-CN" altLang="en-US" sz="3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dgm:t>
    </dgm:pt>
    <dgm:pt modelId="{BA1493E6-9F29-7740-B423-F23382DA0882}" cxnId="{AEB70E64-266C-EF42-8627-B6804C4FBE36}" type="parTrans">
      <dgm:prSet/>
      <dgm:spPr/>
      <dgm:t>
        <a:bodyPr/>
        <a:lstStyle/>
        <a:p>
          <a:endParaRPr lang="zh-CN" altLang="en-US"/>
        </a:p>
      </dgm:t>
    </dgm:pt>
    <dgm:pt modelId="{0C3FEA94-264A-9340-99F0-2E0A0F79603E}" cxnId="{AEB70E64-266C-EF42-8627-B6804C4FBE36}" type="sibTrans">
      <dgm:prSet/>
      <dgm:spPr/>
      <dgm:t>
        <a:bodyPr/>
        <a:lstStyle/>
        <a:p>
          <a:endParaRPr lang="zh-CN" altLang="en-US"/>
        </a:p>
      </dgm:t>
    </dgm:pt>
    <dgm:pt modelId="{41187E0F-0725-7443-8D80-8B1792F4D67F}">
      <dgm:prSet custT="1"/>
      <dgm:spPr/>
      <dgm:t>
        <a:bodyPr/>
        <a:lstStyle/>
        <a:p>
          <a:r>
            <a:rPr lang="zh-CN" altLang="en-US" sz="32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剩余价值分配</a:t>
          </a:r>
          <a:endParaRPr lang="zh-CN" altLang="en-US" sz="3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dgm:t>
    </dgm:pt>
    <dgm:pt modelId="{7CDBC350-7FE4-FB43-90C2-9D8041EF22AC}" cxnId="{DF479F00-DE98-544B-B358-14A8F7B44273}" type="parTrans">
      <dgm:prSet/>
      <dgm:spPr/>
      <dgm:t>
        <a:bodyPr/>
        <a:lstStyle/>
        <a:p>
          <a:endParaRPr lang="zh-CN" altLang="en-US"/>
        </a:p>
      </dgm:t>
    </dgm:pt>
    <dgm:pt modelId="{0CE4D329-EAF2-1F43-A192-8E44606CA887}" cxnId="{DF479F00-DE98-544B-B358-14A8F7B44273}" type="sibTrans">
      <dgm:prSet/>
      <dgm:spPr/>
      <dgm:t>
        <a:bodyPr/>
        <a:lstStyle/>
        <a:p>
          <a:endParaRPr lang="zh-CN" altLang="en-US"/>
        </a:p>
      </dgm:t>
    </dgm:pt>
    <dgm:pt modelId="{09EB534C-CDDD-A345-B9CE-FCCBA01809BF}">
      <dgm:prSet custT="1"/>
      <dgm:spPr/>
      <dgm:t>
        <a:bodyPr/>
        <a:lstStyle/>
        <a:p>
          <a:r>
            <a:rPr lang="zh-CN" altLang="en-US" sz="3200" dirty="0" smtClean="0">
              <a:latin typeface="微软雅黑" panose="020B0503020204020204" pitchFamily="34" charset="-122"/>
              <a:ea typeface="微软雅黑" panose="020B0503020204020204" pitchFamily="34" charset="-122"/>
              <a:cs typeface="微软雅黑" panose="020B0503020204020204" pitchFamily="34" charset="-122"/>
            </a:rPr>
            <a:t>单个资本</a:t>
          </a:r>
          <a:endParaRPr lang="zh-CN" altLang="en-US" sz="3200" dirty="0">
            <a:latin typeface="微软雅黑" panose="020B0503020204020204" pitchFamily="34" charset="-122"/>
            <a:ea typeface="微软雅黑" panose="020B0503020204020204" pitchFamily="34" charset="-122"/>
            <a:cs typeface="微软雅黑" panose="020B0503020204020204" pitchFamily="34" charset="-122"/>
          </a:endParaRPr>
        </a:p>
      </dgm:t>
    </dgm:pt>
    <dgm:pt modelId="{C62B1FCB-1A60-D947-80AB-AB9FF5EFDAC1}" cxnId="{EC207B03-A0C3-0D45-91AA-28268D12E63A}" type="parTrans">
      <dgm:prSet/>
      <dgm:spPr/>
      <dgm:t>
        <a:bodyPr/>
        <a:lstStyle/>
        <a:p>
          <a:endParaRPr lang="zh-CN" altLang="en-US"/>
        </a:p>
      </dgm:t>
    </dgm:pt>
    <dgm:pt modelId="{29C62E65-4D2B-7743-BBC4-1A8F578D489D}" cxnId="{EC207B03-A0C3-0D45-91AA-28268D12E63A}" type="sibTrans">
      <dgm:prSet/>
      <dgm:spPr/>
      <dgm:t>
        <a:bodyPr/>
        <a:lstStyle/>
        <a:p>
          <a:endParaRPr lang="zh-CN" altLang="en-US"/>
        </a:p>
      </dgm:t>
    </dgm:pt>
    <dgm:pt modelId="{7BD9412B-379C-CC49-BF41-22772114C098}">
      <dgm:prSet custT="1"/>
      <dgm:spPr/>
      <dgm:t>
        <a:bodyPr/>
        <a:lstStyle/>
        <a:p>
          <a:r>
            <a:rPr lang="zh-CN" altLang="en-US" sz="3200" dirty="0" smtClean="0">
              <a:latin typeface="微软雅黑" panose="020B0503020204020204" pitchFamily="34" charset="-122"/>
              <a:ea typeface="微软雅黑" panose="020B0503020204020204" pitchFamily="34" charset="-122"/>
              <a:cs typeface="微软雅黑" panose="020B0503020204020204" pitchFamily="34" charset="-122"/>
            </a:rPr>
            <a:t>社会资本</a:t>
          </a:r>
          <a:endParaRPr lang="zh-CN" altLang="en-US" sz="3200" dirty="0">
            <a:latin typeface="微软雅黑" panose="020B0503020204020204" pitchFamily="34" charset="-122"/>
            <a:ea typeface="微软雅黑" panose="020B0503020204020204" pitchFamily="34" charset="-122"/>
            <a:cs typeface="微软雅黑" panose="020B0503020204020204" pitchFamily="34" charset="-122"/>
          </a:endParaRPr>
        </a:p>
      </dgm:t>
    </dgm:pt>
    <dgm:pt modelId="{DEB55DAF-1E56-3A40-95A3-97B68B9AB0ED}" cxnId="{D2C1987E-410F-DA4B-B382-D23E8EB1F2DC}" type="parTrans">
      <dgm:prSet/>
      <dgm:spPr/>
      <dgm:t>
        <a:bodyPr/>
        <a:lstStyle/>
        <a:p>
          <a:endParaRPr lang="zh-CN" altLang="en-US"/>
        </a:p>
      </dgm:t>
    </dgm:pt>
    <dgm:pt modelId="{936FB75B-F9E4-5C41-ADF6-0345650F5448}" cxnId="{D2C1987E-410F-DA4B-B382-D23E8EB1F2DC}" type="sibTrans">
      <dgm:prSet/>
      <dgm:spPr/>
      <dgm:t>
        <a:bodyPr/>
        <a:lstStyle/>
        <a:p>
          <a:endParaRPr lang="zh-CN" altLang="en-US"/>
        </a:p>
      </dgm:t>
    </dgm:pt>
    <dgm:pt modelId="{9E9D879F-05D5-C84F-8924-FE8D3D79EFE5}">
      <dgm:prSet custT="1"/>
      <dgm:spPr/>
      <dgm:t>
        <a:bodyPr/>
        <a:lstStyle/>
        <a:p>
          <a:r>
            <a:rPr lang="zh-CN" altLang="en-US" sz="3200" dirty="0" smtClean="0">
              <a:latin typeface="微软雅黑" panose="020B0503020204020204" pitchFamily="34" charset="-122"/>
              <a:ea typeface="微软雅黑" panose="020B0503020204020204" pitchFamily="34" charset="-122"/>
              <a:cs typeface="微软雅黑" panose="020B0503020204020204" pitchFamily="34" charset="-122"/>
            </a:rPr>
            <a:t>经济危机</a:t>
          </a:r>
          <a:endParaRPr lang="zh-CN" altLang="en-US" sz="3200" dirty="0">
            <a:latin typeface="微软雅黑" panose="020B0503020204020204" pitchFamily="34" charset="-122"/>
            <a:ea typeface="微软雅黑" panose="020B0503020204020204" pitchFamily="34" charset="-122"/>
            <a:cs typeface="微软雅黑" panose="020B0503020204020204" pitchFamily="34" charset="-122"/>
          </a:endParaRPr>
        </a:p>
      </dgm:t>
    </dgm:pt>
    <dgm:pt modelId="{9F169B2F-01AB-DF43-82C3-A68A44EC618B}" cxnId="{AE3175CF-82CD-7646-AAD3-103C066FCDC1}" type="parTrans">
      <dgm:prSet/>
      <dgm:spPr/>
      <dgm:t>
        <a:bodyPr/>
        <a:lstStyle/>
        <a:p>
          <a:endParaRPr lang="zh-CN" altLang="en-US"/>
        </a:p>
      </dgm:t>
    </dgm:pt>
    <dgm:pt modelId="{A53B4383-8069-4C41-9E80-41C2023D54E9}" cxnId="{AE3175CF-82CD-7646-AAD3-103C066FCDC1}" type="sibTrans">
      <dgm:prSet/>
      <dgm:spPr/>
      <dgm:t>
        <a:bodyPr/>
        <a:lstStyle/>
        <a:p>
          <a:endParaRPr lang="zh-CN" altLang="en-US"/>
        </a:p>
      </dgm:t>
    </dgm:pt>
    <dgm:pt modelId="{7CB01AE5-DD92-4344-8F77-75DB56CFCB99}" type="pres">
      <dgm:prSet presAssocID="{BF730569-401B-B943-909D-C216B49DE6BC}" presName="hierChild1" presStyleCnt="0">
        <dgm:presLayoutVars>
          <dgm:orgChart val="1"/>
          <dgm:chPref val="1"/>
          <dgm:dir/>
          <dgm:animOne val="branch"/>
          <dgm:animLvl val="lvl"/>
          <dgm:resizeHandles/>
        </dgm:presLayoutVars>
      </dgm:prSet>
      <dgm:spPr/>
      <dgm:t>
        <a:bodyPr/>
        <a:lstStyle/>
        <a:p>
          <a:endParaRPr lang="zh-CN" altLang="en-US"/>
        </a:p>
      </dgm:t>
    </dgm:pt>
    <dgm:pt modelId="{8DBF306A-8862-6D4F-94E8-15CA9ECF041D}" type="pres">
      <dgm:prSet presAssocID="{F9BBBBF7-C76C-8A47-B5DC-32D72D42F33F}" presName="hierRoot1" presStyleCnt="0">
        <dgm:presLayoutVars>
          <dgm:hierBranch val="init"/>
        </dgm:presLayoutVars>
      </dgm:prSet>
      <dgm:spPr/>
    </dgm:pt>
    <dgm:pt modelId="{3F17A522-F267-0747-AEC9-1271264BB841}" type="pres">
      <dgm:prSet presAssocID="{F9BBBBF7-C76C-8A47-B5DC-32D72D42F33F}" presName="rootComposite1" presStyleCnt="0"/>
      <dgm:spPr/>
    </dgm:pt>
    <dgm:pt modelId="{7A152278-B98E-4445-839D-43497D0515F9}" type="pres">
      <dgm:prSet presAssocID="{F9BBBBF7-C76C-8A47-B5DC-32D72D42F33F}" presName="rootText1" presStyleLbl="node0" presStyleIdx="0" presStyleCnt="1" custScaleX="150521" custScaleY="179562">
        <dgm:presLayoutVars>
          <dgm:chPref val="3"/>
        </dgm:presLayoutVars>
      </dgm:prSet>
      <dgm:spPr/>
      <dgm:t>
        <a:bodyPr/>
        <a:lstStyle/>
        <a:p>
          <a:endParaRPr lang="zh-CN" altLang="en-US"/>
        </a:p>
      </dgm:t>
    </dgm:pt>
    <dgm:pt modelId="{247CFD50-C8B0-7844-9E85-1B91E0A377E6}" type="pres">
      <dgm:prSet presAssocID="{F9BBBBF7-C76C-8A47-B5DC-32D72D42F33F}" presName="rootConnector1" presStyleLbl="node1" presStyleIdx="0" presStyleCnt="0"/>
      <dgm:spPr/>
      <dgm:t>
        <a:bodyPr/>
        <a:lstStyle/>
        <a:p>
          <a:endParaRPr lang="zh-CN" altLang="en-US"/>
        </a:p>
      </dgm:t>
    </dgm:pt>
    <dgm:pt modelId="{25772527-AAC0-5F4D-9AED-44964AEF89D7}" type="pres">
      <dgm:prSet presAssocID="{F9BBBBF7-C76C-8A47-B5DC-32D72D42F33F}" presName="hierChild2" presStyleCnt="0"/>
      <dgm:spPr/>
    </dgm:pt>
    <dgm:pt modelId="{758274EA-8762-F844-8376-ED460773996A}" type="pres">
      <dgm:prSet presAssocID="{BA1493E6-9F29-7740-B423-F23382DA0882}" presName="Name64" presStyleLbl="parChTrans1D2" presStyleIdx="0" presStyleCnt="2"/>
      <dgm:spPr/>
      <dgm:t>
        <a:bodyPr/>
        <a:lstStyle/>
        <a:p>
          <a:endParaRPr lang="zh-CN" altLang="en-US"/>
        </a:p>
      </dgm:t>
    </dgm:pt>
    <dgm:pt modelId="{92F29588-739F-6F4D-BD47-94061D0D327D}" type="pres">
      <dgm:prSet presAssocID="{15550365-6A2A-924F-A70A-8DD2701AB197}" presName="hierRoot2" presStyleCnt="0">
        <dgm:presLayoutVars>
          <dgm:hierBranch val="init"/>
        </dgm:presLayoutVars>
      </dgm:prSet>
      <dgm:spPr/>
    </dgm:pt>
    <dgm:pt modelId="{B0B6DF49-E4D6-5E4F-A581-B52846DDBD1B}" type="pres">
      <dgm:prSet presAssocID="{15550365-6A2A-924F-A70A-8DD2701AB197}" presName="rootComposite" presStyleCnt="0"/>
      <dgm:spPr/>
    </dgm:pt>
    <dgm:pt modelId="{85CF5292-3C5E-E04E-BA61-5DFB476F2430}" type="pres">
      <dgm:prSet presAssocID="{15550365-6A2A-924F-A70A-8DD2701AB197}" presName="rootText" presStyleLbl="node2" presStyleIdx="0" presStyleCnt="2">
        <dgm:presLayoutVars>
          <dgm:chPref val="3"/>
        </dgm:presLayoutVars>
      </dgm:prSet>
      <dgm:spPr/>
      <dgm:t>
        <a:bodyPr/>
        <a:lstStyle/>
        <a:p>
          <a:endParaRPr lang="zh-CN" altLang="en-US"/>
        </a:p>
      </dgm:t>
    </dgm:pt>
    <dgm:pt modelId="{68DBDFB5-ECF5-D241-8A1E-F8D7934188DF}" type="pres">
      <dgm:prSet presAssocID="{15550365-6A2A-924F-A70A-8DD2701AB197}" presName="rootConnector" presStyleLbl="node2" presStyleIdx="0" presStyleCnt="2"/>
      <dgm:spPr/>
      <dgm:t>
        <a:bodyPr/>
        <a:lstStyle/>
        <a:p>
          <a:endParaRPr lang="zh-CN" altLang="en-US"/>
        </a:p>
      </dgm:t>
    </dgm:pt>
    <dgm:pt modelId="{CC5457AF-D16F-1E45-9345-898D553ACFC5}" type="pres">
      <dgm:prSet presAssocID="{15550365-6A2A-924F-A70A-8DD2701AB197}" presName="hierChild4" presStyleCnt="0"/>
      <dgm:spPr/>
    </dgm:pt>
    <dgm:pt modelId="{A7818B8A-B901-C64F-B2A8-ED40BB5C0732}" type="pres">
      <dgm:prSet presAssocID="{C62B1FCB-1A60-D947-80AB-AB9FF5EFDAC1}" presName="Name64" presStyleLbl="parChTrans1D3" presStyleIdx="0" presStyleCnt="3"/>
      <dgm:spPr/>
      <dgm:t>
        <a:bodyPr/>
        <a:lstStyle/>
        <a:p>
          <a:endParaRPr lang="zh-CN" altLang="en-US"/>
        </a:p>
      </dgm:t>
    </dgm:pt>
    <dgm:pt modelId="{F69161FE-11A2-434E-A780-ADBC2ECA48E9}" type="pres">
      <dgm:prSet presAssocID="{09EB534C-CDDD-A345-B9CE-FCCBA01809BF}" presName="hierRoot2" presStyleCnt="0">
        <dgm:presLayoutVars>
          <dgm:hierBranch val="init"/>
        </dgm:presLayoutVars>
      </dgm:prSet>
      <dgm:spPr/>
    </dgm:pt>
    <dgm:pt modelId="{9D08CCAD-4C7C-4147-A84C-354F3AB9DE0C}" type="pres">
      <dgm:prSet presAssocID="{09EB534C-CDDD-A345-B9CE-FCCBA01809BF}" presName="rootComposite" presStyleCnt="0"/>
      <dgm:spPr/>
    </dgm:pt>
    <dgm:pt modelId="{A225024C-5EC4-794F-8303-6B805AB003F6}" type="pres">
      <dgm:prSet presAssocID="{09EB534C-CDDD-A345-B9CE-FCCBA01809BF}" presName="rootText" presStyleLbl="node3" presStyleIdx="0" presStyleCnt="3">
        <dgm:presLayoutVars>
          <dgm:chPref val="3"/>
        </dgm:presLayoutVars>
      </dgm:prSet>
      <dgm:spPr/>
      <dgm:t>
        <a:bodyPr/>
        <a:lstStyle/>
        <a:p>
          <a:endParaRPr lang="zh-CN" altLang="en-US"/>
        </a:p>
      </dgm:t>
    </dgm:pt>
    <dgm:pt modelId="{AAEFFB82-4211-2341-ADDA-AD24A8816483}" type="pres">
      <dgm:prSet presAssocID="{09EB534C-CDDD-A345-B9CE-FCCBA01809BF}" presName="rootConnector" presStyleLbl="node3" presStyleIdx="0" presStyleCnt="3"/>
      <dgm:spPr/>
      <dgm:t>
        <a:bodyPr/>
        <a:lstStyle/>
        <a:p>
          <a:endParaRPr lang="zh-CN" altLang="en-US"/>
        </a:p>
      </dgm:t>
    </dgm:pt>
    <dgm:pt modelId="{2737F26F-0300-7B4F-AEDF-842C012EA993}" type="pres">
      <dgm:prSet presAssocID="{09EB534C-CDDD-A345-B9CE-FCCBA01809BF}" presName="hierChild4" presStyleCnt="0"/>
      <dgm:spPr/>
    </dgm:pt>
    <dgm:pt modelId="{5B7C206F-1898-694E-8F5B-A50B19924462}" type="pres">
      <dgm:prSet presAssocID="{09EB534C-CDDD-A345-B9CE-FCCBA01809BF}" presName="hierChild5" presStyleCnt="0"/>
      <dgm:spPr/>
    </dgm:pt>
    <dgm:pt modelId="{DF878C0A-814F-CD46-93BA-71DBF43FB969}" type="pres">
      <dgm:prSet presAssocID="{DEB55DAF-1E56-3A40-95A3-97B68B9AB0ED}" presName="Name64" presStyleLbl="parChTrans1D3" presStyleIdx="1" presStyleCnt="3"/>
      <dgm:spPr/>
      <dgm:t>
        <a:bodyPr/>
        <a:lstStyle/>
        <a:p>
          <a:endParaRPr lang="zh-CN" altLang="en-US"/>
        </a:p>
      </dgm:t>
    </dgm:pt>
    <dgm:pt modelId="{7081F518-078B-EF4B-A3D3-B994F4A10779}" type="pres">
      <dgm:prSet presAssocID="{7BD9412B-379C-CC49-BF41-22772114C098}" presName="hierRoot2" presStyleCnt="0">
        <dgm:presLayoutVars>
          <dgm:hierBranch val="init"/>
        </dgm:presLayoutVars>
      </dgm:prSet>
      <dgm:spPr/>
    </dgm:pt>
    <dgm:pt modelId="{4E55D958-2535-EC4F-8982-E5D4B44D85D9}" type="pres">
      <dgm:prSet presAssocID="{7BD9412B-379C-CC49-BF41-22772114C098}" presName="rootComposite" presStyleCnt="0"/>
      <dgm:spPr/>
    </dgm:pt>
    <dgm:pt modelId="{4C9B26A5-1E8E-F044-A21F-37AE2B31E0EC}" type="pres">
      <dgm:prSet presAssocID="{7BD9412B-379C-CC49-BF41-22772114C098}" presName="rootText" presStyleLbl="node3" presStyleIdx="1" presStyleCnt="3">
        <dgm:presLayoutVars>
          <dgm:chPref val="3"/>
        </dgm:presLayoutVars>
      </dgm:prSet>
      <dgm:spPr/>
      <dgm:t>
        <a:bodyPr/>
        <a:lstStyle/>
        <a:p>
          <a:endParaRPr lang="zh-CN" altLang="en-US"/>
        </a:p>
      </dgm:t>
    </dgm:pt>
    <dgm:pt modelId="{54A6A2D1-B7A5-2C4C-B2B3-552E147089FF}" type="pres">
      <dgm:prSet presAssocID="{7BD9412B-379C-CC49-BF41-22772114C098}" presName="rootConnector" presStyleLbl="node3" presStyleIdx="1" presStyleCnt="3"/>
      <dgm:spPr/>
      <dgm:t>
        <a:bodyPr/>
        <a:lstStyle/>
        <a:p>
          <a:endParaRPr lang="zh-CN" altLang="en-US"/>
        </a:p>
      </dgm:t>
    </dgm:pt>
    <dgm:pt modelId="{E5010796-8C10-D546-BADC-03778FE39382}" type="pres">
      <dgm:prSet presAssocID="{7BD9412B-379C-CC49-BF41-22772114C098}" presName="hierChild4" presStyleCnt="0"/>
      <dgm:spPr/>
    </dgm:pt>
    <dgm:pt modelId="{CF215FCC-1DE7-DE40-A089-128204206682}" type="pres">
      <dgm:prSet presAssocID="{7BD9412B-379C-CC49-BF41-22772114C098}" presName="hierChild5" presStyleCnt="0"/>
      <dgm:spPr/>
    </dgm:pt>
    <dgm:pt modelId="{28053315-32A6-FB42-955B-DF837BF2E3D5}" type="pres">
      <dgm:prSet presAssocID="{9F169B2F-01AB-DF43-82C3-A68A44EC618B}" presName="Name64" presStyleLbl="parChTrans1D3" presStyleIdx="2" presStyleCnt="3"/>
      <dgm:spPr/>
      <dgm:t>
        <a:bodyPr/>
        <a:lstStyle/>
        <a:p>
          <a:endParaRPr lang="zh-CN" altLang="en-US"/>
        </a:p>
      </dgm:t>
    </dgm:pt>
    <dgm:pt modelId="{E722C547-BE7B-404F-9A10-06DA3D662701}" type="pres">
      <dgm:prSet presAssocID="{9E9D879F-05D5-C84F-8924-FE8D3D79EFE5}" presName="hierRoot2" presStyleCnt="0">
        <dgm:presLayoutVars>
          <dgm:hierBranch val="init"/>
        </dgm:presLayoutVars>
      </dgm:prSet>
      <dgm:spPr/>
    </dgm:pt>
    <dgm:pt modelId="{EBF775EB-D3C2-8D48-9378-F226903AF144}" type="pres">
      <dgm:prSet presAssocID="{9E9D879F-05D5-C84F-8924-FE8D3D79EFE5}" presName="rootComposite" presStyleCnt="0"/>
      <dgm:spPr/>
    </dgm:pt>
    <dgm:pt modelId="{971534A6-5310-C144-BE86-2A22A28D3E37}" type="pres">
      <dgm:prSet presAssocID="{9E9D879F-05D5-C84F-8924-FE8D3D79EFE5}" presName="rootText" presStyleLbl="node3" presStyleIdx="2" presStyleCnt="3">
        <dgm:presLayoutVars>
          <dgm:chPref val="3"/>
        </dgm:presLayoutVars>
      </dgm:prSet>
      <dgm:spPr/>
      <dgm:t>
        <a:bodyPr/>
        <a:lstStyle/>
        <a:p>
          <a:endParaRPr lang="zh-CN" altLang="en-US"/>
        </a:p>
      </dgm:t>
    </dgm:pt>
    <dgm:pt modelId="{04F21176-313C-7145-B48C-9F2AF223D9E5}" type="pres">
      <dgm:prSet presAssocID="{9E9D879F-05D5-C84F-8924-FE8D3D79EFE5}" presName="rootConnector" presStyleLbl="node3" presStyleIdx="2" presStyleCnt="3"/>
      <dgm:spPr/>
      <dgm:t>
        <a:bodyPr/>
        <a:lstStyle/>
        <a:p>
          <a:endParaRPr lang="zh-CN" altLang="en-US"/>
        </a:p>
      </dgm:t>
    </dgm:pt>
    <dgm:pt modelId="{119CB0F4-9F6D-6B46-856B-E2CF7D7E757E}" type="pres">
      <dgm:prSet presAssocID="{9E9D879F-05D5-C84F-8924-FE8D3D79EFE5}" presName="hierChild4" presStyleCnt="0"/>
      <dgm:spPr/>
    </dgm:pt>
    <dgm:pt modelId="{79FA59A7-A7E3-D648-98CE-62D28D7064DD}" type="pres">
      <dgm:prSet presAssocID="{9E9D879F-05D5-C84F-8924-FE8D3D79EFE5}" presName="hierChild5" presStyleCnt="0"/>
      <dgm:spPr/>
    </dgm:pt>
    <dgm:pt modelId="{72CE260D-6AFA-4B48-A2AD-0A106E63288C}" type="pres">
      <dgm:prSet presAssocID="{15550365-6A2A-924F-A70A-8DD2701AB197}" presName="hierChild5" presStyleCnt="0"/>
      <dgm:spPr/>
    </dgm:pt>
    <dgm:pt modelId="{E649D310-A9E2-694C-9768-1A427E4CFA54}" type="pres">
      <dgm:prSet presAssocID="{7CDBC350-7FE4-FB43-90C2-9D8041EF22AC}" presName="Name64" presStyleLbl="parChTrans1D2" presStyleIdx="1" presStyleCnt="2"/>
      <dgm:spPr/>
      <dgm:t>
        <a:bodyPr/>
        <a:lstStyle/>
        <a:p>
          <a:endParaRPr lang="zh-CN" altLang="en-US"/>
        </a:p>
      </dgm:t>
    </dgm:pt>
    <dgm:pt modelId="{E0234E3D-8593-5941-822F-9ACECE8CEA9B}" type="pres">
      <dgm:prSet presAssocID="{41187E0F-0725-7443-8D80-8B1792F4D67F}" presName="hierRoot2" presStyleCnt="0">
        <dgm:presLayoutVars>
          <dgm:hierBranch val="init"/>
        </dgm:presLayoutVars>
      </dgm:prSet>
      <dgm:spPr/>
    </dgm:pt>
    <dgm:pt modelId="{EFA129F3-E66B-BB44-81A2-5A0B8245B087}" type="pres">
      <dgm:prSet presAssocID="{41187E0F-0725-7443-8D80-8B1792F4D67F}" presName="rootComposite" presStyleCnt="0"/>
      <dgm:spPr/>
    </dgm:pt>
    <dgm:pt modelId="{CEF70C8A-AEE8-B940-9B8F-68EDF8CB8886}" type="pres">
      <dgm:prSet presAssocID="{41187E0F-0725-7443-8D80-8B1792F4D67F}" presName="rootText" presStyleLbl="node2" presStyleIdx="1" presStyleCnt="2" custScaleX="100754" custScaleY="102817">
        <dgm:presLayoutVars>
          <dgm:chPref val="3"/>
        </dgm:presLayoutVars>
      </dgm:prSet>
      <dgm:spPr/>
      <dgm:t>
        <a:bodyPr/>
        <a:lstStyle/>
        <a:p>
          <a:endParaRPr lang="zh-CN" altLang="en-US"/>
        </a:p>
      </dgm:t>
    </dgm:pt>
    <dgm:pt modelId="{409921D5-4E61-5549-A81C-011F35D87E11}" type="pres">
      <dgm:prSet presAssocID="{41187E0F-0725-7443-8D80-8B1792F4D67F}" presName="rootConnector" presStyleLbl="node2" presStyleIdx="1" presStyleCnt="2"/>
      <dgm:spPr/>
      <dgm:t>
        <a:bodyPr/>
        <a:lstStyle/>
        <a:p>
          <a:endParaRPr lang="zh-CN" altLang="en-US"/>
        </a:p>
      </dgm:t>
    </dgm:pt>
    <dgm:pt modelId="{ADE95BF3-C04E-8642-B882-8F6A34E556E8}" type="pres">
      <dgm:prSet presAssocID="{41187E0F-0725-7443-8D80-8B1792F4D67F}" presName="hierChild4" presStyleCnt="0"/>
      <dgm:spPr/>
    </dgm:pt>
    <dgm:pt modelId="{DA9AB18B-91D7-8045-9617-719A00F00262}" type="pres">
      <dgm:prSet presAssocID="{41187E0F-0725-7443-8D80-8B1792F4D67F}" presName="hierChild5" presStyleCnt="0"/>
      <dgm:spPr/>
    </dgm:pt>
    <dgm:pt modelId="{16E45902-9E8E-594C-AD0B-1CDCECB5893A}" type="pres">
      <dgm:prSet presAssocID="{F9BBBBF7-C76C-8A47-B5DC-32D72D42F33F}" presName="hierChild3" presStyleCnt="0"/>
      <dgm:spPr/>
    </dgm:pt>
  </dgm:ptLst>
  <dgm:cxnLst>
    <dgm:cxn modelId="{A96E0D72-276F-BD4A-BE3C-53BFFB578216}" type="presOf" srcId="{9F169B2F-01AB-DF43-82C3-A68A44EC618B}" destId="{28053315-32A6-FB42-955B-DF837BF2E3D5}" srcOrd="0" destOrd="0" presId="urn:microsoft.com/office/officeart/2009/3/layout/HorizontalOrganizationChart#429"/>
    <dgm:cxn modelId="{E8496E72-3DE7-2B4A-AC16-6D1963A8441B}" type="presOf" srcId="{C62B1FCB-1A60-D947-80AB-AB9FF5EFDAC1}" destId="{A7818B8A-B901-C64F-B2A8-ED40BB5C0732}" srcOrd="0" destOrd="0" presId="urn:microsoft.com/office/officeart/2009/3/layout/HorizontalOrganizationChart#429"/>
    <dgm:cxn modelId="{D287A883-4921-B148-A22B-3C09035D701B}" type="presOf" srcId="{41187E0F-0725-7443-8D80-8B1792F4D67F}" destId="{CEF70C8A-AEE8-B940-9B8F-68EDF8CB8886}" srcOrd="0" destOrd="0" presId="urn:microsoft.com/office/officeart/2009/3/layout/HorizontalOrganizationChart#429"/>
    <dgm:cxn modelId="{66BCB33E-08F9-DB40-B9CD-27E32632D760}" type="presOf" srcId="{09EB534C-CDDD-A345-B9CE-FCCBA01809BF}" destId="{AAEFFB82-4211-2341-ADDA-AD24A8816483}" srcOrd="1" destOrd="0" presId="urn:microsoft.com/office/officeart/2009/3/layout/HorizontalOrganizationChart#429"/>
    <dgm:cxn modelId="{AE3175CF-82CD-7646-AAD3-103C066FCDC1}" srcId="{15550365-6A2A-924F-A70A-8DD2701AB197}" destId="{9E9D879F-05D5-C84F-8924-FE8D3D79EFE5}" srcOrd="2" destOrd="0" parTransId="{9F169B2F-01AB-DF43-82C3-A68A44EC618B}" sibTransId="{A53B4383-8069-4C41-9E80-41C2023D54E9}"/>
    <dgm:cxn modelId="{AB186C5D-3B67-9C4D-823A-9145B5FFCC0A}" type="presOf" srcId="{9E9D879F-05D5-C84F-8924-FE8D3D79EFE5}" destId="{971534A6-5310-C144-BE86-2A22A28D3E37}" srcOrd="0" destOrd="0" presId="urn:microsoft.com/office/officeart/2009/3/layout/HorizontalOrganizationChart#429"/>
    <dgm:cxn modelId="{1B302A28-CE4A-B743-8C16-BA1329A08F6E}" type="presOf" srcId="{09EB534C-CDDD-A345-B9CE-FCCBA01809BF}" destId="{A225024C-5EC4-794F-8303-6B805AB003F6}" srcOrd="0" destOrd="0" presId="urn:microsoft.com/office/officeart/2009/3/layout/HorizontalOrganizationChart#429"/>
    <dgm:cxn modelId="{CAE36233-1957-944D-9DEE-99953521DA72}" type="presOf" srcId="{15550365-6A2A-924F-A70A-8DD2701AB197}" destId="{85CF5292-3C5E-E04E-BA61-5DFB476F2430}" srcOrd="0" destOrd="0" presId="urn:microsoft.com/office/officeart/2009/3/layout/HorizontalOrganizationChart#429"/>
    <dgm:cxn modelId="{9060C5E9-2858-CE43-8B81-41DE86C5D2BB}" type="presOf" srcId="{F9BBBBF7-C76C-8A47-B5DC-32D72D42F33F}" destId="{247CFD50-C8B0-7844-9E85-1B91E0A377E6}" srcOrd="1" destOrd="0" presId="urn:microsoft.com/office/officeart/2009/3/layout/HorizontalOrganizationChart#429"/>
    <dgm:cxn modelId="{DFE0C03A-EB10-6147-A801-0E7E4929C724}" type="presOf" srcId="{BF730569-401B-B943-909D-C216B49DE6BC}" destId="{7CB01AE5-DD92-4344-8F77-75DB56CFCB99}" srcOrd="0" destOrd="0" presId="urn:microsoft.com/office/officeart/2009/3/layout/HorizontalOrganizationChart#429"/>
    <dgm:cxn modelId="{C5BCC4EF-0B8B-9B41-98FA-CC0E5D72FB21}" type="presOf" srcId="{7BD9412B-379C-CC49-BF41-22772114C098}" destId="{4C9B26A5-1E8E-F044-A21F-37AE2B31E0EC}" srcOrd="0" destOrd="0" presId="urn:microsoft.com/office/officeart/2009/3/layout/HorizontalOrganizationChart#429"/>
    <dgm:cxn modelId="{DF479F00-DE98-544B-B358-14A8F7B44273}" srcId="{F9BBBBF7-C76C-8A47-B5DC-32D72D42F33F}" destId="{41187E0F-0725-7443-8D80-8B1792F4D67F}" srcOrd="1" destOrd="0" parTransId="{7CDBC350-7FE4-FB43-90C2-9D8041EF22AC}" sibTransId="{0CE4D329-EAF2-1F43-A192-8E44606CA887}"/>
    <dgm:cxn modelId="{8410A76F-0F55-3B40-8E25-1E4AABC50A14}" type="presOf" srcId="{F9BBBBF7-C76C-8A47-B5DC-32D72D42F33F}" destId="{7A152278-B98E-4445-839D-43497D0515F9}" srcOrd="0" destOrd="0" presId="urn:microsoft.com/office/officeart/2009/3/layout/HorizontalOrganizationChart#429"/>
    <dgm:cxn modelId="{2F1578DA-15E8-AE4B-8355-017100103F11}" type="presOf" srcId="{7CDBC350-7FE4-FB43-90C2-9D8041EF22AC}" destId="{E649D310-A9E2-694C-9768-1A427E4CFA54}" srcOrd="0" destOrd="0" presId="urn:microsoft.com/office/officeart/2009/3/layout/HorizontalOrganizationChart#429"/>
    <dgm:cxn modelId="{7429FF6B-816A-3841-8648-B2CDBE6306E6}" type="presOf" srcId="{41187E0F-0725-7443-8D80-8B1792F4D67F}" destId="{409921D5-4E61-5549-A81C-011F35D87E11}" srcOrd="1" destOrd="0" presId="urn:microsoft.com/office/officeart/2009/3/layout/HorizontalOrganizationChart#429"/>
    <dgm:cxn modelId="{2703DAB5-1F96-FF4C-A51F-FD93D9759DA6}" type="presOf" srcId="{DEB55DAF-1E56-3A40-95A3-97B68B9AB0ED}" destId="{DF878C0A-814F-CD46-93BA-71DBF43FB969}" srcOrd="0" destOrd="0" presId="urn:microsoft.com/office/officeart/2009/3/layout/HorizontalOrganizationChart#429"/>
    <dgm:cxn modelId="{5447EF01-9CAB-5C4E-9425-B034A409015C}" type="presOf" srcId="{15550365-6A2A-924F-A70A-8DD2701AB197}" destId="{68DBDFB5-ECF5-D241-8A1E-F8D7934188DF}" srcOrd="1" destOrd="0" presId="urn:microsoft.com/office/officeart/2009/3/layout/HorizontalOrganizationChart#429"/>
    <dgm:cxn modelId="{0BC3D7EC-856E-7F41-A0AD-D0D362FEB36C}" srcId="{BF730569-401B-B943-909D-C216B49DE6BC}" destId="{F9BBBBF7-C76C-8A47-B5DC-32D72D42F33F}" srcOrd="0" destOrd="0" parTransId="{740BED71-150C-0F4C-B70C-3A1D7BDC8588}" sibTransId="{C3991321-D4AC-174C-BB65-5C757B14BB40}"/>
    <dgm:cxn modelId="{EC207B03-A0C3-0D45-91AA-28268D12E63A}" srcId="{15550365-6A2A-924F-A70A-8DD2701AB197}" destId="{09EB534C-CDDD-A345-B9CE-FCCBA01809BF}" srcOrd="0" destOrd="0" parTransId="{C62B1FCB-1A60-D947-80AB-AB9FF5EFDAC1}" sibTransId="{29C62E65-4D2B-7743-BBC4-1A8F578D489D}"/>
    <dgm:cxn modelId="{75E803C8-9167-C648-95DF-D7F01A67ED67}" type="presOf" srcId="{7BD9412B-379C-CC49-BF41-22772114C098}" destId="{54A6A2D1-B7A5-2C4C-B2B3-552E147089FF}" srcOrd="1" destOrd="0" presId="urn:microsoft.com/office/officeart/2009/3/layout/HorizontalOrganizationChart#429"/>
    <dgm:cxn modelId="{AEB70E64-266C-EF42-8627-B6804C4FBE36}" srcId="{F9BBBBF7-C76C-8A47-B5DC-32D72D42F33F}" destId="{15550365-6A2A-924F-A70A-8DD2701AB197}" srcOrd="0" destOrd="0" parTransId="{BA1493E6-9F29-7740-B423-F23382DA0882}" sibTransId="{0C3FEA94-264A-9340-99F0-2E0A0F79603E}"/>
    <dgm:cxn modelId="{6C07975C-E3D6-F347-B59B-6DC9862DB267}" type="presOf" srcId="{BA1493E6-9F29-7740-B423-F23382DA0882}" destId="{758274EA-8762-F844-8376-ED460773996A}" srcOrd="0" destOrd="0" presId="urn:microsoft.com/office/officeart/2009/3/layout/HorizontalOrganizationChart#429"/>
    <dgm:cxn modelId="{80FC7A68-2739-D444-A6AE-F1314C885EAD}" type="presOf" srcId="{9E9D879F-05D5-C84F-8924-FE8D3D79EFE5}" destId="{04F21176-313C-7145-B48C-9F2AF223D9E5}" srcOrd="1" destOrd="0" presId="urn:microsoft.com/office/officeart/2009/3/layout/HorizontalOrganizationChart#429"/>
    <dgm:cxn modelId="{D2C1987E-410F-DA4B-B382-D23E8EB1F2DC}" srcId="{15550365-6A2A-924F-A70A-8DD2701AB197}" destId="{7BD9412B-379C-CC49-BF41-22772114C098}" srcOrd="1" destOrd="0" parTransId="{DEB55DAF-1E56-3A40-95A3-97B68B9AB0ED}" sibTransId="{936FB75B-F9E4-5C41-ADF6-0345650F5448}"/>
    <dgm:cxn modelId="{A4C24FF6-39DE-8A41-B072-DDEB444DEEC5}" type="presParOf" srcId="{7CB01AE5-DD92-4344-8F77-75DB56CFCB99}" destId="{8DBF306A-8862-6D4F-94E8-15CA9ECF041D}" srcOrd="0" destOrd="0" presId="urn:microsoft.com/office/officeart/2009/3/layout/HorizontalOrganizationChart#429"/>
    <dgm:cxn modelId="{669A73F0-C769-2245-8FB3-4DC14647AD44}" type="presParOf" srcId="{8DBF306A-8862-6D4F-94E8-15CA9ECF041D}" destId="{3F17A522-F267-0747-AEC9-1271264BB841}" srcOrd="0" destOrd="0" presId="urn:microsoft.com/office/officeart/2009/3/layout/HorizontalOrganizationChart#429"/>
    <dgm:cxn modelId="{79D68B8A-7511-3E4A-A8D1-64CC14EC9CAB}" type="presParOf" srcId="{3F17A522-F267-0747-AEC9-1271264BB841}" destId="{7A152278-B98E-4445-839D-43497D0515F9}" srcOrd="0" destOrd="0" presId="urn:microsoft.com/office/officeart/2009/3/layout/HorizontalOrganizationChart#429"/>
    <dgm:cxn modelId="{98C56FC3-C8AF-AE44-99BB-4C4D67D4763B}" type="presParOf" srcId="{3F17A522-F267-0747-AEC9-1271264BB841}" destId="{247CFD50-C8B0-7844-9E85-1B91E0A377E6}" srcOrd="1" destOrd="0" presId="urn:microsoft.com/office/officeart/2009/3/layout/HorizontalOrganizationChart#429"/>
    <dgm:cxn modelId="{2D22CA34-1E32-944D-9027-AC854FF24481}" type="presParOf" srcId="{8DBF306A-8862-6D4F-94E8-15CA9ECF041D}" destId="{25772527-AAC0-5F4D-9AED-44964AEF89D7}" srcOrd="1" destOrd="0" presId="urn:microsoft.com/office/officeart/2009/3/layout/HorizontalOrganizationChart#429"/>
    <dgm:cxn modelId="{C9A0FFF4-C01B-9846-BCD2-00E73873B87B}" type="presParOf" srcId="{25772527-AAC0-5F4D-9AED-44964AEF89D7}" destId="{758274EA-8762-F844-8376-ED460773996A}" srcOrd="0" destOrd="0" presId="urn:microsoft.com/office/officeart/2009/3/layout/HorizontalOrganizationChart#429"/>
    <dgm:cxn modelId="{0CC89D23-87A9-3044-99A8-4A4219A73703}" type="presParOf" srcId="{25772527-AAC0-5F4D-9AED-44964AEF89D7}" destId="{92F29588-739F-6F4D-BD47-94061D0D327D}" srcOrd="1" destOrd="0" presId="urn:microsoft.com/office/officeart/2009/3/layout/HorizontalOrganizationChart#429"/>
    <dgm:cxn modelId="{DB7E23AA-C1E6-9443-A373-43564C5A0701}" type="presParOf" srcId="{92F29588-739F-6F4D-BD47-94061D0D327D}" destId="{B0B6DF49-E4D6-5E4F-A581-B52846DDBD1B}" srcOrd="0" destOrd="0" presId="urn:microsoft.com/office/officeart/2009/3/layout/HorizontalOrganizationChart#429"/>
    <dgm:cxn modelId="{FF66755B-3677-9642-A848-0577F5D4078D}" type="presParOf" srcId="{B0B6DF49-E4D6-5E4F-A581-B52846DDBD1B}" destId="{85CF5292-3C5E-E04E-BA61-5DFB476F2430}" srcOrd="0" destOrd="0" presId="urn:microsoft.com/office/officeart/2009/3/layout/HorizontalOrganizationChart#429"/>
    <dgm:cxn modelId="{AA9E2EDF-8EBF-CF46-8C5F-D8A96920D0C5}" type="presParOf" srcId="{B0B6DF49-E4D6-5E4F-A581-B52846DDBD1B}" destId="{68DBDFB5-ECF5-D241-8A1E-F8D7934188DF}" srcOrd="1" destOrd="0" presId="urn:microsoft.com/office/officeart/2009/3/layout/HorizontalOrganizationChart#429"/>
    <dgm:cxn modelId="{0A806B6A-929E-7B44-96EA-3DFF0BAA273C}" type="presParOf" srcId="{92F29588-739F-6F4D-BD47-94061D0D327D}" destId="{CC5457AF-D16F-1E45-9345-898D553ACFC5}" srcOrd="1" destOrd="0" presId="urn:microsoft.com/office/officeart/2009/3/layout/HorizontalOrganizationChart#429"/>
    <dgm:cxn modelId="{E89B9EC5-5523-B146-8815-F6B69C632C88}" type="presParOf" srcId="{CC5457AF-D16F-1E45-9345-898D553ACFC5}" destId="{A7818B8A-B901-C64F-B2A8-ED40BB5C0732}" srcOrd="0" destOrd="0" presId="urn:microsoft.com/office/officeart/2009/3/layout/HorizontalOrganizationChart#429"/>
    <dgm:cxn modelId="{CBB0025E-047E-CB47-96C6-37AF8B135F9D}" type="presParOf" srcId="{CC5457AF-D16F-1E45-9345-898D553ACFC5}" destId="{F69161FE-11A2-434E-A780-ADBC2ECA48E9}" srcOrd="1" destOrd="0" presId="urn:microsoft.com/office/officeart/2009/3/layout/HorizontalOrganizationChart#429"/>
    <dgm:cxn modelId="{96B8E485-9D4B-574E-86FB-1D33DD29C318}" type="presParOf" srcId="{F69161FE-11A2-434E-A780-ADBC2ECA48E9}" destId="{9D08CCAD-4C7C-4147-A84C-354F3AB9DE0C}" srcOrd="0" destOrd="0" presId="urn:microsoft.com/office/officeart/2009/3/layout/HorizontalOrganizationChart#429"/>
    <dgm:cxn modelId="{C1474BF5-9AED-7F4C-909D-7D75AFDEAB0C}" type="presParOf" srcId="{9D08CCAD-4C7C-4147-A84C-354F3AB9DE0C}" destId="{A225024C-5EC4-794F-8303-6B805AB003F6}" srcOrd="0" destOrd="0" presId="urn:microsoft.com/office/officeart/2009/3/layout/HorizontalOrganizationChart#429"/>
    <dgm:cxn modelId="{FE55D1CF-39AE-F144-8B52-710FF2056F1E}" type="presParOf" srcId="{9D08CCAD-4C7C-4147-A84C-354F3AB9DE0C}" destId="{AAEFFB82-4211-2341-ADDA-AD24A8816483}" srcOrd="1" destOrd="0" presId="urn:microsoft.com/office/officeart/2009/3/layout/HorizontalOrganizationChart#429"/>
    <dgm:cxn modelId="{48FC6AF0-1E50-5247-95B8-71152E46C007}" type="presParOf" srcId="{F69161FE-11A2-434E-A780-ADBC2ECA48E9}" destId="{2737F26F-0300-7B4F-AEDF-842C012EA993}" srcOrd="1" destOrd="0" presId="urn:microsoft.com/office/officeart/2009/3/layout/HorizontalOrganizationChart#429"/>
    <dgm:cxn modelId="{DB89F391-DBE7-064F-975B-BC742352039C}" type="presParOf" srcId="{F69161FE-11A2-434E-A780-ADBC2ECA48E9}" destId="{5B7C206F-1898-694E-8F5B-A50B19924462}" srcOrd="2" destOrd="0" presId="urn:microsoft.com/office/officeart/2009/3/layout/HorizontalOrganizationChart#429"/>
    <dgm:cxn modelId="{F06BABE2-D5D3-A140-8326-373430ED8284}" type="presParOf" srcId="{CC5457AF-D16F-1E45-9345-898D553ACFC5}" destId="{DF878C0A-814F-CD46-93BA-71DBF43FB969}" srcOrd="2" destOrd="0" presId="urn:microsoft.com/office/officeart/2009/3/layout/HorizontalOrganizationChart#429"/>
    <dgm:cxn modelId="{B73749C9-868A-BC4B-A171-4DB3727CAE77}" type="presParOf" srcId="{CC5457AF-D16F-1E45-9345-898D553ACFC5}" destId="{7081F518-078B-EF4B-A3D3-B994F4A10779}" srcOrd="3" destOrd="0" presId="urn:microsoft.com/office/officeart/2009/3/layout/HorizontalOrganizationChart#429"/>
    <dgm:cxn modelId="{C0C7CA65-B121-5E4A-A2A9-D2A84EC05CED}" type="presParOf" srcId="{7081F518-078B-EF4B-A3D3-B994F4A10779}" destId="{4E55D958-2535-EC4F-8982-E5D4B44D85D9}" srcOrd="0" destOrd="0" presId="urn:microsoft.com/office/officeart/2009/3/layout/HorizontalOrganizationChart#429"/>
    <dgm:cxn modelId="{BACE8EA8-73CC-F444-93C1-642578DB5244}" type="presParOf" srcId="{4E55D958-2535-EC4F-8982-E5D4B44D85D9}" destId="{4C9B26A5-1E8E-F044-A21F-37AE2B31E0EC}" srcOrd="0" destOrd="0" presId="urn:microsoft.com/office/officeart/2009/3/layout/HorizontalOrganizationChart#429"/>
    <dgm:cxn modelId="{5586E69D-564E-9549-AD2E-EC60EF6C7C05}" type="presParOf" srcId="{4E55D958-2535-EC4F-8982-E5D4B44D85D9}" destId="{54A6A2D1-B7A5-2C4C-B2B3-552E147089FF}" srcOrd="1" destOrd="0" presId="urn:microsoft.com/office/officeart/2009/3/layout/HorizontalOrganizationChart#429"/>
    <dgm:cxn modelId="{03D4DEA5-C1A3-0E4B-89BE-2E0B835FEAF1}" type="presParOf" srcId="{7081F518-078B-EF4B-A3D3-B994F4A10779}" destId="{E5010796-8C10-D546-BADC-03778FE39382}" srcOrd="1" destOrd="0" presId="urn:microsoft.com/office/officeart/2009/3/layout/HorizontalOrganizationChart#429"/>
    <dgm:cxn modelId="{0DDA9CAE-69B3-B644-BCF7-CD21B906DA0B}" type="presParOf" srcId="{7081F518-078B-EF4B-A3D3-B994F4A10779}" destId="{CF215FCC-1DE7-DE40-A089-128204206682}" srcOrd="2" destOrd="0" presId="urn:microsoft.com/office/officeart/2009/3/layout/HorizontalOrganizationChart#429"/>
    <dgm:cxn modelId="{CC80E276-DB74-964F-B3B0-A1001E3118B7}" type="presParOf" srcId="{CC5457AF-D16F-1E45-9345-898D553ACFC5}" destId="{28053315-32A6-FB42-955B-DF837BF2E3D5}" srcOrd="4" destOrd="0" presId="urn:microsoft.com/office/officeart/2009/3/layout/HorizontalOrganizationChart#429"/>
    <dgm:cxn modelId="{7116D637-E3D2-514C-A381-339575009B97}" type="presParOf" srcId="{CC5457AF-D16F-1E45-9345-898D553ACFC5}" destId="{E722C547-BE7B-404F-9A10-06DA3D662701}" srcOrd="5" destOrd="0" presId="urn:microsoft.com/office/officeart/2009/3/layout/HorizontalOrganizationChart#429"/>
    <dgm:cxn modelId="{D1CE5D95-5448-0B4C-87D3-6B8554F284C6}" type="presParOf" srcId="{E722C547-BE7B-404F-9A10-06DA3D662701}" destId="{EBF775EB-D3C2-8D48-9378-F226903AF144}" srcOrd="0" destOrd="0" presId="urn:microsoft.com/office/officeart/2009/3/layout/HorizontalOrganizationChart#429"/>
    <dgm:cxn modelId="{31470C83-975D-B741-84E6-D405D74E5835}" type="presParOf" srcId="{EBF775EB-D3C2-8D48-9378-F226903AF144}" destId="{971534A6-5310-C144-BE86-2A22A28D3E37}" srcOrd="0" destOrd="0" presId="urn:microsoft.com/office/officeart/2009/3/layout/HorizontalOrganizationChart#429"/>
    <dgm:cxn modelId="{0176CD40-6FF4-7749-96BC-D459C10A66E4}" type="presParOf" srcId="{EBF775EB-D3C2-8D48-9378-F226903AF144}" destId="{04F21176-313C-7145-B48C-9F2AF223D9E5}" srcOrd="1" destOrd="0" presId="urn:microsoft.com/office/officeart/2009/3/layout/HorizontalOrganizationChart#429"/>
    <dgm:cxn modelId="{871FE30B-0DAB-1A4D-B483-3E288FBB1F15}" type="presParOf" srcId="{E722C547-BE7B-404F-9A10-06DA3D662701}" destId="{119CB0F4-9F6D-6B46-856B-E2CF7D7E757E}" srcOrd="1" destOrd="0" presId="urn:microsoft.com/office/officeart/2009/3/layout/HorizontalOrganizationChart#429"/>
    <dgm:cxn modelId="{B0A3AEB0-381B-C848-ABB4-4F494BCC5AFF}" type="presParOf" srcId="{E722C547-BE7B-404F-9A10-06DA3D662701}" destId="{79FA59A7-A7E3-D648-98CE-62D28D7064DD}" srcOrd="2" destOrd="0" presId="urn:microsoft.com/office/officeart/2009/3/layout/HorizontalOrganizationChart#429"/>
    <dgm:cxn modelId="{D88E8C5E-8B15-8749-A637-F4535EC4573E}" type="presParOf" srcId="{92F29588-739F-6F4D-BD47-94061D0D327D}" destId="{72CE260D-6AFA-4B48-A2AD-0A106E63288C}" srcOrd="2" destOrd="0" presId="urn:microsoft.com/office/officeart/2009/3/layout/HorizontalOrganizationChart#429"/>
    <dgm:cxn modelId="{2529E908-5EFA-3A45-A025-C152699C2EB0}" type="presParOf" srcId="{25772527-AAC0-5F4D-9AED-44964AEF89D7}" destId="{E649D310-A9E2-694C-9768-1A427E4CFA54}" srcOrd="2" destOrd="0" presId="urn:microsoft.com/office/officeart/2009/3/layout/HorizontalOrganizationChart#429"/>
    <dgm:cxn modelId="{95B2FA56-31DF-4242-A353-3C3E59F41710}" type="presParOf" srcId="{25772527-AAC0-5F4D-9AED-44964AEF89D7}" destId="{E0234E3D-8593-5941-822F-9ACECE8CEA9B}" srcOrd="3" destOrd="0" presId="urn:microsoft.com/office/officeart/2009/3/layout/HorizontalOrganizationChart#429"/>
    <dgm:cxn modelId="{80D7BB77-94EF-1E4C-86C9-3DFE24AFD839}" type="presParOf" srcId="{E0234E3D-8593-5941-822F-9ACECE8CEA9B}" destId="{EFA129F3-E66B-BB44-81A2-5A0B8245B087}" srcOrd="0" destOrd="0" presId="urn:microsoft.com/office/officeart/2009/3/layout/HorizontalOrganizationChart#429"/>
    <dgm:cxn modelId="{CEE7539C-7680-7B43-9576-A14654A7587D}" type="presParOf" srcId="{EFA129F3-E66B-BB44-81A2-5A0B8245B087}" destId="{CEF70C8A-AEE8-B940-9B8F-68EDF8CB8886}" srcOrd="0" destOrd="0" presId="urn:microsoft.com/office/officeart/2009/3/layout/HorizontalOrganizationChart#429"/>
    <dgm:cxn modelId="{845FEA4B-DD18-8A4C-A4C9-1C11A6EBC6BA}" type="presParOf" srcId="{EFA129F3-E66B-BB44-81A2-5A0B8245B087}" destId="{409921D5-4E61-5549-A81C-011F35D87E11}" srcOrd="1" destOrd="0" presId="urn:microsoft.com/office/officeart/2009/3/layout/HorizontalOrganizationChart#429"/>
    <dgm:cxn modelId="{DED7E521-E9FE-EF41-A474-13C7E2C3213B}" type="presParOf" srcId="{E0234E3D-8593-5941-822F-9ACECE8CEA9B}" destId="{ADE95BF3-C04E-8642-B882-8F6A34E556E8}" srcOrd="1" destOrd="0" presId="urn:microsoft.com/office/officeart/2009/3/layout/HorizontalOrganizationChart#429"/>
    <dgm:cxn modelId="{A1E75DAA-0FD9-7B46-9019-1AB5DFA274C1}" type="presParOf" srcId="{E0234E3D-8593-5941-822F-9ACECE8CEA9B}" destId="{DA9AB18B-91D7-8045-9617-719A00F00262}" srcOrd="2" destOrd="0" presId="urn:microsoft.com/office/officeart/2009/3/layout/HorizontalOrganizationChart#429"/>
    <dgm:cxn modelId="{592DA471-DFED-9A4B-A076-A452F2CD334D}" type="presParOf" srcId="{8DBF306A-8862-6D4F-94E8-15CA9ECF041D}" destId="{16E45902-9E8E-594C-AD0B-1CDCECB5893A}" srcOrd="2" destOrd="0" presId="urn:microsoft.com/office/officeart/2009/3/layout/HorizontalOrganizationChart#429"/>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A08CF87E-4080-0940-9BC9-D03861F81051}" type="doc">
      <dgm:prSet loTypeId="urn:microsoft.com/office/officeart/2009/3/layout/HorizontalOrganizationChart#385" loCatId="" qsTypeId="urn:microsoft.com/office/officeart/2005/8/quickstyle/simple1#414" qsCatId="simple" csTypeId="urn:microsoft.com/office/officeart/2005/8/colors/accent2_1#90" csCatId="accent2" phldr="1"/>
      <dgm:spPr/>
      <dgm:t>
        <a:bodyPr/>
        <a:lstStyle/>
        <a:p>
          <a:endParaRPr lang="zh-CN" altLang="en-US"/>
        </a:p>
      </dgm:t>
    </dgm:pt>
    <dgm:pt modelId="{13FE3346-CC99-AE4D-A294-8E530C209A2F}">
      <dgm:prSet phldrT="[文本]" custT="1"/>
      <dgm:spPr/>
      <dgm:t>
        <a:bodyPr/>
        <a:lstStyle/>
        <a:p>
          <a:r>
            <a:rPr lang="zh-CN" altLang="en-US" sz="1600" dirty="0" smtClean="0">
              <a:latin typeface="微软雅黑" panose="020B0503020204020204" pitchFamily="34" charset="-122"/>
              <a:ea typeface="微软雅黑" panose="020B0503020204020204" pitchFamily="34" charset="-122"/>
              <a:cs typeface="微软雅黑" panose="020B0503020204020204" pitchFamily="34" charset="-122"/>
            </a:rPr>
            <a:t>条件</a:t>
          </a:r>
          <a:endParaRPr lang="zh-CN" altLang="en-US" sz="1600" dirty="0">
            <a:latin typeface="微软雅黑" panose="020B0503020204020204" pitchFamily="34" charset="-122"/>
            <a:ea typeface="微软雅黑" panose="020B0503020204020204" pitchFamily="34" charset="-122"/>
            <a:cs typeface="微软雅黑" panose="020B0503020204020204" pitchFamily="34" charset="-122"/>
          </a:endParaRPr>
        </a:p>
      </dgm:t>
    </dgm:pt>
    <dgm:pt modelId="{0B427950-C7AD-B649-BB45-B51B2BE0505A}" cxnId="{484018BD-73C2-884A-985B-E3F2434B835D}" type="parTrans">
      <dgm:prSet/>
      <dgm:spPr/>
      <dgm:t>
        <a:bodyPr/>
        <a:lstStyle/>
        <a:p>
          <a:endParaRPr lang="zh-CN" altLang="en-US"/>
        </a:p>
      </dgm:t>
    </dgm:pt>
    <dgm:pt modelId="{C1723509-5ACA-EB44-B454-C725BCB9F70A}" cxnId="{484018BD-73C2-884A-985B-E3F2434B835D}" type="sibTrans">
      <dgm:prSet/>
      <dgm:spPr/>
      <dgm:t>
        <a:bodyPr/>
        <a:lstStyle/>
        <a:p>
          <a:endParaRPr lang="zh-CN" altLang="en-US"/>
        </a:p>
      </dgm:t>
    </dgm:pt>
    <dgm:pt modelId="{AED1F766-5A18-F941-AC3E-4EB54B16DD8A}">
      <dgm:prSet custT="1"/>
      <dgm:spPr/>
      <dgm:t>
        <a:bodyPr/>
        <a:lstStyle/>
        <a:p>
          <a:r>
            <a:rPr lang="zh-CN" altLang="en-US" sz="1600" dirty="0" smtClean="0">
              <a:latin typeface="微软雅黑" panose="020B0503020204020204" pitchFamily="34" charset="-122"/>
              <a:ea typeface="微软雅黑" panose="020B0503020204020204" pitchFamily="34" charset="-122"/>
              <a:cs typeface="微软雅黑" panose="020B0503020204020204" pitchFamily="34" charset="-122"/>
            </a:rPr>
            <a:t>劳动力</a:t>
          </a:r>
          <a:endParaRPr lang="zh-CN" altLang="en-US" sz="1600" dirty="0">
            <a:latin typeface="微软雅黑" panose="020B0503020204020204" pitchFamily="34" charset="-122"/>
            <a:ea typeface="微软雅黑" panose="020B0503020204020204" pitchFamily="34" charset="-122"/>
            <a:cs typeface="微软雅黑" panose="020B0503020204020204" pitchFamily="34" charset="-122"/>
          </a:endParaRPr>
        </a:p>
      </dgm:t>
    </dgm:pt>
    <dgm:pt modelId="{F17F8971-1260-BF4F-933D-52774BFC59D1}" cxnId="{330536FB-2C18-3F4D-BC7C-26D19009F5ED}" type="parTrans">
      <dgm:prSet/>
      <dgm:spPr/>
      <dgm:t>
        <a:bodyPr/>
        <a:lstStyle/>
        <a:p>
          <a:endParaRPr lang="zh-CN" altLang="en-US" sz="2400"/>
        </a:p>
      </dgm:t>
    </dgm:pt>
    <dgm:pt modelId="{A636CDEF-9A69-A14E-B8B2-66D217888FEE}" cxnId="{330536FB-2C18-3F4D-BC7C-26D19009F5ED}" type="sibTrans">
      <dgm:prSet/>
      <dgm:spPr/>
      <dgm:t>
        <a:bodyPr/>
        <a:lstStyle/>
        <a:p>
          <a:endParaRPr lang="zh-CN" altLang="en-US"/>
        </a:p>
      </dgm:t>
    </dgm:pt>
    <dgm:pt modelId="{A39A44D2-1A7E-2A44-9BF4-9DC7394512EF}">
      <dgm:prSet custT="1"/>
      <dgm:spPr>
        <a:noFill/>
      </dgm:spPr>
      <dgm:t>
        <a:bodyPr/>
        <a:lstStyle/>
        <a:p>
          <a:r>
            <a:rPr lang="zh-CN" altLang="en-US" sz="1600" dirty="0" smtClean="0">
              <a:latin typeface="微软雅黑" panose="020B0503020204020204" pitchFamily="34" charset="-122"/>
              <a:ea typeface="微软雅黑" panose="020B0503020204020204" pitchFamily="34" charset="-122"/>
              <a:cs typeface="微软雅黑" panose="020B0503020204020204" pitchFamily="34" charset="-122"/>
            </a:rPr>
            <a:t>劳动力成为商品</a:t>
          </a:r>
          <a:endParaRPr lang="zh-CN" altLang="en-US" sz="1600" dirty="0">
            <a:latin typeface="微软雅黑" panose="020B0503020204020204" pitchFamily="34" charset="-122"/>
            <a:ea typeface="微软雅黑" panose="020B0503020204020204" pitchFamily="34" charset="-122"/>
            <a:cs typeface="微软雅黑" panose="020B0503020204020204" pitchFamily="34" charset="-122"/>
          </a:endParaRPr>
        </a:p>
      </dgm:t>
    </dgm:pt>
    <dgm:pt modelId="{964B8B21-1C24-8B42-BFF0-08CDC4F67735}" cxnId="{E96924C6-904A-D04A-B51E-1CF6EB6922DC}" type="parTrans">
      <dgm:prSet/>
      <dgm:spPr/>
      <dgm:t>
        <a:bodyPr/>
        <a:lstStyle/>
        <a:p>
          <a:endParaRPr lang="zh-CN" altLang="en-US" sz="2400"/>
        </a:p>
      </dgm:t>
    </dgm:pt>
    <dgm:pt modelId="{BF387279-AA1C-9444-A6BE-0F74E9E21391}" cxnId="{E96924C6-904A-D04A-B51E-1CF6EB6922DC}" type="sibTrans">
      <dgm:prSet/>
      <dgm:spPr/>
      <dgm:t>
        <a:bodyPr/>
        <a:lstStyle/>
        <a:p>
          <a:endParaRPr lang="zh-CN" altLang="en-US"/>
        </a:p>
      </dgm:t>
    </dgm:pt>
    <dgm:pt modelId="{02B01AAA-2D02-7E43-AF18-DD299FA8C446}">
      <dgm:prSet custT="1"/>
      <dgm:spPr>
        <a:solidFill>
          <a:srgbClr val="C00000"/>
        </a:solidFill>
      </dgm:spPr>
      <dgm:t>
        <a:bodyPr/>
        <a:lstStyle/>
        <a:p>
          <a:r>
            <a:rPr lang="zh-CN" altLang="en-US" sz="1600" dirty="0" smtClean="0">
              <a:latin typeface="微软雅黑" panose="020B0503020204020204" pitchFamily="34" charset="-122"/>
              <a:ea typeface="微软雅黑" panose="020B0503020204020204" pitchFamily="34" charset="-122"/>
              <a:cs typeface="微软雅黑" panose="020B0503020204020204" pitchFamily="34" charset="-122"/>
            </a:rPr>
            <a:t>劳动力使用价值和价值</a:t>
          </a:r>
          <a:endParaRPr lang="zh-CN" altLang="en-US" sz="1600" dirty="0">
            <a:latin typeface="微软雅黑" panose="020B0503020204020204" pitchFamily="34" charset="-122"/>
            <a:ea typeface="微软雅黑" panose="020B0503020204020204" pitchFamily="34" charset="-122"/>
            <a:cs typeface="微软雅黑" panose="020B0503020204020204" pitchFamily="34" charset="-122"/>
          </a:endParaRPr>
        </a:p>
      </dgm:t>
    </dgm:pt>
    <dgm:pt modelId="{A2A1E17A-6550-2645-ADFC-E666DBE88D43}" cxnId="{C199B278-1C00-D248-BA2D-E20F67431119}" type="parTrans">
      <dgm:prSet/>
      <dgm:spPr/>
      <dgm:t>
        <a:bodyPr/>
        <a:lstStyle/>
        <a:p>
          <a:endParaRPr lang="zh-CN" altLang="en-US" sz="2400"/>
        </a:p>
      </dgm:t>
    </dgm:pt>
    <dgm:pt modelId="{FBE920DB-7F26-414B-94F0-AD256D2AB146}" cxnId="{C199B278-1C00-D248-BA2D-E20F67431119}" type="sibTrans">
      <dgm:prSet/>
      <dgm:spPr/>
      <dgm:t>
        <a:bodyPr/>
        <a:lstStyle/>
        <a:p>
          <a:endParaRPr lang="zh-CN" altLang="en-US"/>
        </a:p>
      </dgm:t>
    </dgm:pt>
    <dgm:pt modelId="{7B313AFC-E6CB-5F48-8952-410D0FA1A9D0}" type="pres">
      <dgm:prSet presAssocID="{A08CF87E-4080-0940-9BC9-D03861F81051}" presName="hierChild1" presStyleCnt="0">
        <dgm:presLayoutVars>
          <dgm:orgChart val="1"/>
          <dgm:chPref val="1"/>
          <dgm:dir/>
          <dgm:animOne val="branch"/>
          <dgm:animLvl val="lvl"/>
          <dgm:resizeHandles/>
        </dgm:presLayoutVars>
      </dgm:prSet>
      <dgm:spPr/>
      <dgm:t>
        <a:bodyPr/>
        <a:lstStyle/>
        <a:p>
          <a:endParaRPr lang="zh-CN" altLang="en-US"/>
        </a:p>
      </dgm:t>
    </dgm:pt>
    <dgm:pt modelId="{34739688-7C9B-C04B-A4C9-27A0C19B6210}" type="pres">
      <dgm:prSet presAssocID="{13FE3346-CC99-AE4D-A294-8E530C209A2F}" presName="hierRoot1" presStyleCnt="0">
        <dgm:presLayoutVars>
          <dgm:hierBranch val="init"/>
        </dgm:presLayoutVars>
      </dgm:prSet>
      <dgm:spPr/>
      <dgm:t>
        <a:bodyPr/>
        <a:lstStyle/>
        <a:p>
          <a:endParaRPr lang="zh-CN" altLang="en-US"/>
        </a:p>
      </dgm:t>
    </dgm:pt>
    <dgm:pt modelId="{D11438AA-82CE-A946-A69B-511C96AAB9A0}" type="pres">
      <dgm:prSet presAssocID="{13FE3346-CC99-AE4D-A294-8E530C209A2F}" presName="rootComposite1" presStyleCnt="0"/>
      <dgm:spPr/>
      <dgm:t>
        <a:bodyPr/>
        <a:lstStyle/>
        <a:p>
          <a:endParaRPr lang="zh-CN" altLang="en-US"/>
        </a:p>
      </dgm:t>
    </dgm:pt>
    <dgm:pt modelId="{3BA6818B-09BA-4640-8804-C01D96041BF1}" type="pres">
      <dgm:prSet presAssocID="{13FE3346-CC99-AE4D-A294-8E530C209A2F}" presName="rootText1" presStyleLbl="node0" presStyleIdx="0" presStyleCnt="1" custScaleX="70220">
        <dgm:presLayoutVars>
          <dgm:chPref val="3"/>
        </dgm:presLayoutVars>
      </dgm:prSet>
      <dgm:spPr/>
      <dgm:t>
        <a:bodyPr/>
        <a:lstStyle/>
        <a:p>
          <a:endParaRPr lang="zh-CN" altLang="en-US"/>
        </a:p>
      </dgm:t>
    </dgm:pt>
    <dgm:pt modelId="{C8781C1B-5D02-C943-B537-2EE889120E81}" type="pres">
      <dgm:prSet presAssocID="{13FE3346-CC99-AE4D-A294-8E530C209A2F}" presName="rootConnector1" presStyleLbl="node1" presStyleIdx="0" presStyleCnt="0"/>
      <dgm:spPr/>
      <dgm:t>
        <a:bodyPr/>
        <a:lstStyle/>
        <a:p>
          <a:endParaRPr lang="zh-CN" altLang="en-US"/>
        </a:p>
      </dgm:t>
    </dgm:pt>
    <dgm:pt modelId="{8C1611D8-479F-D748-BC67-B0D2786E94CA}" type="pres">
      <dgm:prSet presAssocID="{13FE3346-CC99-AE4D-A294-8E530C209A2F}" presName="hierChild2" presStyleCnt="0"/>
      <dgm:spPr/>
      <dgm:t>
        <a:bodyPr/>
        <a:lstStyle/>
        <a:p>
          <a:endParaRPr lang="zh-CN" altLang="en-US"/>
        </a:p>
      </dgm:t>
    </dgm:pt>
    <dgm:pt modelId="{EEAC7664-DE67-3642-BF66-D03793F54C14}" type="pres">
      <dgm:prSet presAssocID="{F17F8971-1260-BF4F-933D-52774BFC59D1}" presName="Name64" presStyleLbl="parChTrans1D2" presStyleIdx="0" presStyleCnt="1"/>
      <dgm:spPr/>
      <dgm:t>
        <a:bodyPr/>
        <a:lstStyle/>
        <a:p>
          <a:endParaRPr lang="zh-CN" altLang="en-US"/>
        </a:p>
      </dgm:t>
    </dgm:pt>
    <dgm:pt modelId="{D05CE7E3-DC75-3047-B3EC-3524B5444B45}" type="pres">
      <dgm:prSet presAssocID="{AED1F766-5A18-F941-AC3E-4EB54B16DD8A}" presName="hierRoot2" presStyleCnt="0">
        <dgm:presLayoutVars>
          <dgm:hierBranch val="init"/>
        </dgm:presLayoutVars>
      </dgm:prSet>
      <dgm:spPr/>
      <dgm:t>
        <a:bodyPr/>
        <a:lstStyle/>
        <a:p>
          <a:endParaRPr lang="zh-CN" altLang="en-US"/>
        </a:p>
      </dgm:t>
    </dgm:pt>
    <dgm:pt modelId="{51FF2DC7-D18F-BD4A-9E4B-73AB3A3BCCFA}" type="pres">
      <dgm:prSet presAssocID="{AED1F766-5A18-F941-AC3E-4EB54B16DD8A}" presName="rootComposite" presStyleCnt="0"/>
      <dgm:spPr/>
      <dgm:t>
        <a:bodyPr/>
        <a:lstStyle/>
        <a:p>
          <a:endParaRPr lang="zh-CN" altLang="en-US"/>
        </a:p>
      </dgm:t>
    </dgm:pt>
    <dgm:pt modelId="{EFC4E3A8-1DBB-5D47-B6E9-7D85954D8358}" type="pres">
      <dgm:prSet presAssocID="{AED1F766-5A18-F941-AC3E-4EB54B16DD8A}" presName="rootText" presStyleLbl="node2" presStyleIdx="0" presStyleCnt="1" custScaleX="67795" custScaleY="99672">
        <dgm:presLayoutVars>
          <dgm:chPref val="3"/>
        </dgm:presLayoutVars>
      </dgm:prSet>
      <dgm:spPr/>
      <dgm:t>
        <a:bodyPr/>
        <a:lstStyle/>
        <a:p>
          <a:endParaRPr lang="zh-CN" altLang="en-US"/>
        </a:p>
      </dgm:t>
    </dgm:pt>
    <dgm:pt modelId="{43FB3AEB-9555-F648-AA9D-6D009D384ABB}" type="pres">
      <dgm:prSet presAssocID="{AED1F766-5A18-F941-AC3E-4EB54B16DD8A}" presName="rootConnector" presStyleLbl="node2" presStyleIdx="0" presStyleCnt="1"/>
      <dgm:spPr/>
      <dgm:t>
        <a:bodyPr/>
        <a:lstStyle/>
        <a:p>
          <a:endParaRPr lang="zh-CN" altLang="en-US"/>
        </a:p>
      </dgm:t>
    </dgm:pt>
    <dgm:pt modelId="{A58C390B-23B7-E641-A190-61CA684B2946}" type="pres">
      <dgm:prSet presAssocID="{AED1F766-5A18-F941-AC3E-4EB54B16DD8A}" presName="hierChild4" presStyleCnt="0"/>
      <dgm:spPr/>
      <dgm:t>
        <a:bodyPr/>
        <a:lstStyle/>
        <a:p>
          <a:endParaRPr lang="zh-CN" altLang="en-US"/>
        </a:p>
      </dgm:t>
    </dgm:pt>
    <dgm:pt modelId="{7962CAF8-E475-2944-81A5-E668F795D11E}" type="pres">
      <dgm:prSet presAssocID="{964B8B21-1C24-8B42-BFF0-08CDC4F67735}" presName="Name64" presStyleLbl="parChTrans1D3" presStyleIdx="0" presStyleCnt="2"/>
      <dgm:spPr/>
      <dgm:t>
        <a:bodyPr/>
        <a:lstStyle/>
        <a:p>
          <a:endParaRPr lang="zh-CN" altLang="en-US"/>
        </a:p>
      </dgm:t>
    </dgm:pt>
    <dgm:pt modelId="{CF31754E-4D55-0740-B438-BB5BEC79A3E9}" type="pres">
      <dgm:prSet presAssocID="{A39A44D2-1A7E-2A44-9BF4-9DC7394512EF}" presName="hierRoot2" presStyleCnt="0">
        <dgm:presLayoutVars>
          <dgm:hierBranch val="init"/>
        </dgm:presLayoutVars>
      </dgm:prSet>
      <dgm:spPr/>
      <dgm:t>
        <a:bodyPr/>
        <a:lstStyle/>
        <a:p>
          <a:endParaRPr lang="zh-CN" altLang="en-US"/>
        </a:p>
      </dgm:t>
    </dgm:pt>
    <dgm:pt modelId="{2262C572-5E82-F04B-A7FF-96892E0935EB}" type="pres">
      <dgm:prSet presAssocID="{A39A44D2-1A7E-2A44-9BF4-9DC7394512EF}" presName="rootComposite" presStyleCnt="0"/>
      <dgm:spPr/>
      <dgm:t>
        <a:bodyPr/>
        <a:lstStyle/>
        <a:p>
          <a:endParaRPr lang="zh-CN" altLang="en-US"/>
        </a:p>
      </dgm:t>
    </dgm:pt>
    <dgm:pt modelId="{2084C0C2-1681-4041-8EBB-62785D095E41}" type="pres">
      <dgm:prSet presAssocID="{A39A44D2-1A7E-2A44-9BF4-9DC7394512EF}" presName="rootText" presStyleLbl="node3" presStyleIdx="0" presStyleCnt="2" custScaleX="101649">
        <dgm:presLayoutVars>
          <dgm:chPref val="3"/>
        </dgm:presLayoutVars>
      </dgm:prSet>
      <dgm:spPr/>
      <dgm:t>
        <a:bodyPr/>
        <a:lstStyle/>
        <a:p>
          <a:endParaRPr lang="zh-CN" altLang="en-US"/>
        </a:p>
      </dgm:t>
    </dgm:pt>
    <dgm:pt modelId="{E1C05262-1DC3-DF46-AEDC-EBC4B0BA6C7B}" type="pres">
      <dgm:prSet presAssocID="{A39A44D2-1A7E-2A44-9BF4-9DC7394512EF}" presName="rootConnector" presStyleLbl="node3" presStyleIdx="0" presStyleCnt="2"/>
      <dgm:spPr/>
      <dgm:t>
        <a:bodyPr/>
        <a:lstStyle/>
        <a:p>
          <a:endParaRPr lang="zh-CN" altLang="en-US"/>
        </a:p>
      </dgm:t>
    </dgm:pt>
    <dgm:pt modelId="{FBF80176-00BD-7345-B69C-1F652BD46B5A}" type="pres">
      <dgm:prSet presAssocID="{A39A44D2-1A7E-2A44-9BF4-9DC7394512EF}" presName="hierChild4" presStyleCnt="0"/>
      <dgm:spPr/>
      <dgm:t>
        <a:bodyPr/>
        <a:lstStyle/>
        <a:p>
          <a:endParaRPr lang="zh-CN" altLang="en-US"/>
        </a:p>
      </dgm:t>
    </dgm:pt>
    <dgm:pt modelId="{9933E873-A617-9A4F-BA32-603B3261FF49}" type="pres">
      <dgm:prSet presAssocID="{A39A44D2-1A7E-2A44-9BF4-9DC7394512EF}" presName="hierChild5" presStyleCnt="0"/>
      <dgm:spPr/>
      <dgm:t>
        <a:bodyPr/>
        <a:lstStyle/>
        <a:p>
          <a:endParaRPr lang="zh-CN" altLang="en-US"/>
        </a:p>
      </dgm:t>
    </dgm:pt>
    <dgm:pt modelId="{DA41D638-9024-7B46-B723-4B78845476C0}" type="pres">
      <dgm:prSet presAssocID="{A2A1E17A-6550-2645-ADFC-E666DBE88D43}" presName="Name64" presStyleLbl="parChTrans1D3" presStyleIdx="1" presStyleCnt="2"/>
      <dgm:spPr/>
      <dgm:t>
        <a:bodyPr/>
        <a:lstStyle/>
        <a:p>
          <a:endParaRPr lang="zh-CN" altLang="en-US"/>
        </a:p>
      </dgm:t>
    </dgm:pt>
    <dgm:pt modelId="{11E29A75-3ECF-5A4A-9496-E96BB55C8AA4}" type="pres">
      <dgm:prSet presAssocID="{02B01AAA-2D02-7E43-AF18-DD299FA8C446}" presName="hierRoot2" presStyleCnt="0">
        <dgm:presLayoutVars>
          <dgm:hierBranch val="init"/>
        </dgm:presLayoutVars>
      </dgm:prSet>
      <dgm:spPr/>
      <dgm:t>
        <a:bodyPr/>
        <a:lstStyle/>
        <a:p>
          <a:endParaRPr lang="zh-CN" altLang="en-US"/>
        </a:p>
      </dgm:t>
    </dgm:pt>
    <dgm:pt modelId="{1FE76B2F-F8F3-5E47-81D5-7887B308F25C}" type="pres">
      <dgm:prSet presAssocID="{02B01AAA-2D02-7E43-AF18-DD299FA8C446}" presName="rootComposite" presStyleCnt="0"/>
      <dgm:spPr/>
      <dgm:t>
        <a:bodyPr/>
        <a:lstStyle/>
        <a:p>
          <a:endParaRPr lang="zh-CN" altLang="en-US"/>
        </a:p>
      </dgm:t>
    </dgm:pt>
    <dgm:pt modelId="{588FEF5E-8F14-8044-9F5B-80CF98C0FC68}" type="pres">
      <dgm:prSet presAssocID="{02B01AAA-2D02-7E43-AF18-DD299FA8C446}" presName="rootText" presStyleLbl="node3" presStyleIdx="1" presStyleCnt="2" custScaleX="135707">
        <dgm:presLayoutVars>
          <dgm:chPref val="3"/>
        </dgm:presLayoutVars>
      </dgm:prSet>
      <dgm:spPr/>
      <dgm:t>
        <a:bodyPr/>
        <a:lstStyle/>
        <a:p>
          <a:endParaRPr lang="zh-CN" altLang="en-US"/>
        </a:p>
      </dgm:t>
    </dgm:pt>
    <dgm:pt modelId="{9414DCA9-B812-C043-87A1-89BB52FACDE7}" type="pres">
      <dgm:prSet presAssocID="{02B01AAA-2D02-7E43-AF18-DD299FA8C446}" presName="rootConnector" presStyleLbl="node3" presStyleIdx="1" presStyleCnt="2"/>
      <dgm:spPr/>
      <dgm:t>
        <a:bodyPr/>
        <a:lstStyle/>
        <a:p>
          <a:endParaRPr lang="zh-CN" altLang="en-US"/>
        </a:p>
      </dgm:t>
    </dgm:pt>
    <dgm:pt modelId="{83441498-F0EF-3E46-918A-BFC3269DD53E}" type="pres">
      <dgm:prSet presAssocID="{02B01AAA-2D02-7E43-AF18-DD299FA8C446}" presName="hierChild4" presStyleCnt="0"/>
      <dgm:spPr/>
      <dgm:t>
        <a:bodyPr/>
        <a:lstStyle/>
        <a:p>
          <a:endParaRPr lang="zh-CN" altLang="en-US"/>
        </a:p>
      </dgm:t>
    </dgm:pt>
    <dgm:pt modelId="{60933105-2F6C-9641-B82B-72EDC37D9285}" type="pres">
      <dgm:prSet presAssocID="{02B01AAA-2D02-7E43-AF18-DD299FA8C446}" presName="hierChild5" presStyleCnt="0"/>
      <dgm:spPr/>
      <dgm:t>
        <a:bodyPr/>
        <a:lstStyle/>
        <a:p>
          <a:endParaRPr lang="zh-CN" altLang="en-US"/>
        </a:p>
      </dgm:t>
    </dgm:pt>
    <dgm:pt modelId="{FA519A2E-239C-D842-8923-92793EE10ADD}" type="pres">
      <dgm:prSet presAssocID="{AED1F766-5A18-F941-AC3E-4EB54B16DD8A}" presName="hierChild5" presStyleCnt="0"/>
      <dgm:spPr/>
      <dgm:t>
        <a:bodyPr/>
        <a:lstStyle/>
        <a:p>
          <a:endParaRPr lang="zh-CN" altLang="en-US"/>
        </a:p>
      </dgm:t>
    </dgm:pt>
    <dgm:pt modelId="{51E96307-8128-B548-8F5B-B7F8668EE51A}" type="pres">
      <dgm:prSet presAssocID="{13FE3346-CC99-AE4D-A294-8E530C209A2F}" presName="hierChild3" presStyleCnt="0"/>
      <dgm:spPr/>
      <dgm:t>
        <a:bodyPr/>
        <a:lstStyle/>
        <a:p>
          <a:endParaRPr lang="zh-CN" altLang="en-US"/>
        </a:p>
      </dgm:t>
    </dgm:pt>
  </dgm:ptLst>
  <dgm:cxnLst>
    <dgm:cxn modelId="{11F05F1F-645D-DE47-9330-45CC8B3749B4}" type="presOf" srcId="{A39A44D2-1A7E-2A44-9BF4-9DC7394512EF}" destId="{E1C05262-1DC3-DF46-AEDC-EBC4B0BA6C7B}" srcOrd="1" destOrd="0" presId="urn:microsoft.com/office/officeart/2009/3/layout/HorizontalOrganizationChart#385"/>
    <dgm:cxn modelId="{C6FFE892-BAED-A744-B013-485A1ABA8735}" type="presOf" srcId="{AED1F766-5A18-F941-AC3E-4EB54B16DD8A}" destId="{43FB3AEB-9555-F648-AA9D-6D009D384ABB}" srcOrd="1" destOrd="0" presId="urn:microsoft.com/office/officeart/2009/3/layout/HorizontalOrganizationChart#385"/>
    <dgm:cxn modelId="{330536FB-2C18-3F4D-BC7C-26D19009F5ED}" srcId="{13FE3346-CC99-AE4D-A294-8E530C209A2F}" destId="{AED1F766-5A18-F941-AC3E-4EB54B16DD8A}" srcOrd="0" destOrd="0" parTransId="{F17F8971-1260-BF4F-933D-52774BFC59D1}" sibTransId="{A636CDEF-9A69-A14E-B8B2-66D217888FEE}"/>
    <dgm:cxn modelId="{19408AB4-BB7F-EC47-A987-0DF45D962C7A}" type="presOf" srcId="{A08CF87E-4080-0940-9BC9-D03861F81051}" destId="{7B313AFC-E6CB-5F48-8952-410D0FA1A9D0}" srcOrd="0" destOrd="0" presId="urn:microsoft.com/office/officeart/2009/3/layout/HorizontalOrganizationChart#385"/>
    <dgm:cxn modelId="{954378DA-FE80-A842-A193-451621489F91}" type="presOf" srcId="{13FE3346-CC99-AE4D-A294-8E530C209A2F}" destId="{C8781C1B-5D02-C943-B537-2EE889120E81}" srcOrd="1" destOrd="0" presId="urn:microsoft.com/office/officeart/2009/3/layout/HorizontalOrganizationChart#385"/>
    <dgm:cxn modelId="{E96924C6-904A-D04A-B51E-1CF6EB6922DC}" srcId="{AED1F766-5A18-F941-AC3E-4EB54B16DD8A}" destId="{A39A44D2-1A7E-2A44-9BF4-9DC7394512EF}" srcOrd="0" destOrd="0" parTransId="{964B8B21-1C24-8B42-BFF0-08CDC4F67735}" sibTransId="{BF387279-AA1C-9444-A6BE-0F74E9E21391}"/>
    <dgm:cxn modelId="{4BA902CD-44A4-E042-873D-1981FF52E7ED}" type="presOf" srcId="{13FE3346-CC99-AE4D-A294-8E530C209A2F}" destId="{3BA6818B-09BA-4640-8804-C01D96041BF1}" srcOrd="0" destOrd="0" presId="urn:microsoft.com/office/officeart/2009/3/layout/HorizontalOrganizationChart#385"/>
    <dgm:cxn modelId="{CA790A1C-CE50-5945-AA96-57BE478ED37D}" type="presOf" srcId="{02B01AAA-2D02-7E43-AF18-DD299FA8C446}" destId="{9414DCA9-B812-C043-87A1-89BB52FACDE7}" srcOrd="1" destOrd="0" presId="urn:microsoft.com/office/officeart/2009/3/layout/HorizontalOrganizationChart#385"/>
    <dgm:cxn modelId="{1464327C-B04F-0C46-8339-9B912C817F4E}" type="presOf" srcId="{A2A1E17A-6550-2645-ADFC-E666DBE88D43}" destId="{DA41D638-9024-7B46-B723-4B78845476C0}" srcOrd="0" destOrd="0" presId="urn:microsoft.com/office/officeart/2009/3/layout/HorizontalOrganizationChart#385"/>
    <dgm:cxn modelId="{C199B278-1C00-D248-BA2D-E20F67431119}" srcId="{AED1F766-5A18-F941-AC3E-4EB54B16DD8A}" destId="{02B01AAA-2D02-7E43-AF18-DD299FA8C446}" srcOrd="1" destOrd="0" parTransId="{A2A1E17A-6550-2645-ADFC-E666DBE88D43}" sibTransId="{FBE920DB-7F26-414B-94F0-AD256D2AB146}"/>
    <dgm:cxn modelId="{484018BD-73C2-884A-985B-E3F2434B835D}" srcId="{A08CF87E-4080-0940-9BC9-D03861F81051}" destId="{13FE3346-CC99-AE4D-A294-8E530C209A2F}" srcOrd="0" destOrd="0" parTransId="{0B427950-C7AD-B649-BB45-B51B2BE0505A}" sibTransId="{C1723509-5ACA-EB44-B454-C725BCB9F70A}"/>
    <dgm:cxn modelId="{5027E007-D835-F34C-A013-17C13AD471DD}" type="presOf" srcId="{02B01AAA-2D02-7E43-AF18-DD299FA8C446}" destId="{588FEF5E-8F14-8044-9F5B-80CF98C0FC68}" srcOrd="0" destOrd="0" presId="urn:microsoft.com/office/officeart/2009/3/layout/HorizontalOrganizationChart#385"/>
    <dgm:cxn modelId="{8AFE2543-D988-B643-8EE2-AA7D3759D6F7}" type="presOf" srcId="{F17F8971-1260-BF4F-933D-52774BFC59D1}" destId="{EEAC7664-DE67-3642-BF66-D03793F54C14}" srcOrd="0" destOrd="0" presId="urn:microsoft.com/office/officeart/2009/3/layout/HorizontalOrganizationChart#385"/>
    <dgm:cxn modelId="{32B72890-C5A9-524E-AA8D-D7B6D50E4137}" type="presOf" srcId="{964B8B21-1C24-8B42-BFF0-08CDC4F67735}" destId="{7962CAF8-E475-2944-81A5-E668F795D11E}" srcOrd="0" destOrd="0" presId="urn:microsoft.com/office/officeart/2009/3/layout/HorizontalOrganizationChart#385"/>
    <dgm:cxn modelId="{2C062DF6-321D-AC4C-9832-2CB6CB2928B5}" type="presOf" srcId="{A39A44D2-1A7E-2A44-9BF4-9DC7394512EF}" destId="{2084C0C2-1681-4041-8EBB-62785D095E41}" srcOrd="0" destOrd="0" presId="urn:microsoft.com/office/officeart/2009/3/layout/HorizontalOrganizationChart#385"/>
    <dgm:cxn modelId="{A0F0A0E3-CDFC-894C-BCD5-F1BD93EE9DC9}" type="presOf" srcId="{AED1F766-5A18-F941-AC3E-4EB54B16DD8A}" destId="{EFC4E3A8-1DBB-5D47-B6E9-7D85954D8358}" srcOrd="0" destOrd="0" presId="urn:microsoft.com/office/officeart/2009/3/layout/HorizontalOrganizationChart#385"/>
    <dgm:cxn modelId="{2FD7CDC3-8E51-6340-8438-4D06D93F95E8}" type="presParOf" srcId="{7B313AFC-E6CB-5F48-8952-410D0FA1A9D0}" destId="{34739688-7C9B-C04B-A4C9-27A0C19B6210}" srcOrd="0" destOrd="0" presId="urn:microsoft.com/office/officeart/2009/3/layout/HorizontalOrganizationChart#385"/>
    <dgm:cxn modelId="{AE5A8F15-46C0-984D-BA4B-A795B10FFD28}" type="presParOf" srcId="{34739688-7C9B-C04B-A4C9-27A0C19B6210}" destId="{D11438AA-82CE-A946-A69B-511C96AAB9A0}" srcOrd="0" destOrd="0" presId="urn:microsoft.com/office/officeart/2009/3/layout/HorizontalOrganizationChart#385"/>
    <dgm:cxn modelId="{40814615-D3BB-2641-80D6-2E11ACB99FE0}" type="presParOf" srcId="{D11438AA-82CE-A946-A69B-511C96AAB9A0}" destId="{3BA6818B-09BA-4640-8804-C01D96041BF1}" srcOrd="0" destOrd="0" presId="urn:microsoft.com/office/officeart/2009/3/layout/HorizontalOrganizationChart#385"/>
    <dgm:cxn modelId="{289FFBDA-B200-2346-9544-08CE5019D667}" type="presParOf" srcId="{D11438AA-82CE-A946-A69B-511C96AAB9A0}" destId="{C8781C1B-5D02-C943-B537-2EE889120E81}" srcOrd="1" destOrd="0" presId="urn:microsoft.com/office/officeart/2009/3/layout/HorizontalOrganizationChart#385"/>
    <dgm:cxn modelId="{4C93586F-A285-9945-8E95-028B654297F7}" type="presParOf" srcId="{34739688-7C9B-C04B-A4C9-27A0C19B6210}" destId="{8C1611D8-479F-D748-BC67-B0D2786E94CA}" srcOrd="1" destOrd="0" presId="urn:microsoft.com/office/officeart/2009/3/layout/HorizontalOrganizationChart#385"/>
    <dgm:cxn modelId="{0A8C9996-7755-7649-ACB8-DC9F0C707111}" type="presParOf" srcId="{8C1611D8-479F-D748-BC67-B0D2786E94CA}" destId="{EEAC7664-DE67-3642-BF66-D03793F54C14}" srcOrd="0" destOrd="0" presId="urn:microsoft.com/office/officeart/2009/3/layout/HorizontalOrganizationChart#385"/>
    <dgm:cxn modelId="{C3E4C053-E86F-F640-88A7-F0174D2B9540}" type="presParOf" srcId="{8C1611D8-479F-D748-BC67-B0D2786E94CA}" destId="{D05CE7E3-DC75-3047-B3EC-3524B5444B45}" srcOrd="1" destOrd="0" presId="urn:microsoft.com/office/officeart/2009/3/layout/HorizontalOrganizationChart#385"/>
    <dgm:cxn modelId="{2E890A69-B366-C14F-BB1D-B563AF689FDF}" type="presParOf" srcId="{D05CE7E3-DC75-3047-B3EC-3524B5444B45}" destId="{51FF2DC7-D18F-BD4A-9E4B-73AB3A3BCCFA}" srcOrd="0" destOrd="0" presId="urn:microsoft.com/office/officeart/2009/3/layout/HorizontalOrganizationChart#385"/>
    <dgm:cxn modelId="{04187E68-19EC-6B4B-9E23-E507DC4F12E9}" type="presParOf" srcId="{51FF2DC7-D18F-BD4A-9E4B-73AB3A3BCCFA}" destId="{EFC4E3A8-1DBB-5D47-B6E9-7D85954D8358}" srcOrd="0" destOrd="0" presId="urn:microsoft.com/office/officeart/2009/3/layout/HorizontalOrganizationChart#385"/>
    <dgm:cxn modelId="{F2B8767A-8023-9D46-A4E8-5A054F2E9864}" type="presParOf" srcId="{51FF2DC7-D18F-BD4A-9E4B-73AB3A3BCCFA}" destId="{43FB3AEB-9555-F648-AA9D-6D009D384ABB}" srcOrd="1" destOrd="0" presId="urn:microsoft.com/office/officeart/2009/3/layout/HorizontalOrganizationChart#385"/>
    <dgm:cxn modelId="{1C448FA2-28AA-7E44-9361-FF03B65F7903}" type="presParOf" srcId="{D05CE7E3-DC75-3047-B3EC-3524B5444B45}" destId="{A58C390B-23B7-E641-A190-61CA684B2946}" srcOrd="1" destOrd="0" presId="urn:microsoft.com/office/officeart/2009/3/layout/HorizontalOrganizationChart#385"/>
    <dgm:cxn modelId="{79C8AD5A-F81B-4349-AF96-FEA5AB82ABBD}" type="presParOf" srcId="{A58C390B-23B7-E641-A190-61CA684B2946}" destId="{7962CAF8-E475-2944-81A5-E668F795D11E}" srcOrd="0" destOrd="0" presId="urn:microsoft.com/office/officeart/2009/3/layout/HorizontalOrganizationChart#385"/>
    <dgm:cxn modelId="{901E7C8A-133C-E741-A8D8-679FDF4EC84F}" type="presParOf" srcId="{A58C390B-23B7-E641-A190-61CA684B2946}" destId="{CF31754E-4D55-0740-B438-BB5BEC79A3E9}" srcOrd="1" destOrd="0" presId="urn:microsoft.com/office/officeart/2009/3/layout/HorizontalOrganizationChart#385"/>
    <dgm:cxn modelId="{0C4A4576-D3CC-4B49-9C55-DACF420832AB}" type="presParOf" srcId="{CF31754E-4D55-0740-B438-BB5BEC79A3E9}" destId="{2262C572-5E82-F04B-A7FF-96892E0935EB}" srcOrd="0" destOrd="0" presId="urn:microsoft.com/office/officeart/2009/3/layout/HorizontalOrganizationChart#385"/>
    <dgm:cxn modelId="{F2C845A5-9DBB-9545-B0A0-0A19B6552D13}" type="presParOf" srcId="{2262C572-5E82-F04B-A7FF-96892E0935EB}" destId="{2084C0C2-1681-4041-8EBB-62785D095E41}" srcOrd="0" destOrd="0" presId="urn:microsoft.com/office/officeart/2009/3/layout/HorizontalOrganizationChart#385"/>
    <dgm:cxn modelId="{FE7D180F-0DB7-8B4D-9647-AAFC02B20111}" type="presParOf" srcId="{2262C572-5E82-F04B-A7FF-96892E0935EB}" destId="{E1C05262-1DC3-DF46-AEDC-EBC4B0BA6C7B}" srcOrd="1" destOrd="0" presId="urn:microsoft.com/office/officeart/2009/3/layout/HorizontalOrganizationChart#385"/>
    <dgm:cxn modelId="{76AC9494-D319-DC44-A6E8-12266B63B163}" type="presParOf" srcId="{CF31754E-4D55-0740-B438-BB5BEC79A3E9}" destId="{FBF80176-00BD-7345-B69C-1F652BD46B5A}" srcOrd="1" destOrd="0" presId="urn:microsoft.com/office/officeart/2009/3/layout/HorizontalOrganizationChart#385"/>
    <dgm:cxn modelId="{2927ECA5-418E-D24C-A6B9-A5792B8440EB}" type="presParOf" srcId="{CF31754E-4D55-0740-B438-BB5BEC79A3E9}" destId="{9933E873-A617-9A4F-BA32-603B3261FF49}" srcOrd="2" destOrd="0" presId="urn:microsoft.com/office/officeart/2009/3/layout/HorizontalOrganizationChart#385"/>
    <dgm:cxn modelId="{9D2062C0-2DAE-E74F-87CD-36434B5689E8}" type="presParOf" srcId="{A58C390B-23B7-E641-A190-61CA684B2946}" destId="{DA41D638-9024-7B46-B723-4B78845476C0}" srcOrd="2" destOrd="0" presId="urn:microsoft.com/office/officeart/2009/3/layout/HorizontalOrganizationChart#385"/>
    <dgm:cxn modelId="{2A99AC70-E2A3-9546-95BF-2C5BA9F4A3DB}" type="presParOf" srcId="{A58C390B-23B7-E641-A190-61CA684B2946}" destId="{11E29A75-3ECF-5A4A-9496-E96BB55C8AA4}" srcOrd="3" destOrd="0" presId="urn:microsoft.com/office/officeart/2009/3/layout/HorizontalOrganizationChart#385"/>
    <dgm:cxn modelId="{5AD4232F-4A22-3F47-BF15-0331ABCF02D1}" type="presParOf" srcId="{11E29A75-3ECF-5A4A-9496-E96BB55C8AA4}" destId="{1FE76B2F-F8F3-5E47-81D5-7887B308F25C}" srcOrd="0" destOrd="0" presId="urn:microsoft.com/office/officeart/2009/3/layout/HorizontalOrganizationChart#385"/>
    <dgm:cxn modelId="{817594E2-1E21-6B46-8D82-11EE26FC9830}" type="presParOf" srcId="{1FE76B2F-F8F3-5E47-81D5-7887B308F25C}" destId="{588FEF5E-8F14-8044-9F5B-80CF98C0FC68}" srcOrd="0" destOrd="0" presId="urn:microsoft.com/office/officeart/2009/3/layout/HorizontalOrganizationChart#385"/>
    <dgm:cxn modelId="{B9A645F4-A7F2-C44B-B97F-47BF2EE35B10}" type="presParOf" srcId="{1FE76B2F-F8F3-5E47-81D5-7887B308F25C}" destId="{9414DCA9-B812-C043-87A1-89BB52FACDE7}" srcOrd="1" destOrd="0" presId="urn:microsoft.com/office/officeart/2009/3/layout/HorizontalOrganizationChart#385"/>
    <dgm:cxn modelId="{DC99D55C-279E-4341-86A6-68E260ACFEA7}" type="presParOf" srcId="{11E29A75-3ECF-5A4A-9496-E96BB55C8AA4}" destId="{83441498-F0EF-3E46-918A-BFC3269DD53E}" srcOrd="1" destOrd="0" presId="urn:microsoft.com/office/officeart/2009/3/layout/HorizontalOrganizationChart#385"/>
    <dgm:cxn modelId="{C0E8A454-6262-8740-8890-AD4F475AC5D7}" type="presParOf" srcId="{11E29A75-3ECF-5A4A-9496-E96BB55C8AA4}" destId="{60933105-2F6C-9641-B82B-72EDC37D9285}" srcOrd="2" destOrd="0" presId="urn:microsoft.com/office/officeart/2009/3/layout/HorizontalOrganizationChart#385"/>
    <dgm:cxn modelId="{58927358-7C25-C244-A5E6-A4F3FD0C09FD}" type="presParOf" srcId="{D05CE7E3-DC75-3047-B3EC-3524B5444B45}" destId="{FA519A2E-239C-D842-8923-92793EE10ADD}" srcOrd="2" destOrd="0" presId="urn:microsoft.com/office/officeart/2009/3/layout/HorizontalOrganizationChart#385"/>
    <dgm:cxn modelId="{5FDAF4EB-8775-E041-8B33-E483CE29FE1E}" type="presParOf" srcId="{34739688-7C9B-C04B-A4C9-27A0C19B6210}" destId="{51E96307-8128-B548-8F5B-B7F8668EE51A}" srcOrd="2" destOrd="0" presId="urn:microsoft.com/office/officeart/2009/3/layout/HorizontalOrganizationChart#385"/>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50.xml><?xml version="1.0" encoding="utf-8"?>
<dgm:dataModel xmlns:dgm="http://schemas.openxmlformats.org/drawingml/2006/diagram" xmlns:a="http://schemas.openxmlformats.org/drawingml/2006/main">
  <dgm:ptLst>
    <dgm:pt modelId="{BF730569-401B-B943-909D-C216B49DE6BC}" type="doc">
      <dgm:prSet loTypeId="urn:microsoft.com/office/officeart/2009/3/layout/HorizontalOrganizationChart#430" loCatId="" qsTypeId="urn:microsoft.com/office/officeart/2005/8/quickstyle/simple1#459" qsCatId="simple" csTypeId="urn:microsoft.com/office/officeart/2005/8/colors/accent2_1#135" csCatId="accent2" phldr="1"/>
      <dgm:spPr/>
      <dgm:t>
        <a:bodyPr/>
        <a:lstStyle/>
        <a:p>
          <a:endParaRPr lang="zh-CN" altLang="en-US"/>
        </a:p>
      </dgm:t>
    </dgm:pt>
    <dgm:pt modelId="{F9BBBBF7-C76C-8A47-B5DC-32D72D42F33F}">
      <dgm:prSet phldrT="[文本]" custT="1"/>
      <dgm:spPr/>
      <dgm:t>
        <a:bodyPr/>
        <a:lstStyle/>
        <a:p>
          <a:r>
            <a:rPr lang="en-US" altLang="zh-CN" sz="32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3.</a:t>
          </a:r>
          <a:r>
            <a:rPr lang="zh-CN" altLang="en-US" sz="32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资本的流通过程和</a:t>
          </a:r>
        </a:p>
        <a:p>
          <a:r>
            <a:rPr lang="zh-CN" altLang="en-US" sz="32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剩余价值的分配</a:t>
          </a:r>
          <a:endParaRPr lang="zh-CN" altLang="en-US" sz="3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dgm:t>
    </dgm:pt>
    <dgm:pt modelId="{740BED71-150C-0F4C-B70C-3A1D7BDC8588}" cxnId="{0BC3D7EC-856E-7F41-A0AD-D0D362FEB36C}" type="parTrans">
      <dgm:prSet/>
      <dgm:spPr/>
      <dgm:t>
        <a:bodyPr/>
        <a:lstStyle/>
        <a:p>
          <a:endParaRPr lang="zh-CN" altLang="en-US"/>
        </a:p>
      </dgm:t>
    </dgm:pt>
    <dgm:pt modelId="{C3991321-D4AC-174C-BB65-5C757B14BB40}" cxnId="{0BC3D7EC-856E-7F41-A0AD-D0D362FEB36C}" type="sibTrans">
      <dgm:prSet/>
      <dgm:spPr/>
      <dgm:t>
        <a:bodyPr/>
        <a:lstStyle/>
        <a:p>
          <a:endParaRPr lang="zh-CN" altLang="en-US"/>
        </a:p>
      </dgm:t>
    </dgm:pt>
    <dgm:pt modelId="{15550365-6A2A-924F-A70A-8DD2701AB197}">
      <dgm:prSet custT="1"/>
      <dgm:spPr/>
      <dgm:t>
        <a:bodyPr/>
        <a:lstStyle/>
        <a:p>
          <a:r>
            <a:rPr lang="zh-CN" altLang="en-US" sz="32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流通过程</a:t>
          </a:r>
          <a:endParaRPr lang="zh-CN" altLang="en-US" sz="3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dgm:t>
    </dgm:pt>
    <dgm:pt modelId="{BA1493E6-9F29-7740-B423-F23382DA0882}" cxnId="{AEB70E64-266C-EF42-8627-B6804C4FBE36}" type="parTrans">
      <dgm:prSet/>
      <dgm:spPr/>
      <dgm:t>
        <a:bodyPr/>
        <a:lstStyle/>
        <a:p>
          <a:endParaRPr lang="zh-CN" altLang="en-US"/>
        </a:p>
      </dgm:t>
    </dgm:pt>
    <dgm:pt modelId="{0C3FEA94-264A-9340-99F0-2E0A0F79603E}" cxnId="{AEB70E64-266C-EF42-8627-B6804C4FBE36}" type="sibTrans">
      <dgm:prSet/>
      <dgm:spPr/>
      <dgm:t>
        <a:bodyPr/>
        <a:lstStyle/>
        <a:p>
          <a:endParaRPr lang="zh-CN" altLang="en-US"/>
        </a:p>
      </dgm:t>
    </dgm:pt>
    <dgm:pt modelId="{41187E0F-0725-7443-8D80-8B1792F4D67F}">
      <dgm:prSet custT="1"/>
      <dgm:spPr/>
      <dgm:t>
        <a:bodyPr/>
        <a:lstStyle/>
        <a:p>
          <a:r>
            <a:rPr lang="zh-CN" altLang="en-US" sz="32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剩余价值分配</a:t>
          </a:r>
          <a:endParaRPr lang="zh-CN" altLang="en-US" sz="3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dgm:t>
    </dgm:pt>
    <dgm:pt modelId="{7CDBC350-7FE4-FB43-90C2-9D8041EF22AC}" cxnId="{DF479F00-DE98-544B-B358-14A8F7B44273}" type="parTrans">
      <dgm:prSet/>
      <dgm:spPr/>
      <dgm:t>
        <a:bodyPr/>
        <a:lstStyle/>
        <a:p>
          <a:endParaRPr lang="zh-CN" altLang="en-US"/>
        </a:p>
      </dgm:t>
    </dgm:pt>
    <dgm:pt modelId="{0CE4D329-EAF2-1F43-A192-8E44606CA887}" cxnId="{DF479F00-DE98-544B-B358-14A8F7B44273}" type="sibTrans">
      <dgm:prSet/>
      <dgm:spPr/>
      <dgm:t>
        <a:bodyPr/>
        <a:lstStyle/>
        <a:p>
          <a:endParaRPr lang="zh-CN" altLang="en-US"/>
        </a:p>
      </dgm:t>
    </dgm:pt>
    <dgm:pt modelId="{09EB534C-CDDD-A345-B9CE-FCCBA01809BF}">
      <dgm:prSet custT="1"/>
      <dgm:spPr/>
      <dgm:t>
        <a:bodyPr/>
        <a:lstStyle/>
        <a:p>
          <a:r>
            <a:rPr lang="zh-CN" altLang="en-US" sz="3200" dirty="0" smtClean="0">
              <a:latin typeface="微软雅黑" panose="020B0503020204020204" pitchFamily="34" charset="-122"/>
              <a:ea typeface="微软雅黑" panose="020B0503020204020204" pitchFamily="34" charset="-122"/>
              <a:cs typeface="微软雅黑" panose="020B0503020204020204" pitchFamily="34" charset="-122"/>
            </a:rPr>
            <a:t>单个资本</a:t>
          </a:r>
          <a:endParaRPr lang="zh-CN" altLang="en-US" sz="3200" dirty="0">
            <a:latin typeface="微软雅黑" panose="020B0503020204020204" pitchFamily="34" charset="-122"/>
            <a:ea typeface="微软雅黑" panose="020B0503020204020204" pitchFamily="34" charset="-122"/>
            <a:cs typeface="微软雅黑" panose="020B0503020204020204" pitchFamily="34" charset="-122"/>
          </a:endParaRPr>
        </a:p>
      </dgm:t>
    </dgm:pt>
    <dgm:pt modelId="{C62B1FCB-1A60-D947-80AB-AB9FF5EFDAC1}" cxnId="{EC207B03-A0C3-0D45-91AA-28268D12E63A}" type="parTrans">
      <dgm:prSet/>
      <dgm:spPr/>
      <dgm:t>
        <a:bodyPr/>
        <a:lstStyle/>
        <a:p>
          <a:endParaRPr lang="zh-CN" altLang="en-US"/>
        </a:p>
      </dgm:t>
    </dgm:pt>
    <dgm:pt modelId="{29C62E65-4D2B-7743-BBC4-1A8F578D489D}" cxnId="{EC207B03-A0C3-0D45-91AA-28268D12E63A}" type="sibTrans">
      <dgm:prSet/>
      <dgm:spPr/>
      <dgm:t>
        <a:bodyPr/>
        <a:lstStyle/>
        <a:p>
          <a:endParaRPr lang="zh-CN" altLang="en-US"/>
        </a:p>
      </dgm:t>
    </dgm:pt>
    <dgm:pt modelId="{7BD9412B-379C-CC49-BF41-22772114C098}">
      <dgm:prSet custT="1"/>
      <dgm:spPr/>
      <dgm:t>
        <a:bodyPr/>
        <a:lstStyle/>
        <a:p>
          <a:r>
            <a:rPr lang="zh-CN" altLang="en-US" sz="3200" dirty="0" smtClean="0">
              <a:latin typeface="微软雅黑" panose="020B0503020204020204" pitchFamily="34" charset="-122"/>
              <a:ea typeface="微软雅黑" panose="020B0503020204020204" pitchFamily="34" charset="-122"/>
              <a:cs typeface="微软雅黑" panose="020B0503020204020204" pitchFamily="34" charset="-122"/>
            </a:rPr>
            <a:t>社会资本</a:t>
          </a:r>
          <a:endParaRPr lang="zh-CN" altLang="en-US" sz="3200" dirty="0">
            <a:latin typeface="微软雅黑" panose="020B0503020204020204" pitchFamily="34" charset="-122"/>
            <a:ea typeface="微软雅黑" panose="020B0503020204020204" pitchFamily="34" charset="-122"/>
            <a:cs typeface="微软雅黑" panose="020B0503020204020204" pitchFamily="34" charset="-122"/>
          </a:endParaRPr>
        </a:p>
      </dgm:t>
    </dgm:pt>
    <dgm:pt modelId="{DEB55DAF-1E56-3A40-95A3-97B68B9AB0ED}" cxnId="{D2C1987E-410F-DA4B-B382-D23E8EB1F2DC}" type="parTrans">
      <dgm:prSet/>
      <dgm:spPr/>
      <dgm:t>
        <a:bodyPr/>
        <a:lstStyle/>
        <a:p>
          <a:endParaRPr lang="zh-CN" altLang="en-US"/>
        </a:p>
      </dgm:t>
    </dgm:pt>
    <dgm:pt modelId="{936FB75B-F9E4-5C41-ADF6-0345650F5448}" cxnId="{D2C1987E-410F-DA4B-B382-D23E8EB1F2DC}" type="sibTrans">
      <dgm:prSet/>
      <dgm:spPr/>
      <dgm:t>
        <a:bodyPr/>
        <a:lstStyle/>
        <a:p>
          <a:endParaRPr lang="zh-CN" altLang="en-US"/>
        </a:p>
      </dgm:t>
    </dgm:pt>
    <dgm:pt modelId="{9E9D879F-05D5-C84F-8924-FE8D3D79EFE5}">
      <dgm:prSet custT="1"/>
      <dgm:spPr/>
      <dgm:t>
        <a:bodyPr/>
        <a:lstStyle/>
        <a:p>
          <a:r>
            <a:rPr lang="zh-CN" altLang="en-US" sz="3200" dirty="0" smtClean="0">
              <a:latin typeface="微软雅黑" panose="020B0503020204020204" pitchFamily="34" charset="-122"/>
              <a:ea typeface="微软雅黑" panose="020B0503020204020204" pitchFamily="34" charset="-122"/>
              <a:cs typeface="微软雅黑" panose="020B0503020204020204" pitchFamily="34" charset="-122"/>
            </a:rPr>
            <a:t>经济危机</a:t>
          </a:r>
          <a:endParaRPr lang="zh-CN" altLang="en-US" sz="3200" dirty="0">
            <a:latin typeface="微软雅黑" panose="020B0503020204020204" pitchFamily="34" charset="-122"/>
            <a:ea typeface="微软雅黑" panose="020B0503020204020204" pitchFamily="34" charset="-122"/>
            <a:cs typeface="微软雅黑" panose="020B0503020204020204" pitchFamily="34" charset="-122"/>
          </a:endParaRPr>
        </a:p>
      </dgm:t>
    </dgm:pt>
    <dgm:pt modelId="{9F169B2F-01AB-DF43-82C3-A68A44EC618B}" cxnId="{AE3175CF-82CD-7646-AAD3-103C066FCDC1}" type="parTrans">
      <dgm:prSet/>
      <dgm:spPr/>
      <dgm:t>
        <a:bodyPr/>
        <a:lstStyle/>
        <a:p>
          <a:endParaRPr lang="zh-CN" altLang="en-US"/>
        </a:p>
      </dgm:t>
    </dgm:pt>
    <dgm:pt modelId="{A53B4383-8069-4C41-9E80-41C2023D54E9}" cxnId="{AE3175CF-82CD-7646-AAD3-103C066FCDC1}" type="sibTrans">
      <dgm:prSet/>
      <dgm:spPr/>
      <dgm:t>
        <a:bodyPr/>
        <a:lstStyle/>
        <a:p>
          <a:endParaRPr lang="zh-CN" altLang="en-US"/>
        </a:p>
      </dgm:t>
    </dgm:pt>
    <dgm:pt modelId="{7CB01AE5-DD92-4344-8F77-75DB56CFCB99}" type="pres">
      <dgm:prSet presAssocID="{BF730569-401B-B943-909D-C216B49DE6BC}" presName="hierChild1" presStyleCnt="0">
        <dgm:presLayoutVars>
          <dgm:orgChart val="1"/>
          <dgm:chPref val="1"/>
          <dgm:dir/>
          <dgm:animOne val="branch"/>
          <dgm:animLvl val="lvl"/>
          <dgm:resizeHandles/>
        </dgm:presLayoutVars>
      </dgm:prSet>
      <dgm:spPr/>
      <dgm:t>
        <a:bodyPr/>
        <a:lstStyle/>
        <a:p>
          <a:endParaRPr lang="zh-CN" altLang="en-US"/>
        </a:p>
      </dgm:t>
    </dgm:pt>
    <dgm:pt modelId="{8DBF306A-8862-6D4F-94E8-15CA9ECF041D}" type="pres">
      <dgm:prSet presAssocID="{F9BBBBF7-C76C-8A47-B5DC-32D72D42F33F}" presName="hierRoot1" presStyleCnt="0">
        <dgm:presLayoutVars>
          <dgm:hierBranch val="init"/>
        </dgm:presLayoutVars>
      </dgm:prSet>
      <dgm:spPr/>
    </dgm:pt>
    <dgm:pt modelId="{3F17A522-F267-0747-AEC9-1271264BB841}" type="pres">
      <dgm:prSet presAssocID="{F9BBBBF7-C76C-8A47-B5DC-32D72D42F33F}" presName="rootComposite1" presStyleCnt="0"/>
      <dgm:spPr/>
    </dgm:pt>
    <dgm:pt modelId="{7A152278-B98E-4445-839D-43497D0515F9}" type="pres">
      <dgm:prSet presAssocID="{F9BBBBF7-C76C-8A47-B5DC-32D72D42F33F}" presName="rootText1" presStyleLbl="node0" presStyleIdx="0" presStyleCnt="1" custScaleX="150521" custScaleY="179562">
        <dgm:presLayoutVars>
          <dgm:chPref val="3"/>
        </dgm:presLayoutVars>
      </dgm:prSet>
      <dgm:spPr/>
      <dgm:t>
        <a:bodyPr/>
        <a:lstStyle/>
        <a:p>
          <a:endParaRPr lang="zh-CN" altLang="en-US"/>
        </a:p>
      </dgm:t>
    </dgm:pt>
    <dgm:pt modelId="{247CFD50-C8B0-7844-9E85-1B91E0A377E6}" type="pres">
      <dgm:prSet presAssocID="{F9BBBBF7-C76C-8A47-B5DC-32D72D42F33F}" presName="rootConnector1" presStyleLbl="node1" presStyleIdx="0" presStyleCnt="0"/>
      <dgm:spPr/>
      <dgm:t>
        <a:bodyPr/>
        <a:lstStyle/>
        <a:p>
          <a:endParaRPr lang="zh-CN" altLang="en-US"/>
        </a:p>
      </dgm:t>
    </dgm:pt>
    <dgm:pt modelId="{25772527-AAC0-5F4D-9AED-44964AEF89D7}" type="pres">
      <dgm:prSet presAssocID="{F9BBBBF7-C76C-8A47-B5DC-32D72D42F33F}" presName="hierChild2" presStyleCnt="0"/>
      <dgm:spPr/>
    </dgm:pt>
    <dgm:pt modelId="{758274EA-8762-F844-8376-ED460773996A}" type="pres">
      <dgm:prSet presAssocID="{BA1493E6-9F29-7740-B423-F23382DA0882}" presName="Name64" presStyleLbl="parChTrans1D2" presStyleIdx="0" presStyleCnt="2"/>
      <dgm:spPr/>
      <dgm:t>
        <a:bodyPr/>
        <a:lstStyle/>
        <a:p>
          <a:endParaRPr lang="zh-CN" altLang="en-US"/>
        </a:p>
      </dgm:t>
    </dgm:pt>
    <dgm:pt modelId="{92F29588-739F-6F4D-BD47-94061D0D327D}" type="pres">
      <dgm:prSet presAssocID="{15550365-6A2A-924F-A70A-8DD2701AB197}" presName="hierRoot2" presStyleCnt="0">
        <dgm:presLayoutVars>
          <dgm:hierBranch val="init"/>
        </dgm:presLayoutVars>
      </dgm:prSet>
      <dgm:spPr/>
    </dgm:pt>
    <dgm:pt modelId="{B0B6DF49-E4D6-5E4F-A581-B52846DDBD1B}" type="pres">
      <dgm:prSet presAssocID="{15550365-6A2A-924F-A70A-8DD2701AB197}" presName="rootComposite" presStyleCnt="0"/>
      <dgm:spPr/>
    </dgm:pt>
    <dgm:pt modelId="{85CF5292-3C5E-E04E-BA61-5DFB476F2430}" type="pres">
      <dgm:prSet presAssocID="{15550365-6A2A-924F-A70A-8DD2701AB197}" presName="rootText" presStyleLbl="node2" presStyleIdx="0" presStyleCnt="2">
        <dgm:presLayoutVars>
          <dgm:chPref val="3"/>
        </dgm:presLayoutVars>
      </dgm:prSet>
      <dgm:spPr/>
      <dgm:t>
        <a:bodyPr/>
        <a:lstStyle/>
        <a:p>
          <a:endParaRPr lang="zh-CN" altLang="en-US"/>
        </a:p>
      </dgm:t>
    </dgm:pt>
    <dgm:pt modelId="{68DBDFB5-ECF5-D241-8A1E-F8D7934188DF}" type="pres">
      <dgm:prSet presAssocID="{15550365-6A2A-924F-A70A-8DD2701AB197}" presName="rootConnector" presStyleLbl="node2" presStyleIdx="0" presStyleCnt="2"/>
      <dgm:spPr/>
      <dgm:t>
        <a:bodyPr/>
        <a:lstStyle/>
        <a:p>
          <a:endParaRPr lang="zh-CN" altLang="en-US"/>
        </a:p>
      </dgm:t>
    </dgm:pt>
    <dgm:pt modelId="{CC5457AF-D16F-1E45-9345-898D553ACFC5}" type="pres">
      <dgm:prSet presAssocID="{15550365-6A2A-924F-A70A-8DD2701AB197}" presName="hierChild4" presStyleCnt="0"/>
      <dgm:spPr/>
    </dgm:pt>
    <dgm:pt modelId="{A7818B8A-B901-C64F-B2A8-ED40BB5C0732}" type="pres">
      <dgm:prSet presAssocID="{C62B1FCB-1A60-D947-80AB-AB9FF5EFDAC1}" presName="Name64" presStyleLbl="parChTrans1D3" presStyleIdx="0" presStyleCnt="3"/>
      <dgm:spPr/>
      <dgm:t>
        <a:bodyPr/>
        <a:lstStyle/>
        <a:p>
          <a:endParaRPr lang="zh-CN" altLang="en-US"/>
        </a:p>
      </dgm:t>
    </dgm:pt>
    <dgm:pt modelId="{F69161FE-11A2-434E-A780-ADBC2ECA48E9}" type="pres">
      <dgm:prSet presAssocID="{09EB534C-CDDD-A345-B9CE-FCCBA01809BF}" presName="hierRoot2" presStyleCnt="0">
        <dgm:presLayoutVars>
          <dgm:hierBranch val="init"/>
        </dgm:presLayoutVars>
      </dgm:prSet>
      <dgm:spPr/>
    </dgm:pt>
    <dgm:pt modelId="{9D08CCAD-4C7C-4147-A84C-354F3AB9DE0C}" type="pres">
      <dgm:prSet presAssocID="{09EB534C-CDDD-A345-B9CE-FCCBA01809BF}" presName="rootComposite" presStyleCnt="0"/>
      <dgm:spPr/>
    </dgm:pt>
    <dgm:pt modelId="{A225024C-5EC4-794F-8303-6B805AB003F6}" type="pres">
      <dgm:prSet presAssocID="{09EB534C-CDDD-A345-B9CE-FCCBA01809BF}" presName="rootText" presStyleLbl="node3" presStyleIdx="0" presStyleCnt="3">
        <dgm:presLayoutVars>
          <dgm:chPref val="3"/>
        </dgm:presLayoutVars>
      </dgm:prSet>
      <dgm:spPr/>
      <dgm:t>
        <a:bodyPr/>
        <a:lstStyle/>
        <a:p>
          <a:endParaRPr lang="zh-CN" altLang="en-US"/>
        </a:p>
      </dgm:t>
    </dgm:pt>
    <dgm:pt modelId="{AAEFFB82-4211-2341-ADDA-AD24A8816483}" type="pres">
      <dgm:prSet presAssocID="{09EB534C-CDDD-A345-B9CE-FCCBA01809BF}" presName="rootConnector" presStyleLbl="node3" presStyleIdx="0" presStyleCnt="3"/>
      <dgm:spPr/>
      <dgm:t>
        <a:bodyPr/>
        <a:lstStyle/>
        <a:p>
          <a:endParaRPr lang="zh-CN" altLang="en-US"/>
        </a:p>
      </dgm:t>
    </dgm:pt>
    <dgm:pt modelId="{2737F26F-0300-7B4F-AEDF-842C012EA993}" type="pres">
      <dgm:prSet presAssocID="{09EB534C-CDDD-A345-B9CE-FCCBA01809BF}" presName="hierChild4" presStyleCnt="0"/>
      <dgm:spPr/>
    </dgm:pt>
    <dgm:pt modelId="{5B7C206F-1898-694E-8F5B-A50B19924462}" type="pres">
      <dgm:prSet presAssocID="{09EB534C-CDDD-A345-B9CE-FCCBA01809BF}" presName="hierChild5" presStyleCnt="0"/>
      <dgm:spPr/>
    </dgm:pt>
    <dgm:pt modelId="{DF878C0A-814F-CD46-93BA-71DBF43FB969}" type="pres">
      <dgm:prSet presAssocID="{DEB55DAF-1E56-3A40-95A3-97B68B9AB0ED}" presName="Name64" presStyleLbl="parChTrans1D3" presStyleIdx="1" presStyleCnt="3"/>
      <dgm:spPr/>
      <dgm:t>
        <a:bodyPr/>
        <a:lstStyle/>
        <a:p>
          <a:endParaRPr lang="zh-CN" altLang="en-US"/>
        </a:p>
      </dgm:t>
    </dgm:pt>
    <dgm:pt modelId="{7081F518-078B-EF4B-A3D3-B994F4A10779}" type="pres">
      <dgm:prSet presAssocID="{7BD9412B-379C-CC49-BF41-22772114C098}" presName="hierRoot2" presStyleCnt="0">
        <dgm:presLayoutVars>
          <dgm:hierBranch val="init"/>
        </dgm:presLayoutVars>
      </dgm:prSet>
      <dgm:spPr/>
    </dgm:pt>
    <dgm:pt modelId="{4E55D958-2535-EC4F-8982-E5D4B44D85D9}" type="pres">
      <dgm:prSet presAssocID="{7BD9412B-379C-CC49-BF41-22772114C098}" presName="rootComposite" presStyleCnt="0"/>
      <dgm:spPr/>
    </dgm:pt>
    <dgm:pt modelId="{4C9B26A5-1E8E-F044-A21F-37AE2B31E0EC}" type="pres">
      <dgm:prSet presAssocID="{7BD9412B-379C-CC49-BF41-22772114C098}" presName="rootText" presStyleLbl="node3" presStyleIdx="1" presStyleCnt="3">
        <dgm:presLayoutVars>
          <dgm:chPref val="3"/>
        </dgm:presLayoutVars>
      </dgm:prSet>
      <dgm:spPr/>
      <dgm:t>
        <a:bodyPr/>
        <a:lstStyle/>
        <a:p>
          <a:endParaRPr lang="zh-CN" altLang="en-US"/>
        </a:p>
      </dgm:t>
    </dgm:pt>
    <dgm:pt modelId="{54A6A2D1-B7A5-2C4C-B2B3-552E147089FF}" type="pres">
      <dgm:prSet presAssocID="{7BD9412B-379C-CC49-BF41-22772114C098}" presName="rootConnector" presStyleLbl="node3" presStyleIdx="1" presStyleCnt="3"/>
      <dgm:spPr/>
      <dgm:t>
        <a:bodyPr/>
        <a:lstStyle/>
        <a:p>
          <a:endParaRPr lang="zh-CN" altLang="en-US"/>
        </a:p>
      </dgm:t>
    </dgm:pt>
    <dgm:pt modelId="{E5010796-8C10-D546-BADC-03778FE39382}" type="pres">
      <dgm:prSet presAssocID="{7BD9412B-379C-CC49-BF41-22772114C098}" presName="hierChild4" presStyleCnt="0"/>
      <dgm:spPr/>
    </dgm:pt>
    <dgm:pt modelId="{CF215FCC-1DE7-DE40-A089-128204206682}" type="pres">
      <dgm:prSet presAssocID="{7BD9412B-379C-CC49-BF41-22772114C098}" presName="hierChild5" presStyleCnt="0"/>
      <dgm:spPr/>
    </dgm:pt>
    <dgm:pt modelId="{28053315-32A6-FB42-955B-DF837BF2E3D5}" type="pres">
      <dgm:prSet presAssocID="{9F169B2F-01AB-DF43-82C3-A68A44EC618B}" presName="Name64" presStyleLbl="parChTrans1D3" presStyleIdx="2" presStyleCnt="3"/>
      <dgm:spPr/>
      <dgm:t>
        <a:bodyPr/>
        <a:lstStyle/>
        <a:p>
          <a:endParaRPr lang="zh-CN" altLang="en-US"/>
        </a:p>
      </dgm:t>
    </dgm:pt>
    <dgm:pt modelId="{E722C547-BE7B-404F-9A10-06DA3D662701}" type="pres">
      <dgm:prSet presAssocID="{9E9D879F-05D5-C84F-8924-FE8D3D79EFE5}" presName="hierRoot2" presStyleCnt="0">
        <dgm:presLayoutVars>
          <dgm:hierBranch val="init"/>
        </dgm:presLayoutVars>
      </dgm:prSet>
      <dgm:spPr/>
    </dgm:pt>
    <dgm:pt modelId="{EBF775EB-D3C2-8D48-9378-F226903AF144}" type="pres">
      <dgm:prSet presAssocID="{9E9D879F-05D5-C84F-8924-FE8D3D79EFE5}" presName="rootComposite" presStyleCnt="0"/>
      <dgm:spPr/>
    </dgm:pt>
    <dgm:pt modelId="{971534A6-5310-C144-BE86-2A22A28D3E37}" type="pres">
      <dgm:prSet presAssocID="{9E9D879F-05D5-C84F-8924-FE8D3D79EFE5}" presName="rootText" presStyleLbl="node3" presStyleIdx="2" presStyleCnt="3">
        <dgm:presLayoutVars>
          <dgm:chPref val="3"/>
        </dgm:presLayoutVars>
      </dgm:prSet>
      <dgm:spPr/>
      <dgm:t>
        <a:bodyPr/>
        <a:lstStyle/>
        <a:p>
          <a:endParaRPr lang="zh-CN" altLang="en-US"/>
        </a:p>
      </dgm:t>
    </dgm:pt>
    <dgm:pt modelId="{04F21176-313C-7145-B48C-9F2AF223D9E5}" type="pres">
      <dgm:prSet presAssocID="{9E9D879F-05D5-C84F-8924-FE8D3D79EFE5}" presName="rootConnector" presStyleLbl="node3" presStyleIdx="2" presStyleCnt="3"/>
      <dgm:spPr/>
      <dgm:t>
        <a:bodyPr/>
        <a:lstStyle/>
        <a:p>
          <a:endParaRPr lang="zh-CN" altLang="en-US"/>
        </a:p>
      </dgm:t>
    </dgm:pt>
    <dgm:pt modelId="{119CB0F4-9F6D-6B46-856B-E2CF7D7E757E}" type="pres">
      <dgm:prSet presAssocID="{9E9D879F-05D5-C84F-8924-FE8D3D79EFE5}" presName="hierChild4" presStyleCnt="0"/>
      <dgm:spPr/>
    </dgm:pt>
    <dgm:pt modelId="{79FA59A7-A7E3-D648-98CE-62D28D7064DD}" type="pres">
      <dgm:prSet presAssocID="{9E9D879F-05D5-C84F-8924-FE8D3D79EFE5}" presName="hierChild5" presStyleCnt="0"/>
      <dgm:spPr/>
    </dgm:pt>
    <dgm:pt modelId="{72CE260D-6AFA-4B48-A2AD-0A106E63288C}" type="pres">
      <dgm:prSet presAssocID="{15550365-6A2A-924F-A70A-8DD2701AB197}" presName="hierChild5" presStyleCnt="0"/>
      <dgm:spPr/>
    </dgm:pt>
    <dgm:pt modelId="{E649D310-A9E2-694C-9768-1A427E4CFA54}" type="pres">
      <dgm:prSet presAssocID="{7CDBC350-7FE4-FB43-90C2-9D8041EF22AC}" presName="Name64" presStyleLbl="parChTrans1D2" presStyleIdx="1" presStyleCnt="2"/>
      <dgm:spPr/>
      <dgm:t>
        <a:bodyPr/>
        <a:lstStyle/>
        <a:p>
          <a:endParaRPr lang="zh-CN" altLang="en-US"/>
        </a:p>
      </dgm:t>
    </dgm:pt>
    <dgm:pt modelId="{E0234E3D-8593-5941-822F-9ACECE8CEA9B}" type="pres">
      <dgm:prSet presAssocID="{41187E0F-0725-7443-8D80-8B1792F4D67F}" presName="hierRoot2" presStyleCnt="0">
        <dgm:presLayoutVars>
          <dgm:hierBranch val="init"/>
        </dgm:presLayoutVars>
      </dgm:prSet>
      <dgm:spPr/>
    </dgm:pt>
    <dgm:pt modelId="{EFA129F3-E66B-BB44-81A2-5A0B8245B087}" type="pres">
      <dgm:prSet presAssocID="{41187E0F-0725-7443-8D80-8B1792F4D67F}" presName="rootComposite" presStyleCnt="0"/>
      <dgm:spPr/>
    </dgm:pt>
    <dgm:pt modelId="{CEF70C8A-AEE8-B940-9B8F-68EDF8CB8886}" type="pres">
      <dgm:prSet presAssocID="{41187E0F-0725-7443-8D80-8B1792F4D67F}" presName="rootText" presStyleLbl="node2" presStyleIdx="1" presStyleCnt="2" custScaleX="100754" custScaleY="102817">
        <dgm:presLayoutVars>
          <dgm:chPref val="3"/>
        </dgm:presLayoutVars>
      </dgm:prSet>
      <dgm:spPr/>
      <dgm:t>
        <a:bodyPr/>
        <a:lstStyle/>
        <a:p>
          <a:endParaRPr lang="zh-CN" altLang="en-US"/>
        </a:p>
      </dgm:t>
    </dgm:pt>
    <dgm:pt modelId="{409921D5-4E61-5549-A81C-011F35D87E11}" type="pres">
      <dgm:prSet presAssocID="{41187E0F-0725-7443-8D80-8B1792F4D67F}" presName="rootConnector" presStyleLbl="node2" presStyleIdx="1" presStyleCnt="2"/>
      <dgm:spPr/>
      <dgm:t>
        <a:bodyPr/>
        <a:lstStyle/>
        <a:p>
          <a:endParaRPr lang="zh-CN" altLang="en-US"/>
        </a:p>
      </dgm:t>
    </dgm:pt>
    <dgm:pt modelId="{ADE95BF3-C04E-8642-B882-8F6A34E556E8}" type="pres">
      <dgm:prSet presAssocID="{41187E0F-0725-7443-8D80-8B1792F4D67F}" presName="hierChild4" presStyleCnt="0"/>
      <dgm:spPr/>
    </dgm:pt>
    <dgm:pt modelId="{DA9AB18B-91D7-8045-9617-719A00F00262}" type="pres">
      <dgm:prSet presAssocID="{41187E0F-0725-7443-8D80-8B1792F4D67F}" presName="hierChild5" presStyleCnt="0"/>
      <dgm:spPr/>
    </dgm:pt>
    <dgm:pt modelId="{16E45902-9E8E-594C-AD0B-1CDCECB5893A}" type="pres">
      <dgm:prSet presAssocID="{F9BBBBF7-C76C-8A47-B5DC-32D72D42F33F}" presName="hierChild3" presStyleCnt="0"/>
      <dgm:spPr/>
    </dgm:pt>
  </dgm:ptLst>
  <dgm:cxnLst>
    <dgm:cxn modelId="{EC207B03-A0C3-0D45-91AA-28268D12E63A}" srcId="{15550365-6A2A-924F-A70A-8DD2701AB197}" destId="{09EB534C-CDDD-A345-B9CE-FCCBA01809BF}" srcOrd="0" destOrd="0" parTransId="{C62B1FCB-1A60-D947-80AB-AB9FF5EFDAC1}" sibTransId="{29C62E65-4D2B-7743-BBC4-1A8F578D489D}"/>
    <dgm:cxn modelId="{AEB70E64-266C-EF42-8627-B6804C4FBE36}" srcId="{F9BBBBF7-C76C-8A47-B5DC-32D72D42F33F}" destId="{15550365-6A2A-924F-A70A-8DD2701AB197}" srcOrd="0" destOrd="0" parTransId="{BA1493E6-9F29-7740-B423-F23382DA0882}" sibTransId="{0C3FEA94-264A-9340-99F0-2E0A0F79603E}"/>
    <dgm:cxn modelId="{71786E19-692C-7F40-A5A3-5F883657112B}" type="presOf" srcId="{09EB534C-CDDD-A345-B9CE-FCCBA01809BF}" destId="{AAEFFB82-4211-2341-ADDA-AD24A8816483}" srcOrd="1" destOrd="0" presId="urn:microsoft.com/office/officeart/2009/3/layout/HorizontalOrganizationChart#430"/>
    <dgm:cxn modelId="{DF479F00-DE98-544B-B358-14A8F7B44273}" srcId="{F9BBBBF7-C76C-8A47-B5DC-32D72D42F33F}" destId="{41187E0F-0725-7443-8D80-8B1792F4D67F}" srcOrd="1" destOrd="0" parTransId="{7CDBC350-7FE4-FB43-90C2-9D8041EF22AC}" sibTransId="{0CE4D329-EAF2-1F43-A192-8E44606CA887}"/>
    <dgm:cxn modelId="{E6797FC3-0181-3B4D-A777-C3EAF584C69C}" type="presOf" srcId="{41187E0F-0725-7443-8D80-8B1792F4D67F}" destId="{409921D5-4E61-5549-A81C-011F35D87E11}" srcOrd="1" destOrd="0" presId="urn:microsoft.com/office/officeart/2009/3/layout/HorizontalOrganizationChart#430"/>
    <dgm:cxn modelId="{D8C21863-2C19-764F-86C7-E41B8A70CC2F}" type="presOf" srcId="{7BD9412B-379C-CC49-BF41-22772114C098}" destId="{4C9B26A5-1E8E-F044-A21F-37AE2B31E0EC}" srcOrd="0" destOrd="0" presId="urn:microsoft.com/office/officeart/2009/3/layout/HorizontalOrganizationChart#430"/>
    <dgm:cxn modelId="{665C53EA-AA0F-0840-848F-90270E476C33}" type="presOf" srcId="{9F169B2F-01AB-DF43-82C3-A68A44EC618B}" destId="{28053315-32A6-FB42-955B-DF837BF2E3D5}" srcOrd="0" destOrd="0" presId="urn:microsoft.com/office/officeart/2009/3/layout/HorizontalOrganizationChart#430"/>
    <dgm:cxn modelId="{E179B30D-598B-9B47-8C0F-84F083495DFE}" type="presOf" srcId="{DEB55DAF-1E56-3A40-95A3-97B68B9AB0ED}" destId="{DF878C0A-814F-CD46-93BA-71DBF43FB969}" srcOrd="0" destOrd="0" presId="urn:microsoft.com/office/officeart/2009/3/layout/HorizontalOrganizationChart#430"/>
    <dgm:cxn modelId="{3BD8BFDA-2DA9-2B4B-AD95-7B6E421B3E68}" type="presOf" srcId="{9E9D879F-05D5-C84F-8924-FE8D3D79EFE5}" destId="{971534A6-5310-C144-BE86-2A22A28D3E37}" srcOrd="0" destOrd="0" presId="urn:microsoft.com/office/officeart/2009/3/layout/HorizontalOrganizationChart#430"/>
    <dgm:cxn modelId="{822E685A-0385-504E-B026-D3609BB8BF0A}" type="presOf" srcId="{F9BBBBF7-C76C-8A47-B5DC-32D72D42F33F}" destId="{7A152278-B98E-4445-839D-43497D0515F9}" srcOrd="0" destOrd="0" presId="urn:microsoft.com/office/officeart/2009/3/layout/HorizontalOrganizationChart#430"/>
    <dgm:cxn modelId="{20B666DD-7D37-A244-9C4F-A7D2150829A1}" type="presOf" srcId="{7CDBC350-7FE4-FB43-90C2-9D8041EF22AC}" destId="{E649D310-A9E2-694C-9768-1A427E4CFA54}" srcOrd="0" destOrd="0" presId="urn:microsoft.com/office/officeart/2009/3/layout/HorizontalOrganizationChart#430"/>
    <dgm:cxn modelId="{B467A8FE-23AE-6944-8663-10A3406F17C8}" type="presOf" srcId="{15550365-6A2A-924F-A70A-8DD2701AB197}" destId="{68DBDFB5-ECF5-D241-8A1E-F8D7934188DF}" srcOrd="1" destOrd="0" presId="urn:microsoft.com/office/officeart/2009/3/layout/HorizontalOrganizationChart#430"/>
    <dgm:cxn modelId="{F227D8FA-D3F2-5140-9B8C-685E09A9E47B}" type="presOf" srcId="{09EB534C-CDDD-A345-B9CE-FCCBA01809BF}" destId="{A225024C-5EC4-794F-8303-6B805AB003F6}" srcOrd="0" destOrd="0" presId="urn:microsoft.com/office/officeart/2009/3/layout/HorizontalOrganizationChart#430"/>
    <dgm:cxn modelId="{72D57298-24B6-7B41-85AF-3914FF98B32B}" type="presOf" srcId="{9E9D879F-05D5-C84F-8924-FE8D3D79EFE5}" destId="{04F21176-313C-7145-B48C-9F2AF223D9E5}" srcOrd="1" destOrd="0" presId="urn:microsoft.com/office/officeart/2009/3/layout/HorizontalOrganizationChart#430"/>
    <dgm:cxn modelId="{BB6556C4-1C09-EF47-957C-CC7AAAAD6A55}" type="presOf" srcId="{15550365-6A2A-924F-A70A-8DD2701AB197}" destId="{85CF5292-3C5E-E04E-BA61-5DFB476F2430}" srcOrd="0" destOrd="0" presId="urn:microsoft.com/office/officeart/2009/3/layout/HorizontalOrganizationChart#430"/>
    <dgm:cxn modelId="{86C0D226-1EAD-FE40-841B-5B8A64718875}" type="presOf" srcId="{BA1493E6-9F29-7740-B423-F23382DA0882}" destId="{758274EA-8762-F844-8376-ED460773996A}" srcOrd="0" destOrd="0" presId="urn:microsoft.com/office/officeart/2009/3/layout/HorizontalOrganizationChart#430"/>
    <dgm:cxn modelId="{E38A2C37-7FD0-0746-9338-C2A4FE68DCEB}" type="presOf" srcId="{7BD9412B-379C-CC49-BF41-22772114C098}" destId="{54A6A2D1-B7A5-2C4C-B2B3-552E147089FF}" srcOrd="1" destOrd="0" presId="urn:microsoft.com/office/officeart/2009/3/layout/HorizontalOrganizationChart#430"/>
    <dgm:cxn modelId="{72DC1E1A-A908-984B-BD9E-43A91B888DAA}" type="presOf" srcId="{41187E0F-0725-7443-8D80-8B1792F4D67F}" destId="{CEF70C8A-AEE8-B940-9B8F-68EDF8CB8886}" srcOrd="0" destOrd="0" presId="urn:microsoft.com/office/officeart/2009/3/layout/HorizontalOrganizationChart#430"/>
    <dgm:cxn modelId="{0E16A1EB-63D5-1449-81B3-2F554ABBEDEB}" type="presOf" srcId="{C62B1FCB-1A60-D947-80AB-AB9FF5EFDAC1}" destId="{A7818B8A-B901-C64F-B2A8-ED40BB5C0732}" srcOrd="0" destOrd="0" presId="urn:microsoft.com/office/officeart/2009/3/layout/HorizontalOrganizationChart#430"/>
    <dgm:cxn modelId="{A5924DB6-803A-B842-92BB-AFD5E009113D}" type="presOf" srcId="{BF730569-401B-B943-909D-C216B49DE6BC}" destId="{7CB01AE5-DD92-4344-8F77-75DB56CFCB99}" srcOrd="0" destOrd="0" presId="urn:microsoft.com/office/officeart/2009/3/layout/HorizontalOrganizationChart#430"/>
    <dgm:cxn modelId="{0BC3D7EC-856E-7F41-A0AD-D0D362FEB36C}" srcId="{BF730569-401B-B943-909D-C216B49DE6BC}" destId="{F9BBBBF7-C76C-8A47-B5DC-32D72D42F33F}" srcOrd="0" destOrd="0" parTransId="{740BED71-150C-0F4C-B70C-3A1D7BDC8588}" sibTransId="{C3991321-D4AC-174C-BB65-5C757B14BB40}"/>
    <dgm:cxn modelId="{AE3175CF-82CD-7646-AAD3-103C066FCDC1}" srcId="{15550365-6A2A-924F-A70A-8DD2701AB197}" destId="{9E9D879F-05D5-C84F-8924-FE8D3D79EFE5}" srcOrd="2" destOrd="0" parTransId="{9F169B2F-01AB-DF43-82C3-A68A44EC618B}" sibTransId="{A53B4383-8069-4C41-9E80-41C2023D54E9}"/>
    <dgm:cxn modelId="{7DA3A6FE-7CDE-4B47-9501-4BE66A799C85}" type="presOf" srcId="{F9BBBBF7-C76C-8A47-B5DC-32D72D42F33F}" destId="{247CFD50-C8B0-7844-9E85-1B91E0A377E6}" srcOrd="1" destOrd="0" presId="urn:microsoft.com/office/officeart/2009/3/layout/HorizontalOrganizationChart#430"/>
    <dgm:cxn modelId="{D2C1987E-410F-DA4B-B382-D23E8EB1F2DC}" srcId="{15550365-6A2A-924F-A70A-8DD2701AB197}" destId="{7BD9412B-379C-CC49-BF41-22772114C098}" srcOrd="1" destOrd="0" parTransId="{DEB55DAF-1E56-3A40-95A3-97B68B9AB0ED}" sibTransId="{936FB75B-F9E4-5C41-ADF6-0345650F5448}"/>
    <dgm:cxn modelId="{FAD3CAAE-C271-4A40-B53A-1DA5F27737F1}" type="presParOf" srcId="{7CB01AE5-DD92-4344-8F77-75DB56CFCB99}" destId="{8DBF306A-8862-6D4F-94E8-15CA9ECF041D}" srcOrd="0" destOrd="0" presId="urn:microsoft.com/office/officeart/2009/3/layout/HorizontalOrganizationChart#430"/>
    <dgm:cxn modelId="{41FA7CED-7EFC-4249-94EB-A92AD00AC3DA}" type="presParOf" srcId="{8DBF306A-8862-6D4F-94E8-15CA9ECF041D}" destId="{3F17A522-F267-0747-AEC9-1271264BB841}" srcOrd="0" destOrd="0" presId="urn:microsoft.com/office/officeart/2009/3/layout/HorizontalOrganizationChart#430"/>
    <dgm:cxn modelId="{339A6DD0-6343-E142-B743-733E960F9043}" type="presParOf" srcId="{3F17A522-F267-0747-AEC9-1271264BB841}" destId="{7A152278-B98E-4445-839D-43497D0515F9}" srcOrd="0" destOrd="0" presId="urn:microsoft.com/office/officeart/2009/3/layout/HorizontalOrganizationChart#430"/>
    <dgm:cxn modelId="{DF2F5CC9-B8B4-5C4D-AB72-B956C548F52B}" type="presParOf" srcId="{3F17A522-F267-0747-AEC9-1271264BB841}" destId="{247CFD50-C8B0-7844-9E85-1B91E0A377E6}" srcOrd="1" destOrd="0" presId="urn:microsoft.com/office/officeart/2009/3/layout/HorizontalOrganizationChart#430"/>
    <dgm:cxn modelId="{E7F38BC3-D521-764A-8DFE-F23BD4670B62}" type="presParOf" srcId="{8DBF306A-8862-6D4F-94E8-15CA9ECF041D}" destId="{25772527-AAC0-5F4D-9AED-44964AEF89D7}" srcOrd="1" destOrd="0" presId="urn:microsoft.com/office/officeart/2009/3/layout/HorizontalOrganizationChart#430"/>
    <dgm:cxn modelId="{CD214130-4A7A-E04A-AFAA-D9A54734ECDE}" type="presParOf" srcId="{25772527-AAC0-5F4D-9AED-44964AEF89D7}" destId="{758274EA-8762-F844-8376-ED460773996A}" srcOrd="0" destOrd="0" presId="urn:microsoft.com/office/officeart/2009/3/layout/HorizontalOrganizationChart#430"/>
    <dgm:cxn modelId="{E2BD2447-51E5-D040-A881-7F2B5C2199C7}" type="presParOf" srcId="{25772527-AAC0-5F4D-9AED-44964AEF89D7}" destId="{92F29588-739F-6F4D-BD47-94061D0D327D}" srcOrd="1" destOrd="0" presId="urn:microsoft.com/office/officeart/2009/3/layout/HorizontalOrganizationChart#430"/>
    <dgm:cxn modelId="{FBAAC585-0D47-954D-99FF-BF1FACF63DC2}" type="presParOf" srcId="{92F29588-739F-6F4D-BD47-94061D0D327D}" destId="{B0B6DF49-E4D6-5E4F-A581-B52846DDBD1B}" srcOrd="0" destOrd="0" presId="urn:microsoft.com/office/officeart/2009/3/layout/HorizontalOrganizationChart#430"/>
    <dgm:cxn modelId="{C561469A-2DB2-564E-A641-34D27FDC6B76}" type="presParOf" srcId="{B0B6DF49-E4D6-5E4F-A581-B52846DDBD1B}" destId="{85CF5292-3C5E-E04E-BA61-5DFB476F2430}" srcOrd="0" destOrd="0" presId="urn:microsoft.com/office/officeart/2009/3/layout/HorizontalOrganizationChart#430"/>
    <dgm:cxn modelId="{2C026223-4B71-AF42-AF18-26080B80D0E0}" type="presParOf" srcId="{B0B6DF49-E4D6-5E4F-A581-B52846DDBD1B}" destId="{68DBDFB5-ECF5-D241-8A1E-F8D7934188DF}" srcOrd="1" destOrd="0" presId="urn:microsoft.com/office/officeart/2009/3/layout/HorizontalOrganizationChart#430"/>
    <dgm:cxn modelId="{0673F4F5-BD0E-6B44-8078-29A14A798032}" type="presParOf" srcId="{92F29588-739F-6F4D-BD47-94061D0D327D}" destId="{CC5457AF-D16F-1E45-9345-898D553ACFC5}" srcOrd="1" destOrd="0" presId="urn:microsoft.com/office/officeart/2009/3/layout/HorizontalOrganizationChart#430"/>
    <dgm:cxn modelId="{985E3072-AAA6-CD4E-9E0B-69D300EC973F}" type="presParOf" srcId="{CC5457AF-D16F-1E45-9345-898D553ACFC5}" destId="{A7818B8A-B901-C64F-B2A8-ED40BB5C0732}" srcOrd="0" destOrd="0" presId="urn:microsoft.com/office/officeart/2009/3/layout/HorizontalOrganizationChart#430"/>
    <dgm:cxn modelId="{ACC60771-12B2-1645-BB03-EA52287D746E}" type="presParOf" srcId="{CC5457AF-D16F-1E45-9345-898D553ACFC5}" destId="{F69161FE-11A2-434E-A780-ADBC2ECA48E9}" srcOrd="1" destOrd="0" presId="urn:microsoft.com/office/officeart/2009/3/layout/HorizontalOrganizationChart#430"/>
    <dgm:cxn modelId="{6325BDD5-18B0-964C-9006-9EEE13989058}" type="presParOf" srcId="{F69161FE-11A2-434E-A780-ADBC2ECA48E9}" destId="{9D08CCAD-4C7C-4147-A84C-354F3AB9DE0C}" srcOrd="0" destOrd="0" presId="urn:microsoft.com/office/officeart/2009/3/layout/HorizontalOrganizationChart#430"/>
    <dgm:cxn modelId="{AB56F022-3C84-4F46-8781-4B1667722A79}" type="presParOf" srcId="{9D08CCAD-4C7C-4147-A84C-354F3AB9DE0C}" destId="{A225024C-5EC4-794F-8303-6B805AB003F6}" srcOrd="0" destOrd="0" presId="urn:microsoft.com/office/officeart/2009/3/layout/HorizontalOrganizationChart#430"/>
    <dgm:cxn modelId="{F6A541BB-1E93-7049-855E-FEFEFBB2BB48}" type="presParOf" srcId="{9D08CCAD-4C7C-4147-A84C-354F3AB9DE0C}" destId="{AAEFFB82-4211-2341-ADDA-AD24A8816483}" srcOrd="1" destOrd="0" presId="urn:microsoft.com/office/officeart/2009/3/layout/HorizontalOrganizationChart#430"/>
    <dgm:cxn modelId="{5AD88F1E-96FE-F24E-BECC-B53E2192EAAC}" type="presParOf" srcId="{F69161FE-11A2-434E-A780-ADBC2ECA48E9}" destId="{2737F26F-0300-7B4F-AEDF-842C012EA993}" srcOrd="1" destOrd="0" presId="urn:microsoft.com/office/officeart/2009/3/layout/HorizontalOrganizationChart#430"/>
    <dgm:cxn modelId="{1246D291-8521-8C4A-AF29-A49FD56AB1A2}" type="presParOf" srcId="{F69161FE-11A2-434E-A780-ADBC2ECA48E9}" destId="{5B7C206F-1898-694E-8F5B-A50B19924462}" srcOrd="2" destOrd="0" presId="urn:microsoft.com/office/officeart/2009/3/layout/HorizontalOrganizationChart#430"/>
    <dgm:cxn modelId="{9FE3809A-03EB-9543-866E-E005F3B9A57F}" type="presParOf" srcId="{CC5457AF-D16F-1E45-9345-898D553ACFC5}" destId="{DF878C0A-814F-CD46-93BA-71DBF43FB969}" srcOrd="2" destOrd="0" presId="urn:microsoft.com/office/officeart/2009/3/layout/HorizontalOrganizationChart#430"/>
    <dgm:cxn modelId="{326069F0-00D1-8049-A3D2-4A6B3E18EE12}" type="presParOf" srcId="{CC5457AF-D16F-1E45-9345-898D553ACFC5}" destId="{7081F518-078B-EF4B-A3D3-B994F4A10779}" srcOrd="3" destOrd="0" presId="urn:microsoft.com/office/officeart/2009/3/layout/HorizontalOrganizationChart#430"/>
    <dgm:cxn modelId="{FDDB47EB-FFF6-B247-88D7-FAC927778969}" type="presParOf" srcId="{7081F518-078B-EF4B-A3D3-B994F4A10779}" destId="{4E55D958-2535-EC4F-8982-E5D4B44D85D9}" srcOrd="0" destOrd="0" presId="urn:microsoft.com/office/officeart/2009/3/layout/HorizontalOrganizationChart#430"/>
    <dgm:cxn modelId="{147B6D46-579C-D646-BD42-ABDB0DEDAFDA}" type="presParOf" srcId="{4E55D958-2535-EC4F-8982-E5D4B44D85D9}" destId="{4C9B26A5-1E8E-F044-A21F-37AE2B31E0EC}" srcOrd="0" destOrd="0" presId="urn:microsoft.com/office/officeart/2009/3/layout/HorizontalOrganizationChart#430"/>
    <dgm:cxn modelId="{C02D5914-B71C-7546-BC4A-E05F5E3EDBD1}" type="presParOf" srcId="{4E55D958-2535-EC4F-8982-E5D4B44D85D9}" destId="{54A6A2D1-B7A5-2C4C-B2B3-552E147089FF}" srcOrd="1" destOrd="0" presId="urn:microsoft.com/office/officeart/2009/3/layout/HorizontalOrganizationChart#430"/>
    <dgm:cxn modelId="{83DB6DFC-5724-6742-ABB6-8C35686A5C12}" type="presParOf" srcId="{7081F518-078B-EF4B-A3D3-B994F4A10779}" destId="{E5010796-8C10-D546-BADC-03778FE39382}" srcOrd="1" destOrd="0" presId="urn:microsoft.com/office/officeart/2009/3/layout/HorizontalOrganizationChart#430"/>
    <dgm:cxn modelId="{ECB248E9-40B4-0F42-BB9D-EECE5F94D684}" type="presParOf" srcId="{7081F518-078B-EF4B-A3D3-B994F4A10779}" destId="{CF215FCC-1DE7-DE40-A089-128204206682}" srcOrd="2" destOrd="0" presId="urn:microsoft.com/office/officeart/2009/3/layout/HorizontalOrganizationChart#430"/>
    <dgm:cxn modelId="{47C867F7-0642-DD44-80A0-278E68425C63}" type="presParOf" srcId="{CC5457AF-D16F-1E45-9345-898D553ACFC5}" destId="{28053315-32A6-FB42-955B-DF837BF2E3D5}" srcOrd="4" destOrd="0" presId="urn:microsoft.com/office/officeart/2009/3/layout/HorizontalOrganizationChart#430"/>
    <dgm:cxn modelId="{2A098D3E-50FD-D147-83EE-F2AF1505B2F4}" type="presParOf" srcId="{CC5457AF-D16F-1E45-9345-898D553ACFC5}" destId="{E722C547-BE7B-404F-9A10-06DA3D662701}" srcOrd="5" destOrd="0" presId="urn:microsoft.com/office/officeart/2009/3/layout/HorizontalOrganizationChart#430"/>
    <dgm:cxn modelId="{894E4A1B-5ABD-0D4A-8B04-3D0401807092}" type="presParOf" srcId="{E722C547-BE7B-404F-9A10-06DA3D662701}" destId="{EBF775EB-D3C2-8D48-9378-F226903AF144}" srcOrd="0" destOrd="0" presId="urn:microsoft.com/office/officeart/2009/3/layout/HorizontalOrganizationChart#430"/>
    <dgm:cxn modelId="{AFD6952D-1BBC-8A4E-A7C8-013830676C0C}" type="presParOf" srcId="{EBF775EB-D3C2-8D48-9378-F226903AF144}" destId="{971534A6-5310-C144-BE86-2A22A28D3E37}" srcOrd="0" destOrd="0" presId="urn:microsoft.com/office/officeart/2009/3/layout/HorizontalOrganizationChart#430"/>
    <dgm:cxn modelId="{EA51B219-7807-BF4B-A4F4-490942423A71}" type="presParOf" srcId="{EBF775EB-D3C2-8D48-9378-F226903AF144}" destId="{04F21176-313C-7145-B48C-9F2AF223D9E5}" srcOrd="1" destOrd="0" presId="urn:microsoft.com/office/officeart/2009/3/layout/HorizontalOrganizationChart#430"/>
    <dgm:cxn modelId="{0A893E65-DB56-604C-A324-A2092373AB76}" type="presParOf" srcId="{E722C547-BE7B-404F-9A10-06DA3D662701}" destId="{119CB0F4-9F6D-6B46-856B-E2CF7D7E757E}" srcOrd="1" destOrd="0" presId="urn:microsoft.com/office/officeart/2009/3/layout/HorizontalOrganizationChart#430"/>
    <dgm:cxn modelId="{600EDE06-35F8-B04B-B7DE-F91259478632}" type="presParOf" srcId="{E722C547-BE7B-404F-9A10-06DA3D662701}" destId="{79FA59A7-A7E3-D648-98CE-62D28D7064DD}" srcOrd="2" destOrd="0" presId="urn:microsoft.com/office/officeart/2009/3/layout/HorizontalOrganizationChart#430"/>
    <dgm:cxn modelId="{A4FBF187-7728-4941-A4E4-6DFA475D5637}" type="presParOf" srcId="{92F29588-739F-6F4D-BD47-94061D0D327D}" destId="{72CE260D-6AFA-4B48-A2AD-0A106E63288C}" srcOrd="2" destOrd="0" presId="urn:microsoft.com/office/officeart/2009/3/layout/HorizontalOrganizationChart#430"/>
    <dgm:cxn modelId="{8BD11A3D-7087-9E47-B4E0-34E002900903}" type="presParOf" srcId="{25772527-AAC0-5F4D-9AED-44964AEF89D7}" destId="{E649D310-A9E2-694C-9768-1A427E4CFA54}" srcOrd="2" destOrd="0" presId="urn:microsoft.com/office/officeart/2009/3/layout/HorizontalOrganizationChart#430"/>
    <dgm:cxn modelId="{DBBFE9AF-14B4-444E-A5C4-6FEAAE6EEFAD}" type="presParOf" srcId="{25772527-AAC0-5F4D-9AED-44964AEF89D7}" destId="{E0234E3D-8593-5941-822F-9ACECE8CEA9B}" srcOrd="3" destOrd="0" presId="urn:microsoft.com/office/officeart/2009/3/layout/HorizontalOrganizationChart#430"/>
    <dgm:cxn modelId="{9053C0E1-2E00-B743-898D-7CD4B979FCA9}" type="presParOf" srcId="{E0234E3D-8593-5941-822F-9ACECE8CEA9B}" destId="{EFA129F3-E66B-BB44-81A2-5A0B8245B087}" srcOrd="0" destOrd="0" presId="urn:microsoft.com/office/officeart/2009/3/layout/HorizontalOrganizationChart#430"/>
    <dgm:cxn modelId="{7FF15299-EAA0-9641-BC87-2E6B35218240}" type="presParOf" srcId="{EFA129F3-E66B-BB44-81A2-5A0B8245B087}" destId="{CEF70C8A-AEE8-B940-9B8F-68EDF8CB8886}" srcOrd="0" destOrd="0" presId="urn:microsoft.com/office/officeart/2009/3/layout/HorizontalOrganizationChart#430"/>
    <dgm:cxn modelId="{37DAC938-10C6-474D-BB37-7915C36997D5}" type="presParOf" srcId="{EFA129F3-E66B-BB44-81A2-5A0B8245B087}" destId="{409921D5-4E61-5549-A81C-011F35D87E11}" srcOrd="1" destOrd="0" presId="urn:microsoft.com/office/officeart/2009/3/layout/HorizontalOrganizationChart#430"/>
    <dgm:cxn modelId="{559D76A4-4F41-DF4D-8BBB-1835C83B39CE}" type="presParOf" srcId="{E0234E3D-8593-5941-822F-9ACECE8CEA9B}" destId="{ADE95BF3-C04E-8642-B882-8F6A34E556E8}" srcOrd="1" destOrd="0" presId="urn:microsoft.com/office/officeart/2009/3/layout/HorizontalOrganizationChart#430"/>
    <dgm:cxn modelId="{D1801C64-8AB6-0442-8FC8-951B7BCD10A4}" type="presParOf" srcId="{E0234E3D-8593-5941-822F-9ACECE8CEA9B}" destId="{DA9AB18B-91D7-8045-9617-719A00F00262}" srcOrd="2" destOrd="0" presId="urn:microsoft.com/office/officeart/2009/3/layout/HorizontalOrganizationChart#430"/>
    <dgm:cxn modelId="{65F6E500-6822-A74F-8DBE-3F99E22AB1C5}" type="presParOf" srcId="{8DBF306A-8862-6D4F-94E8-15CA9ECF041D}" destId="{16E45902-9E8E-594C-AD0B-1CDCECB5893A}" srcOrd="2" destOrd="0" presId="urn:microsoft.com/office/officeart/2009/3/layout/HorizontalOrganizationChart#430"/>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51.xml><?xml version="1.0" encoding="utf-8"?>
<dgm:dataModel xmlns:dgm="http://schemas.openxmlformats.org/drawingml/2006/diagram" xmlns:a="http://schemas.openxmlformats.org/drawingml/2006/main">
  <dgm:ptLst>
    <dgm:pt modelId="{BF730569-401B-B943-909D-C216B49DE6BC}" type="doc">
      <dgm:prSet loTypeId="urn:microsoft.com/office/officeart/2009/3/layout/HorizontalOrganizationChart#431" loCatId="" qsTypeId="urn:microsoft.com/office/officeart/2005/8/quickstyle/simple1#460" qsCatId="simple" csTypeId="urn:microsoft.com/office/officeart/2005/8/colors/accent2_1#136" csCatId="accent2" phldr="1"/>
      <dgm:spPr/>
      <dgm:t>
        <a:bodyPr/>
        <a:lstStyle/>
        <a:p>
          <a:endParaRPr lang="zh-CN" altLang="en-US"/>
        </a:p>
      </dgm:t>
    </dgm:pt>
    <dgm:pt modelId="{F9BBBBF7-C76C-8A47-B5DC-32D72D42F33F}">
      <dgm:prSet phldrT="[文本]" custT="1"/>
      <dgm:spPr>
        <a:ln>
          <a:solidFill>
            <a:srgbClr val="C00000"/>
          </a:solidFill>
        </a:ln>
      </dgm:spPr>
      <dgm:t>
        <a:bodyPr/>
        <a:lstStyle/>
        <a:p>
          <a:r>
            <a:rPr lang="en-US" altLang="zh-CN" sz="32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3.</a:t>
          </a:r>
          <a:r>
            <a:rPr lang="zh-CN" altLang="en-US" sz="32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资本的流通过程和</a:t>
          </a:r>
        </a:p>
        <a:p>
          <a:r>
            <a:rPr lang="zh-CN" altLang="en-US" sz="32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剩余价值的分配</a:t>
          </a:r>
          <a:endParaRPr lang="zh-CN" altLang="en-US" sz="3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dgm:t>
    </dgm:pt>
    <dgm:pt modelId="{740BED71-150C-0F4C-B70C-3A1D7BDC8588}" cxnId="{0BC3D7EC-856E-7F41-A0AD-D0D362FEB36C}" type="parTrans">
      <dgm:prSet/>
      <dgm:spPr/>
      <dgm:t>
        <a:bodyPr/>
        <a:lstStyle/>
        <a:p>
          <a:endParaRPr lang="zh-CN" altLang="en-US"/>
        </a:p>
      </dgm:t>
    </dgm:pt>
    <dgm:pt modelId="{C3991321-D4AC-174C-BB65-5C757B14BB40}" cxnId="{0BC3D7EC-856E-7F41-A0AD-D0D362FEB36C}" type="sibTrans">
      <dgm:prSet/>
      <dgm:spPr/>
      <dgm:t>
        <a:bodyPr/>
        <a:lstStyle/>
        <a:p>
          <a:endParaRPr lang="zh-CN" altLang="en-US"/>
        </a:p>
      </dgm:t>
    </dgm:pt>
    <dgm:pt modelId="{15550365-6A2A-924F-A70A-8DD2701AB197}">
      <dgm:prSet custT="1"/>
      <dgm:spPr>
        <a:ln>
          <a:solidFill>
            <a:srgbClr val="C00000"/>
          </a:solidFill>
        </a:ln>
      </dgm:spPr>
      <dgm:t>
        <a:bodyPr/>
        <a:lstStyle/>
        <a:p>
          <a:r>
            <a:rPr lang="zh-CN" altLang="en-US" sz="32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流通过程</a:t>
          </a:r>
          <a:endParaRPr lang="zh-CN" altLang="en-US" sz="3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dgm:t>
    </dgm:pt>
    <dgm:pt modelId="{BA1493E6-9F29-7740-B423-F23382DA0882}" cxnId="{AEB70E64-266C-EF42-8627-B6804C4FBE36}" type="parTrans">
      <dgm:prSet/>
      <dgm:spPr>
        <a:ln>
          <a:solidFill>
            <a:srgbClr val="C00000"/>
          </a:solidFill>
        </a:ln>
      </dgm:spPr>
      <dgm:t>
        <a:bodyPr/>
        <a:lstStyle/>
        <a:p>
          <a:endParaRPr lang="zh-CN" altLang="en-US"/>
        </a:p>
      </dgm:t>
    </dgm:pt>
    <dgm:pt modelId="{0C3FEA94-264A-9340-99F0-2E0A0F79603E}" cxnId="{AEB70E64-266C-EF42-8627-B6804C4FBE36}" type="sibTrans">
      <dgm:prSet/>
      <dgm:spPr/>
      <dgm:t>
        <a:bodyPr/>
        <a:lstStyle/>
        <a:p>
          <a:endParaRPr lang="zh-CN" altLang="en-US"/>
        </a:p>
      </dgm:t>
    </dgm:pt>
    <dgm:pt modelId="{41187E0F-0725-7443-8D80-8B1792F4D67F}">
      <dgm:prSet custT="1"/>
      <dgm:spPr>
        <a:ln>
          <a:solidFill>
            <a:srgbClr val="C00000"/>
          </a:solidFill>
        </a:ln>
      </dgm:spPr>
      <dgm:t>
        <a:bodyPr/>
        <a:lstStyle/>
        <a:p>
          <a:r>
            <a:rPr lang="zh-CN" altLang="en-US" sz="32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剩余价值分配</a:t>
          </a:r>
          <a:endParaRPr lang="zh-CN" altLang="en-US" sz="3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dgm:t>
    </dgm:pt>
    <dgm:pt modelId="{7CDBC350-7FE4-FB43-90C2-9D8041EF22AC}" cxnId="{DF479F00-DE98-544B-B358-14A8F7B44273}" type="parTrans">
      <dgm:prSet/>
      <dgm:spPr>
        <a:ln>
          <a:solidFill>
            <a:srgbClr val="C00000"/>
          </a:solidFill>
        </a:ln>
      </dgm:spPr>
      <dgm:t>
        <a:bodyPr/>
        <a:lstStyle/>
        <a:p>
          <a:endParaRPr lang="zh-CN" altLang="en-US"/>
        </a:p>
      </dgm:t>
    </dgm:pt>
    <dgm:pt modelId="{0CE4D329-EAF2-1F43-A192-8E44606CA887}" cxnId="{DF479F00-DE98-544B-B358-14A8F7B44273}" type="sibTrans">
      <dgm:prSet/>
      <dgm:spPr/>
      <dgm:t>
        <a:bodyPr/>
        <a:lstStyle/>
        <a:p>
          <a:endParaRPr lang="zh-CN" altLang="en-US"/>
        </a:p>
      </dgm:t>
    </dgm:pt>
    <dgm:pt modelId="{0D12D789-ABDE-A449-B861-5396849376F3}">
      <dgm:prSet custT="1"/>
      <dgm:spPr>
        <a:ln>
          <a:solidFill>
            <a:srgbClr val="C00000"/>
          </a:solidFill>
        </a:ln>
      </dgm:spPr>
      <dgm:t>
        <a:bodyPr/>
        <a:lstStyle/>
        <a:p>
          <a:r>
            <a:rPr lang="zh-CN" altLang="en-US" sz="3200" dirty="0" smtClean="0"/>
            <a:t>单个资本</a:t>
          </a:r>
        </a:p>
      </dgm:t>
    </dgm:pt>
    <dgm:pt modelId="{1AE6B5A9-C5DA-624F-AD6D-BE709989E292}" cxnId="{6897577A-D87A-BD44-BC1B-42354111A727}" type="parTrans">
      <dgm:prSet/>
      <dgm:spPr>
        <a:ln>
          <a:solidFill>
            <a:srgbClr val="C00000"/>
          </a:solidFill>
        </a:ln>
      </dgm:spPr>
      <dgm:t>
        <a:bodyPr/>
        <a:lstStyle/>
        <a:p>
          <a:endParaRPr lang="zh-CN" altLang="en-US"/>
        </a:p>
      </dgm:t>
    </dgm:pt>
    <dgm:pt modelId="{989874A4-6790-1347-929B-6468D778FEBB}" cxnId="{6897577A-D87A-BD44-BC1B-42354111A727}" type="sibTrans">
      <dgm:prSet/>
      <dgm:spPr/>
      <dgm:t>
        <a:bodyPr/>
        <a:lstStyle/>
        <a:p>
          <a:endParaRPr lang="zh-CN" altLang="en-US"/>
        </a:p>
      </dgm:t>
    </dgm:pt>
    <dgm:pt modelId="{359A4AE3-56B6-3E41-B5D2-B8249A806D00}">
      <dgm:prSet custT="1"/>
      <dgm:spPr>
        <a:ln>
          <a:solidFill>
            <a:srgbClr val="C00000"/>
          </a:solidFill>
        </a:ln>
      </dgm:spPr>
      <dgm:t>
        <a:bodyPr/>
        <a:lstStyle/>
        <a:p>
          <a:r>
            <a:rPr lang="zh-CN" altLang="en-US" sz="3200" dirty="0" smtClean="0"/>
            <a:t>社会资本</a:t>
          </a:r>
          <a:endParaRPr lang="zh-CN" altLang="en-US" sz="3200" dirty="0"/>
        </a:p>
      </dgm:t>
    </dgm:pt>
    <dgm:pt modelId="{6DD64FF1-D337-D64D-A80F-B8020E41A56C}" cxnId="{B7763372-1946-ED40-9202-7DCCD481063A}" type="parTrans">
      <dgm:prSet/>
      <dgm:spPr>
        <a:ln>
          <a:solidFill>
            <a:srgbClr val="C00000"/>
          </a:solidFill>
        </a:ln>
      </dgm:spPr>
      <dgm:t>
        <a:bodyPr/>
        <a:lstStyle/>
        <a:p>
          <a:endParaRPr lang="zh-CN" altLang="en-US"/>
        </a:p>
      </dgm:t>
    </dgm:pt>
    <dgm:pt modelId="{E855BBE2-EF05-524F-BB48-1454486F9BC9}" cxnId="{B7763372-1946-ED40-9202-7DCCD481063A}" type="sibTrans">
      <dgm:prSet/>
      <dgm:spPr/>
      <dgm:t>
        <a:bodyPr/>
        <a:lstStyle/>
        <a:p>
          <a:endParaRPr lang="zh-CN" altLang="en-US"/>
        </a:p>
      </dgm:t>
    </dgm:pt>
    <dgm:pt modelId="{AFFB9DCE-E362-B544-9596-96DA311AFAD9}">
      <dgm:prSet custT="1"/>
      <dgm:spPr>
        <a:ln>
          <a:solidFill>
            <a:srgbClr val="C00000"/>
          </a:solidFill>
        </a:ln>
      </dgm:spPr>
      <dgm:t>
        <a:bodyPr/>
        <a:lstStyle/>
        <a:p>
          <a:r>
            <a:rPr lang="zh-CN" altLang="en-US" sz="3200" smtClean="0"/>
            <a:t>经济危机</a:t>
          </a:r>
          <a:endParaRPr lang="zh-CN" altLang="en-US" sz="3200"/>
        </a:p>
      </dgm:t>
    </dgm:pt>
    <dgm:pt modelId="{7F022906-9A1C-F641-B05F-62A185D276CC}" cxnId="{5E34CECC-1F2E-7F4C-88C2-83AADBC30E97}" type="parTrans">
      <dgm:prSet/>
      <dgm:spPr>
        <a:ln>
          <a:solidFill>
            <a:srgbClr val="C00000"/>
          </a:solidFill>
        </a:ln>
      </dgm:spPr>
      <dgm:t>
        <a:bodyPr/>
        <a:lstStyle/>
        <a:p>
          <a:endParaRPr lang="zh-CN" altLang="en-US"/>
        </a:p>
      </dgm:t>
    </dgm:pt>
    <dgm:pt modelId="{2E53A50A-A539-DC4E-A1D9-2B8B06EADCCF}" cxnId="{5E34CECC-1F2E-7F4C-88C2-83AADBC30E97}" type="sibTrans">
      <dgm:prSet/>
      <dgm:spPr/>
      <dgm:t>
        <a:bodyPr/>
        <a:lstStyle/>
        <a:p>
          <a:endParaRPr lang="zh-CN" altLang="en-US"/>
        </a:p>
      </dgm:t>
    </dgm:pt>
    <dgm:pt modelId="{7CB01AE5-DD92-4344-8F77-75DB56CFCB99}" type="pres">
      <dgm:prSet presAssocID="{BF730569-401B-B943-909D-C216B49DE6BC}" presName="hierChild1" presStyleCnt="0">
        <dgm:presLayoutVars>
          <dgm:orgChart val="1"/>
          <dgm:chPref val="1"/>
          <dgm:dir/>
          <dgm:animOne val="branch"/>
          <dgm:animLvl val="lvl"/>
          <dgm:resizeHandles/>
        </dgm:presLayoutVars>
      </dgm:prSet>
      <dgm:spPr/>
      <dgm:t>
        <a:bodyPr/>
        <a:lstStyle/>
        <a:p>
          <a:endParaRPr lang="zh-CN" altLang="en-US"/>
        </a:p>
      </dgm:t>
    </dgm:pt>
    <dgm:pt modelId="{8DBF306A-8862-6D4F-94E8-15CA9ECF041D}" type="pres">
      <dgm:prSet presAssocID="{F9BBBBF7-C76C-8A47-B5DC-32D72D42F33F}" presName="hierRoot1" presStyleCnt="0">
        <dgm:presLayoutVars>
          <dgm:hierBranch val="init"/>
        </dgm:presLayoutVars>
      </dgm:prSet>
      <dgm:spPr/>
    </dgm:pt>
    <dgm:pt modelId="{3F17A522-F267-0747-AEC9-1271264BB841}" type="pres">
      <dgm:prSet presAssocID="{F9BBBBF7-C76C-8A47-B5DC-32D72D42F33F}" presName="rootComposite1" presStyleCnt="0"/>
      <dgm:spPr/>
    </dgm:pt>
    <dgm:pt modelId="{7A152278-B98E-4445-839D-43497D0515F9}" type="pres">
      <dgm:prSet presAssocID="{F9BBBBF7-C76C-8A47-B5DC-32D72D42F33F}" presName="rootText1" presStyleLbl="node0" presStyleIdx="0" presStyleCnt="1" custScaleX="150521" custScaleY="184889">
        <dgm:presLayoutVars>
          <dgm:chPref val="3"/>
        </dgm:presLayoutVars>
      </dgm:prSet>
      <dgm:spPr/>
      <dgm:t>
        <a:bodyPr/>
        <a:lstStyle/>
        <a:p>
          <a:endParaRPr lang="zh-CN" altLang="en-US"/>
        </a:p>
      </dgm:t>
    </dgm:pt>
    <dgm:pt modelId="{247CFD50-C8B0-7844-9E85-1B91E0A377E6}" type="pres">
      <dgm:prSet presAssocID="{F9BBBBF7-C76C-8A47-B5DC-32D72D42F33F}" presName="rootConnector1" presStyleLbl="node1" presStyleIdx="0" presStyleCnt="0"/>
      <dgm:spPr/>
      <dgm:t>
        <a:bodyPr/>
        <a:lstStyle/>
        <a:p>
          <a:endParaRPr lang="zh-CN" altLang="en-US"/>
        </a:p>
      </dgm:t>
    </dgm:pt>
    <dgm:pt modelId="{25772527-AAC0-5F4D-9AED-44964AEF89D7}" type="pres">
      <dgm:prSet presAssocID="{F9BBBBF7-C76C-8A47-B5DC-32D72D42F33F}" presName="hierChild2" presStyleCnt="0"/>
      <dgm:spPr/>
    </dgm:pt>
    <dgm:pt modelId="{758274EA-8762-F844-8376-ED460773996A}" type="pres">
      <dgm:prSet presAssocID="{BA1493E6-9F29-7740-B423-F23382DA0882}" presName="Name64" presStyleLbl="parChTrans1D2" presStyleIdx="0" presStyleCnt="2"/>
      <dgm:spPr/>
      <dgm:t>
        <a:bodyPr/>
        <a:lstStyle/>
        <a:p>
          <a:endParaRPr lang="zh-CN" altLang="en-US"/>
        </a:p>
      </dgm:t>
    </dgm:pt>
    <dgm:pt modelId="{92F29588-739F-6F4D-BD47-94061D0D327D}" type="pres">
      <dgm:prSet presAssocID="{15550365-6A2A-924F-A70A-8DD2701AB197}" presName="hierRoot2" presStyleCnt="0">
        <dgm:presLayoutVars>
          <dgm:hierBranch val="init"/>
        </dgm:presLayoutVars>
      </dgm:prSet>
      <dgm:spPr/>
    </dgm:pt>
    <dgm:pt modelId="{B0B6DF49-E4D6-5E4F-A581-B52846DDBD1B}" type="pres">
      <dgm:prSet presAssocID="{15550365-6A2A-924F-A70A-8DD2701AB197}" presName="rootComposite" presStyleCnt="0"/>
      <dgm:spPr/>
    </dgm:pt>
    <dgm:pt modelId="{85CF5292-3C5E-E04E-BA61-5DFB476F2430}" type="pres">
      <dgm:prSet presAssocID="{15550365-6A2A-924F-A70A-8DD2701AB197}" presName="rootText" presStyleLbl="node2" presStyleIdx="0" presStyleCnt="2">
        <dgm:presLayoutVars>
          <dgm:chPref val="3"/>
        </dgm:presLayoutVars>
      </dgm:prSet>
      <dgm:spPr/>
      <dgm:t>
        <a:bodyPr/>
        <a:lstStyle/>
        <a:p>
          <a:endParaRPr lang="zh-CN" altLang="en-US"/>
        </a:p>
      </dgm:t>
    </dgm:pt>
    <dgm:pt modelId="{68DBDFB5-ECF5-D241-8A1E-F8D7934188DF}" type="pres">
      <dgm:prSet presAssocID="{15550365-6A2A-924F-A70A-8DD2701AB197}" presName="rootConnector" presStyleLbl="node2" presStyleIdx="0" presStyleCnt="2"/>
      <dgm:spPr/>
      <dgm:t>
        <a:bodyPr/>
        <a:lstStyle/>
        <a:p>
          <a:endParaRPr lang="zh-CN" altLang="en-US"/>
        </a:p>
      </dgm:t>
    </dgm:pt>
    <dgm:pt modelId="{CC5457AF-D16F-1E45-9345-898D553ACFC5}" type="pres">
      <dgm:prSet presAssocID="{15550365-6A2A-924F-A70A-8DD2701AB197}" presName="hierChild4" presStyleCnt="0"/>
      <dgm:spPr/>
    </dgm:pt>
    <dgm:pt modelId="{26B5F095-1ED4-9942-823F-6788718AACC4}" type="pres">
      <dgm:prSet presAssocID="{1AE6B5A9-C5DA-624F-AD6D-BE709989E292}" presName="Name64" presStyleLbl="parChTrans1D3" presStyleIdx="0" presStyleCnt="3"/>
      <dgm:spPr/>
      <dgm:t>
        <a:bodyPr/>
        <a:lstStyle/>
        <a:p>
          <a:endParaRPr lang="zh-CN" altLang="en-US"/>
        </a:p>
      </dgm:t>
    </dgm:pt>
    <dgm:pt modelId="{49EAF76A-7822-B04D-86A0-3B3C5CF50F2D}" type="pres">
      <dgm:prSet presAssocID="{0D12D789-ABDE-A449-B861-5396849376F3}" presName="hierRoot2" presStyleCnt="0">
        <dgm:presLayoutVars>
          <dgm:hierBranch val="init"/>
        </dgm:presLayoutVars>
      </dgm:prSet>
      <dgm:spPr/>
    </dgm:pt>
    <dgm:pt modelId="{D253ACFE-BC16-6342-990D-6539164C8ECC}" type="pres">
      <dgm:prSet presAssocID="{0D12D789-ABDE-A449-B861-5396849376F3}" presName="rootComposite" presStyleCnt="0"/>
      <dgm:spPr/>
    </dgm:pt>
    <dgm:pt modelId="{926CB78C-8858-514F-AAD9-41CD7496C480}" type="pres">
      <dgm:prSet presAssocID="{0D12D789-ABDE-A449-B861-5396849376F3}" presName="rootText" presStyleLbl="node3" presStyleIdx="0" presStyleCnt="3">
        <dgm:presLayoutVars>
          <dgm:chPref val="3"/>
        </dgm:presLayoutVars>
      </dgm:prSet>
      <dgm:spPr/>
      <dgm:t>
        <a:bodyPr/>
        <a:lstStyle/>
        <a:p>
          <a:endParaRPr lang="zh-CN" altLang="en-US"/>
        </a:p>
      </dgm:t>
    </dgm:pt>
    <dgm:pt modelId="{C7925C98-8FA3-AD49-B735-2780CB9A44C7}" type="pres">
      <dgm:prSet presAssocID="{0D12D789-ABDE-A449-B861-5396849376F3}" presName="rootConnector" presStyleLbl="node3" presStyleIdx="0" presStyleCnt="3"/>
      <dgm:spPr/>
      <dgm:t>
        <a:bodyPr/>
        <a:lstStyle/>
        <a:p>
          <a:endParaRPr lang="zh-CN" altLang="en-US"/>
        </a:p>
      </dgm:t>
    </dgm:pt>
    <dgm:pt modelId="{6879FFCB-8B54-884A-B854-48B545235EF5}" type="pres">
      <dgm:prSet presAssocID="{0D12D789-ABDE-A449-B861-5396849376F3}" presName="hierChild4" presStyleCnt="0"/>
      <dgm:spPr/>
    </dgm:pt>
    <dgm:pt modelId="{A61738D4-E82C-0E43-A6D8-B30C819BDED4}" type="pres">
      <dgm:prSet presAssocID="{0D12D789-ABDE-A449-B861-5396849376F3}" presName="hierChild5" presStyleCnt="0"/>
      <dgm:spPr/>
    </dgm:pt>
    <dgm:pt modelId="{400DC0AD-4267-0144-B019-5BF00146421D}" type="pres">
      <dgm:prSet presAssocID="{6DD64FF1-D337-D64D-A80F-B8020E41A56C}" presName="Name64" presStyleLbl="parChTrans1D3" presStyleIdx="1" presStyleCnt="3"/>
      <dgm:spPr/>
      <dgm:t>
        <a:bodyPr/>
        <a:lstStyle/>
        <a:p>
          <a:endParaRPr lang="zh-CN" altLang="en-US"/>
        </a:p>
      </dgm:t>
    </dgm:pt>
    <dgm:pt modelId="{7741C19C-2564-8643-A61E-9F6763CE717D}" type="pres">
      <dgm:prSet presAssocID="{359A4AE3-56B6-3E41-B5D2-B8249A806D00}" presName="hierRoot2" presStyleCnt="0">
        <dgm:presLayoutVars>
          <dgm:hierBranch val="init"/>
        </dgm:presLayoutVars>
      </dgm:prSet>
      <dgm:spPr/>
    </dgm:pt>
    <dgm:pt modelId="{BD18591A-0085-6C45-912D-B3A82D628377}" type="pres">
      <dgm:prSet presAssocID="{359A4AE3-56B6-3E41-B5D2-B8249A806D00}" presName="rootComposite" presStyleCnt="0"/>
      <dgm:spPr/>
    </dgm:pt>
    <dgm:pt modelId="{8D51A910-C9C9-DE4F-91F3-F4CF0660A776}" type="pres">
      <dgm:prSet presAssocID="{359A4AE3-56B6-3E41-B5D2-B8249A806D00}" presName="rootText" presStyleLbl="node3" presStyleIdx="1" presStyleCnt="3">
        <dgm:presLayoutVars>
          <dgm:chPref val="3"/>
        </dgm:presLayoutVars>
      </dgm:prSet>
      <dgm:spPr/>
      <dgm:t>
        <a:bodyPr/>
        <a:lstStyle/>
        <a:p>
          <a:endParaRPr lang="zh-CN" altLang="en-US"/>
        </a:p>
      </dgm:t>
    </dgm:pt>
    <dgm:pt modelId="{E0210CB9-0234-4441-BEC6-389097E781D1}" type="pres">
      <dgm:prSet presAssocID="{359A4AE3-56B6-3E41-B5D2-B8249A806D00}" presName="rootConnector" presStyleLbl="node3" presStyleIdx="1" presStyleCnt="3"/>
      <dgm:spPr/>
      <dgm:t>
        <a:bodyPr/>
        <a:lstStyle/>
        <a:p>
          <a:endParaRPr lang="zh-CN" altLang="en-US"/>
        </a:p>
      </dgm:t>
    </dgm:pt>
    <dgm:pt modelId="{E825A2DC-066D-1B42-9E22-D28892ED834F}" type="pres">
      <dgm:prSet presAssocID="{359A4AE3-56B6-3E41-B5D2-B8249A806D00}" presName="hierChild4" presStyleCnt="0"/>
      <dgm:spPr/>
    </dgm:pt>
    <dgm:pt modelId="{9A042FF8-6173-FD46-AE9B-C4435EB83BB2}" type="pres">
      <dgm:prSet presAssocID="{359A4AE3-56B6-3E41-B5D2-B8249A806D00}" presName="hierChild5" presStyleCnt="0"/>
      <dgm:spPr/>
    </dgm:pt>
    <dgm:pt modelId="{3B32A8AF-DC4D-0741-9022-834A3581C848}" type="pres">
      <dgm:prSet presAssocID="{7F022906-9A1C-F641-B05F-62A185D276CC}" presName="Name64" presStyleLbl="parChTrans1D3" presStyleIdx="2" presStyleCnt="3"/>
      <dgm:spPr/>
      <dgm:t>
        <a:bodyPr/>
        <a:lstStyle/>
        <a:p>
          <a:endParaRPr lang="zh-CN" altLang="en-US"/>
        </a:p>
      </dgm:t>
    </dgm:pt>
    <dgm:pt modelId="{1794E5DF-C271-E84C-A1C6-68EBA09C9534}" type="pres">
      <dgm:prSet presAssocID="{AFFB9DCE-E362-B544-9596-96DA311AFAD9}" presName="hierRoot2" presStyleCnt="0">
        <dgm:presLayoutVars>
          <dgm:hierBranch val="init"/>
        </dgm:presLayoutVars>
      </dgm:prSet>
      <dgm:spPr/>
    </dgm:pt>
    <dgm:pt modelId="{EB881032-C0BF-834F-9044-2A3E90991339}" type="pres">
      <dgm:prSet presAssocID="{AFFB9DCE-E362-B544-9596-96DA311AFAD9}" presName="rootComposite" presStyleCnt="0"/>
      <dgm:spPr/>
    </dgm:pt>
    <dgm:pt modelId="{D8099880-90BE-A84C-9C7A-67373CBD9932}" type="pres">
      <dgm:prSet presAssocID="{AFFB9DCE-E362-B544-9596-96DA311AFAD9}" presName="rootText" presStyleLbl="node3" presStyleIdx="2" presStyleCnt="3">
        <dgm:presLayoutVars>
          <dgm:chPref val="3"/>
        </dgm:presLayoutVars>
      </dgm:prSet>
      <dgm:spPr/>
      <dgm:t>
        <a:bodyPr/>
        <a:lstStyle/>
        <a:p>
          <a:endParaRPr lang="zh-CN" altLang="en-US"/>
        </a:p>
      </dgm:t>
    </dgm:pt>
    <dgm:pt modelId="{AAE3D441-114A-824C-82E5-ADE837E8A2F2}" type="pres">
      <dgm:prSet presAssocID="{AFFB9DCE-E362-B544-9596-96DA311AFAD9}" presName="rootConnector" presStyleLbl="node3" presStyleIdx="2" presStyleCnt="3"/>
      <dgm:spPr/>
      <dgm:t>
        <a:bodyPr/>
        <a:lstStyle/>
        <a:p>
          <a:endParaRPr lang="zh-CN" altLang="en-US"/>
        </a:p>
      </dgm:t>
    </dgm:pt>
    <dgm:pt modelId="{4BAD8CA3-A7B1-8B48-A5CA-C107AD6DFD08}" type="pres">
      <dgm:prSet presAssocID="{AFFB9DCE-E362-B544-9596-96DA311AFAD9}" presName="hierChild4" presStyleCnt="0"/>
      <dgm:spPr/>
    </dgm:pt>
    <dgm:pt modelId="{F131D20F-C3DA-7E4C-89B4-B69EA5D564FF}" type="pres">
      <dgm:prSet presAssocID="{AFFB9DCE-E362-B544-9596-96DA311AFAD9}" presName="hierChild5" presStyleCnt="0"/>
      <dgm:spPr/>
    </dgm:pt>
    <dgm:pt modelId="{72CE260D-6AFA-4B48-A2AD-0A106E63288C}" type="pres">
      <dgm:prSet presAssocID="{15550365-6A2A-924F-A70A-8DD2701AB197}" presName="hierChild5" presStyleCnt="0"/>
      <dgm:spPr/>
    </dgm:pt>
    <dgm:pt modelId="{E649D310-A9E2-694C-9768-1A427E4CFA54}" type="pres">
      <dgm:prSet presAssocID="{7CDBC350-7FE4-FB43-90C2-9D8041EF22AC}" presName="Name64" presStyleLbl="parChTrans1D2" presStyleIdx="1" presStyleCnt="2"/>
      <dgm:spPr/>
      <dgm:t>
        <a:bodyPr/>
        <a:lstStyle/>
        <a:p>
          <a:endParaRPr lang="zh-CN" altLang="en-US"/>
        </a:p>
      </dgm:t>
    </dgm:pt>
    <dgm:pt modelId="{E0234E3D-8593-5941-822F-9ACECE8CEA9B}" type="pres">
      <dgm:prSet presAssocID="{41187E0F-0725-7443-8D80-8B1792F4D67F}" presName="hierRoot2" presStyleCnt="0">
        <dgm:presLayoutVars>
          <dgm:hierBranch val="init"/>
        </dgm:presLayoutVars>
      </dgm:prSet>
      <dgm:spPr/>
    </dgm:pt>
    <dgm:pt modelId="{EFA129F3-E66B-BB44-81A2-5A0B8245B087}" type="pres">
      <dgm:prSet presAssocID="{41187E0F-0725-7443-8D80-8B1792F4D67F}" presName="rootComposite" presStyleCnt="0"/>
      <dgm:spPr/>
    </dgm:pt>
    <dgm:pt modelId="{CEF70C8A-AEE8-B940-9B8F-68EDF8CB8886}" type="pres">
      <dgm:prSet presAssocID="{41187E0F-0725-7443-8D80-8B1792F4D67F}" presName="rootText" presStyleLbl="node2" presStyleIdx="1" presStyleCnt="2" custScaleX="195416" custScaleY="102817">
        <dgm:presLayoutVars>
          <dgm:chPref val="3"/>
        </dgm:presLayoutVars>
      </dgm:prSet>
      <dgm:spPr/>
      <dgm:t>
        <a:bodyPr/>
        <a:lstStyle/>
        <a:p>
          <a:endParaRPr lang="zh-CN" altLang="en-US"/>
        </a:p>
      </dgm:t>
    </dgm:pt>
    <dgm:pt modelId="{409921D5-4E61-5549-A81C-011F35D87E11}" type="pres">
      <dgm:prSet presAssocID="{41187E0F-0725-7443-8D80-8B1792F4D67F}" presName="rootConnector" presStyleLbl="node2" presStyleIdx="1" presStyleCnt="2"/>
      <dgm:spPr/>
      <dgm:t>
        <a:bodyPr/>
        <a:lstStyle/>
        <a:p>
          <a:endParaRPr lang="zh-CN" altLang="en-US"/>
        </a:p>
      </dgm:t>
    </dgm:pt>
    <dgm:pt modelId="{ADE95BF3-C04E-8642-B882-8F6A34E556E8}" type="pres">
      <dgm:prSet presAssocID="{41187E0F-0725-7443-8D80-8B1792F4D67F}" presName="hierChild4" presStyleCnt="0"/>
      <dgm:spPr/>
    </dgm:pt>
    <dgm:pt modelId="{DA9AB18B-91D7-8045-9617-719A00F00262}" type="pres">
      <dgm:prSet presAssocID="{41187E0F-0725-7443-8D80-8B1792F4D67F}" presName="hierChild5" presStyleCnt="0"/>
      <dgm:spPr/>
    </dgm:pt>
    <dgm:pt modelId="{16E45902-9E8E-594C-AD0B-1CDCECB5893A}" type="pres">
      <dgm:prSet presAssocID="{F9BBBBF7-C76C-8A47-B5DC-32D72D42F33F}" presName="hierChild3" presStyleCnt="0"/>
      <dgm:spPr/>
    </dgm:pt>
  </dgm:ptLst>
  <dgm:cxnLst>
    <dgm:cxn modelId="{7224F1D9-3AF4-A740-9F43-04E9F8FB994E}" type="presOf" srcId="{AFFB9DCE-E362-B544-9596-96DA311AFAD9}" destId="{AAE3D441-114A-824C-82E5-ADE837E8A2F2}" srcOrd="1" destOrd="0" presId="urn:microsoft.com/office/officeart/2009/3/layout/HorizontalOrganizationChart#431"/>
    <dgm:cxn modelId="{D5EFE957-1F30-3849-B2BF-9B52E4F5252D}" type="presOf" srcId="{15550365-6A2A-924F-A70A-8DD2701AB197}" destId="{68DBDFB5-ECF5-D241-8A1E-F8D7934188DF}" srcOrd="1" destOrd="0" presId="urn:microsoft.com/office/officeart/2009/3/layout/HorizontalOrganizationChart#431"/>
    <dgm:cxn modelId="{F83507A5-C479-A44E-8B23-3FFBD01AA1D1}" type="presOf" srcId="{41187E0F-0725-7443-8D80-8B1792F4D67F}" destId="{409921D5-4E61-5549-A81C-011F35D87E11}" srcOrd="1" destOrd="0" presId="urn:microsoft.com/office/officeart/2009/3/layout/HorizontalOrganizationChart#431"/>
    <dgm:cxn modelId="{718C264A-FC56-7246-8C0C-50CFCEF6B96C}" type="presOf" srcId="{359A4AE3-56B6-3E41-B5D2-B8249A806D00}" destId="{E0210CB9-0234-4441-BEC6-389097E781D1}" srcOrd="1" destOrd="0" presId="urn:microsoft.com/office/officeart/2009/3/layout/HorizontalOrganizationChart#431"/>
    <dgm:cxn modelId="{7A3FEC51-2D5A-AA46-92C1-2FE7B6637476}" type="presOf" srcId="{359A4AE3-56B6-3E41-B5D2-B8249A806D00}" destId="{8D51A910-C9C9-DE4F-91F3-F4CF0660A776}" srcOrd="0" destOrd="0" presId="urn:microsoft.com/office/officeart/2009/3/layout/HorizontalOrganizationChart#431"/>
    <dgm:cxn modelId="{D0317F01-37B0-2746-A825-F4CB50FB0B5D}" type="presOf" srcId="{15550365-6A2A-924F-A70A-8DD2701AB197}" destId="{85CF5292-3C5E-E04E-BA61-5DFB476F2430}" srcOrd="0" destOrd="0" presId="urn:microsoft.com/office/officeart/2009/3/layout/HorizontalOrganizationChart#431"/>
    <dgm:cxn modelId="{D190A10B-1F49-BF4D-8A97-2DFCACBA841A}" type="presOf" srcId="{6DD64FF1-D337-D64D-A80F-B8020E41A56C}" destId="{400DC0AD-4267-0144-B019-5BF00146421D}" srcOrd="0" destOrd="0" presId="urn:microsoft.com/office/officeart/2009/3/layout/HorizontalOrganizationChart#431"/>
    <dgm:cxn modelId="{5B9E5764-34A0-1644-8CF3-C0B646201174}" type="presOf" srcId="{0D12D789-ABDE-A449-B861-5396849376F3}" destId="{C7925C98-8FA3-AD49-B735-2780CB9A44C7}" srcOrd="1" destOrd="0" presId="urn:microsoft.com/office/officeart/2009/3/layout/HorizontalOrganizationChart#431"/>
    <dgm:cxn modelId="{EE9529D3-EF7D-2440-AD3C-F6001E14C9A8}" type="presOf" srcId="{7F022906-9A1C-F641-B05F-62A185D276CC}" destId="{3B32A8AF-DC4D-0741-9022-834A3581C848}" srcOrd="0" destOrd="0" presId="urn:microsoft.com/office/officeart/2009/3/layout/HorizontalOrganizationChart#431"/>
    <dgm:cxn modelId="{B9F66361-9833-BC47-9A7B-BB47ECA7C66E}" type="presOf" srcId="{0D12D789-ABDE-A449-B861-5396849376F3}" destId="{926CB78C-8858-514F-AAD9-41CD7496C480}" srcOrd="0" destOrd="0" presId="urn:microsoft.com/office/officeart/2009/3/layout/HorizontalOrganizationChart#431"/>
    <dgm:cxn modelId="{6897577A-D87A-BD44-BC1B-42354111A727}" srcId="{15550365-6A2A-924F-A70A-8DD2701AB197}" destId="{0D12D789-ABDE-A449-B861-5396849376F3}" srcOrd="0" destOrd="0" parTransId="{1AE6B5A9-C5DA-624F-AD6D-BE709989E292}" sibTransId="{989874A4-6790-1347-929B-6468D778FEBB}"/>
    <dgm:cxn modelId="{F24C4FDB-4274-4D4E-9A8F-231DC627069A}" type="presOf" srcId="{BF730569-401B-B943-909D-C216B49DE6BC}" destId="{7CB01AE5-DD92-4344-8F77-75DB56CFCB99}" srcOrd="0" destOrd="0" presId="urn:microsoft.com/office/officeart/2009/3/layout/HorizontalOrganizationChart#431"/>
    <dgm:cxn modelId="{DDDF37B8-67EF-764B-A8CC-DD34591930DB}" type="presOf" srcId="{1AE6B5A9-C5DA-624F-AD6D-BE709989E292}" destId="{26B5F095-1ED4-9942-823F-6788718AACC4}" srcOrd="0" destOrd="0" presId="urn:microsoft.com/office/officeart/2009/3/layout/HorizontalOrganizationChart#431"/>
    <dgm:cxn modelId="{F4E5343D-81B6-8242-81CF-6844FDE103FA}" type="presOf" srcId="{BA1493E6-9F29-7740-B423-F23382DA0882}" destId="{758274EA-8762-F844-8376-ED460773996A}" srcOrd="0" destOrd="0" presId="urn:microsoft.com/office/officeart/2009/3/layout/HorizontalOrganizationChart#431"/>
    <dgm:cxn modelId="{DF479F00-DE98-544B-B358-14A8F7B44273}" srcId="{F9BBBBF7-C76C-8A47-B5DC-32D72D42F33F}" destId="{41187E0F-0725-7443-8D80-8B1792F4D67F}" srcOrd="1" destOrd="0" parTransId="{7CDBC350-7FE4-FB43-90C2-9D8041EF22AC}" sibTransId="{0CE4D329-EAF2-1F43-A192-8E44606CA887}"/>
    <dgm:cxn modelId="{B7763372-1946-ED40-9202-7DCCD481063A}" srcId="{15550365-6A2A-924F-A70A-8DD2701AB197}" destId="{359A4AE3-56B6-3E41-B5D2-B8249A806D00}" srcOrd="1" destOrd="0" parTransId="{6DD64FF1-D337-D64D-A80F-B8020E41A56C}" sibTransId="{E855BBE2-EF05-524F-BB48-1454486F9BC9}"/>
    <dgm:cxn modelId="{2DFBE2A0-2681-A742-80E4-ADCFC8334004}" type="presOf" srcId="{41187E0F-0725-7443-8D80-8B1792F4D67F}" destId="{CEF70C8A-AEE8-B940-9B8F-68EDF8CB8886}" srcOrd="0" destOrd="0" presId="urn:microsoft.com/office/officeart/2009/3/layout/HorizontalOrganizationChart#431"/>
    <dgm:cxn modelId="{5E34CECC-1F2E-7F4C-88C2-83AADBC30E97}" srcId="{15550365-6A2A-924F-A70A-8DD2701AB197}" destId="{AFFB9DCE-E362-B544-9596-96DA311AFAD9}" srcOrd="2" destOrd="0" parTransId="{7F022906-9A1C-F641-B05F-62A185D276CC}" sibTransId="{2E53A50A-A539-DC4E-A1D9-2B8B06EADCCF}"/>
    <dgm:cxn modelId="{69042F18-8DA4-394A-8276-E7163C445D1F}" type="presOf" srcId="{F9BBBBF7-C76C-8A47-B5DC-32D72D42F33F}" destId="{7A152278-B98E-4445-839D-43497D0515F9}" srcOrd="0" destOrd="0" presId="urn:microsoft.com/office/officeart/2009/3/layout/HorizontalOrganizationChart#431"/>
    <dgm:cxn modelId="{65FB8574-3E88-BC4A-BE7F-9C159CDDA552}" type="presOf" srcId="{7CDBC350-7FE4-FB43-90C2-9D8041EF22AC}" destId="{E649D310-A9E2-694C-9768-1A427E4CFA54}" srcOrd="0" destOrd="0" presId="urn:microsoft.com/office/officeart/2009/3/layout/HorizontalOrganizationChart#431"/>
    <dgm:cxn modelId="{0BC3D7EC-856E-7F41-A0AD-D0D362FEB36C}" srcId="{BF730569-401B-B943-909D-C216B49DE6BC}" destId="{F9BBBBF7-C76C-8A47-B5DC-32D72D42F33F}" srcOrd="0" destOrd="0" parTransId="{740BED71-150C-0F4C-B70C-3A1D7BDC8588}" sibTransId="{C3991321-D4AC-174C-BB65-5C757B14BB40}"/>
    <dgm:cxn modelId="{B7441F2E-DEC9-2540-A80D-3910E93B5A18}" type="presOf" srcId="{AFFB9DCE-E362-B544-9596-96DA311AFAD9}" destId="{D8099880-90BE-A84C-9C7A-67373CBD9932}" srcOrd="0" destOrd="0" presId="urn:microsoft.com/office/officeart/2009/3/layout/HorizontalOrganizationChart#431"/>
    <dgm:cxn modelId="{AEB70E64-266C-EF42-8627-B6804C4FBE36}" srcId="{F9BBBBF7-C76C-8A47-B5DC-32D72D42F33F}" destId="{15550365-6A2A-924F-A70A-8DD2701AB197}" srcOrd="0" destOrd="0" parTransId="{BA1493E6-9F29-7740-B423-F23382DA0882}" sibTransId="{0C3FEA94-264A-9340-99F0-2E0A0F79603E}"/>
    <dgm:cxn modelId="{92450B07-5E36-B743-8DAF-A8D76E34746E}" type="presOf" srcId="{F9BBBBF7-C76C-8A47-B5DC-32D72D42F33F}" destId="{247CFD50-C8B0-7844-9E85-1B91E0A377E6}" srcOrd="1" destOrd="0" presId="urn:microsoft.com/office/officeart/2009/3/layout/HorizontalOrganizationChart#431"/>
    <dgm:cxn modelId="{525475C9-763B-E549-9200-6FB1CDF4A688}" type="presParOf" srcId="{7CB01AE5-DD92-4344-8F77-75DB56CFCB99}" destId="{8DBF306A-8862-6D4F-94E8-15CA9ECF041D}" srcOrd="0" destOrd="0" presId="urn:microsoft.com/office/officeart/2009/3/layout/HorizontalOrganizationChart#431"/>
    <dgm:cxn modelId="{67922FAF-BE47-0E4E-8808-78A555B3E7E3}" type="presParOf" srcId="{8DBF306A-8862-6D4F-94E8-15CA9ECF041D}" destId="{3F17A522-F267-0747-AEC9-1271264BB841}" srcOrd="0" destOrd="0" presId="urn:microsoft.com/office/officeart/2009/3/layout/HorizontalOrganizationChart#431"/>
    <dgm:cxn modelId="{A3F4CABB-2530-DE44-A777-5CF3BE2BB568}" type="presParOf" srcId="{3F17A522-F267-0747-AEC9-1271264BB841}" destId="{7A152278-B98E-4445-839D-43497D0515F9}" srcOrd="0" destOrd="0" presId="urn:microsoft.com/office/officeart/2009/3/layout/HorizontalOrganizationChart#431"/>
    <dgm:cxn modelId="{B18F44D0-B796-684A-A1CB-D9FB9D57720C}" type="presParOf" srcId="{3F17A522-F267-0747-AEC9-1271264BB841}" destId="{247CFD50-C8B0-7844-9E85-1B91E0A377E6}" srcOrd="1" destOrd="0" presId="urn:microsoft.com/office/officeart/2009/3/layout/HorizontalOrganizationChart#431"/>
    <dgm:cxn modelId="{2F47EE4E-6A8E-0740-89F7-4C898AED5E85}" type="presParOf" srcId="{8DBF306A-8862-6D4F-94E8-15CA9ECF041D}" destId="{25772527-AAC0-5F4D-9AED-44964AEF89D7}" srcOrd="1" destOrd="0" presId="urn:microsoft.com/office/officeart/2009/3/layout/HorizontalOrganizationChart#431"/>
    <dgm:cxn modelId="{C6297925-D8FA-D74A-AD50-7376B05212F3}" type="presParOf" srcId="{25772527-AAC0-5F4D-9AED-44964AEF89D7}" destId="{758274EA-8762-F844-8376-ED460773996A}" srcOrd="0" destOrd="0" presId="urn:microsoft.com/office/officeart/2009/3/layout/HorizontalOrganizationChart#431"/>
    <dgm:cxn modelId="{ACD43485-77D2-BD4A-99AD-D819AA41EF2F}" type="presParOf" srcId="{25772527-AAC0-5F4D-9AED-44964AEF89D7}" destId="{92F29588-739F-6F4D-BD47-94061D0D327D}" srcOrd="1" destOrd="0" presId="urn:microsoft.com/office/officeart/2009/3/layout/HorizontalOrganizationChart#431"/>
    <dgm:cxn modelId="{325832E5-9F0B-3743-81A2-0D1D505F3217}" type="presParOf" srcId="{92F29588-739F-6F4D-BD47-94061D0D327D}" destId="{B0B6DF49-E4D6-5E4F-A581-B52846DDBD1B}" srcOrd="0" destOrd="0" presId="urn:microsoft.com/office/officeart/2009/3/layout/HorizontalOrganizationChart#431"/>
    <dgm:cxn modelId="{12705BE1-5ABC-B246-A5AB-B9DF0875C190}" type="presParOf" srcId="{B0B6DF49-E4D6-5E4F-A581-B52846DDBD1B}" destId="{85CF5292-3C5E-E04E-BA61-5DFB476F2430}" srcOrd="0" destOrd="0" presId="urn:microsoft.com/office/officeart/2009/3/layout/HorizontalOrganizationChart#431"/>
    <dgm:cxn modelId="{90826798-13D6-4D48-9CF5-B04A0D58719E}" type="presParOf" srcId="{B0B6DF49-E4D6-5E4F-A581-B52846DDBD1B}" destId="{68DBDFB5-ECF5-D241-8A1E-F8D7934188DF}" srcOrd="1" destOrd="0" presId="urn:microsoft.com/office/officeart/2009/3/layout/HorizontalOrganizationChart#431"/>
    <dgm:cxn modelId="{298217CB-FE20-3047-81B7-4AC54EEAEC14}" type="presParOf" srcId="{92F29588-739F-6F4D-BD47-94061D0D327D}" destId="{CC5457AF-D16F-1E45-9345-898D553ACFC5}" srcOrd="1" destOrd="0" presId="urn:microsoft.com/office/officeart/2009/3/layout/HorizontalOrganizationChart#431"/>
    <dgm:cxn modelId="{72D3D0B5-2BC0-6846-ADBD-16E6302C9C93}" type="presParOf" srcId="{CC5457AF-D16F-1E45-9345-898D553ACFC5}" destId="{26B5F095-1ED4-9942-823F-6788718AACC4}" srcOrd="0" destOrd="0" presId="urn:microsoft.com/office/officeart/2009/3/layout/HorizontalOrganizationChart#431"/>
    <dgm:cxn modelId="{F0F3228F-2AD7-F742-912A-DA0CBDFB1742}" type="presParOf" srcId="{CC5457AF-D16F-1E45-9345-898D553ACFC5}" destId="{49EAF76A-7822-B04D-86A0-3B3C5CF50F2D}" srcOrd="1" destOrd="0" presId="urn:microsoft.com/office/officeart/2009/3/layout/HorizontalOrganizationChart#431"/>
    <dgm:cxn modelId="{0EEF0D4D-CC0A-A744-BC2D-E5264B61AA7C}" type="presParOf" srcId="{49EAF76A-7822-B04D-86A0-3B3C5CF50F2D}" destId="{D253ACFE-BC16-6342-990D-6539164C8ECC}" srcOrd="0" destOrd="0" presId="urn:microsoft.com/office/officeart/2009/3/layout/HorizontalOrganizationChart#431"/>
    <dgm:cxn modelId="{D345318F-BF22-9141-932F-14838349D714}" type="presParOf" srcId="{D253ACFE-BC16-6342-990D-6539164C8ECC}" destId="{926CB78C-8858-514F-AAD9-41CD7496C480}" srcOrd="0" destOrd="0" presId="urn:microsoft.com/office/officeart/2009/3/layout/HorizontalOrganizationChart#431"/>
    <dgm:cxn modelId="{34FAE830-0F8D-864C-88E4-D4E2940B2759}" type="presParOf" srcId="{D253ACFE-BC16-6342-990D-6539164C8ECC}" destId="{C7925C98-8FA3-AD49-B735-2780CB9A44C7}" srcOrd="1" destOrd="0" presId="urn:microsoft.com/office/officeart/2009/3/layout/HorizontalOrganizationChart#431"/>
    <dgm:cxn modelId="{E8013B2E-FE43-A842-A1D8-360921D1C22E}" type="presParOf" srcId="{49EAF76A-7822-B04D-86A0-3B3C5CF50F2D}" destId="{6879FFCB-8B54-884A-B854-48B545235EF5}" srcOrd="1" destOrd="0" presId="urn:microsoft.com/office/officeart/2009/3/layout/HorizontalOrganizationChart#431"/>
    <dgm:cxn modelId="{5833F5BF-D8B3-894F-B659-2233A2E74906}" type="presParOf" srcId="{49EAF76A-7822-B04D-86A0-3B3C5CF50F2D}" destId="{A61738D4-E82C-0E43-A6D8-B30C819BDED4}" srcOrd="2" destOrd="0" presId="urn:microsoft.com/office/officeart/2009/3/layout/HorizontalOrganizationChart#431"/>
    <dgm:cxn modelId="{0FE1DE8C-06CB-734B-9BC5-054D228FB6AB}" type="presParOf" srcId="{CC5457AF-D16F-1E45-9345-898D553ACFC5}" destId="{400DC0AD-4267-0144-B019-5BF00146421D}" srcOrd="2" destOrd="0" presId="urn:microsoft.com/office/officeart/2009/3/layout/HorizontalOrganizationChart#431"/>
    <dgm:cxn modelId="{ED43EC2D-A2F4-F24B-A6EF-EF0233E1E440}" type="presParOf" srcId="{CC5457AF-D16F-1E45-9345-898D553ACFC5}" destId="{7741C19C-2564-8643-A61E-9F6763CE717D}" srcOrd="3" destOrd="0" presId="urn:microsoft.com/office/officeart/2009/3/layout/HorizontalOrganizationChart#431"/>
    <dgm:cxn modelId="{B762A74F-97EB-BC4C-9DCE-645043E2F345}" type="presParOf" srcId="{7741C19C-2564-8643-A61E-9F6763CE717D}" destId="{BD18591A-0085-6C45-912D-B3A82D628377}" srcOrd="0" destOrd="0" presId="urn:microsoft.com/office/officeart/2009/3/layout/HorizontalOrganizationChart#431"/>
    <dgm:cxn modelId="{837BD5F6-7684-DB41-BC54-6D3811375340}" type="presParOf" srcId="{BD18591A-0085-6C45-912D-B3A82D628377}" destId="{8D51A910-C9C9-DE4F-91F3-F4CF0660A776}" srcOrd="0" destOrd="0" presId="urn:microsoft.com/office/officeart/2009/3/layout/HorizontalOrganizationChart#431"/>
    <dgm:cxn modelId="{85B94F26-955A-3243-BB85-B296075909C5}" type="presParOf" srcId="{BD18591A-0085-6C45-912D-B3A82D628377}" destId="{E0210CB9-0234-4441-BEC6-389097E781D1}" srcOrd="1" destOrd="0" presId="urn:microsoft.com/office/officeart/2009/3/layout/HorizontalOrganizationChart#431"/>
    <dgm:cxn modelId="{EF006903-3C8B-AD49-BFF7-B72BDA197664}" type="presParOf" srcId="{7741C19C-2564-8643-A61E-9F6763CE717D}" destId="{E825A2DC-066D-1B42-9E22-D28892ED834F}" srcOrd="1" destOrd="0" presId="urn:microsoft.com/office/officeart/2009/3/layout/HorizontalOrganizationChart#431"/>
    <dgm:cxn modelId="{7CA5F784-C5E5-324D-8607-BC99AD9E720B}" type="presParOf" srcId="{7741C19C-2564-8643-A61E-9F6763CE717D}" destId="{9A042FF8-6173-FD46-AE9B-C4435EB83BB2}" srcOrd="2" destOrd="0" presId="urn:microsoft.com/office/officeart/2009/3/layout/HorizontalOrganizationChart#431"/>
    <dgm:cxn modelId="{CC8C433F-52C4-AF44-801F-3A346148B5FB}" type="presParOf" srcId="{CC5457AF-D16F-1E45-9345-898D553ACFC5}" destId="{3B32A8AF-DC4D-0741-9022-834A3581C848}" srcOrd="4" destOrd="0" presId="urn:microsoft.com/office/officeart/2009/3/layout/HorizontalOrganizationChart#431"/>
    <dgm:cxn modelId="{A2CB5DC2-D60D-FD48-BDCC-BBA436AE1D35}" type="presParOf" srcId="{CC5457AF-D16F-1E45-9345-898D553ACFC5}" destId="{1794E5DF-C271-E84C-A1C6-68EBA09C9534}" srcOrd="5" destOrd="0" presId="urn:microsoft.com/office/officeart/2009/3/layout/HorizontalOrganizationChart#431"/>
    <dgm:cxn modelId="{445CF8B4-F47E-4B4C-93FA-7D5131232054}" type="presParOf" srcId="{1794E5DF-C271-E84C-A1C6-68EBA09C9534}" destId="{EB881032-C0BF-834F-9044-2A3E90991339}" srcOrd="0" destOrd="0" presId="urn:microsoft.com/office/officeart/2009/3/layout/HorizontalOrganizationChart#431"/>
    <dgm:cxn modelId="{A6B78862-B15E-A542-BBA6-2F4DE22AD708}" type="presParOf" srcId="{EB881032-C0BF-834F-9044-2A3E90991339}" destId="{D8099880-90BE-A84C-9C7A-67373CBD9932}" srcOrd="0" destOrd="0" presId="urn:microsoft.com/office/officeart/2009/3/layout/HorizontalOrganizationChart#431"/>
    <dgm:cxn modelId="{C7568012-6DAE-D24E-80DB-3EE540D2C017}" type="presParOf" srcId="{EB881032-C0BF-834F-9044-2A3E90991339}" destId="{AAE3D441-114A-824C-82E5-ADE837E8A2F2}" srcOrd="1" destOrd="0" presId="urn:microsoft.com/office/officeart/2009/3/layout/HorizontalOrganizationChart#431"/>
    <dgm:cxn modelId="{F8EE0FE3-6E66-3B4B-BBCC-557122A30135}" type="presParOf" srcId="{1794E5DF-C271-E84C-A1C6-68EBA09C9534}" destId="{4BAD8CA3-A7B1-8B48-A5CA-C107AD6DFD08}" srcOrd="1" destOrd="0" presId="urn:microsoft.com/office/officeart/2009/3/layout/HorizontalOrganizationChart#431"/>
    <dgm:cxn modelId="{EBA3AE02-6074-8A47-AA3B-3276378D2964}" type="presParOf" srcId="{1794E5DF-C271-E84C-A1C6-68EBA09C9534}" destId="{F131D20F-C3DA-7E4C-89B4-B69EA5D564FF}" srcOrd="2" destOrd="0" presId="urn:microsoft.com/office/officeart/2009/3/layout/HorizontalOrganizationChart#431"/>
    <dgm:cxn modelId="{ADB923AD-2343-7A45-A976-75905E7288D0}" type="presParOf" srcId="{92F29588-739F-6F4D-BD47-94061D0D327D}" destId="{72CE260D-6AFA-4B48-A2AD-0A106E63288C}" srcOrd="2" destOrd="0" presId="urn:microsoft.com/office/officeart/2009/3/layout/HorizontalOrganizationChart#431"/>
    <dgm:cxn modelId="{076E8AB9-B841-984F-8AD4-C0BFD4D15C2B}" type="presParOf" srcId="{25772527-AAC0-5F4D-9AED-44964AEF89D7}" destId="{E649D310-A9E2-694C-9768-1A427E4CFA54}" srcOrd="2" destOrd="0" presId="urn:microsoft.com/office/officeart/2009/3/layout/HorizontalOrganizationChart#431"/>
    <dgm:cxn modelId="{8AD4E045-2DBE-E547-A189-7FD350146B62}" type="presParOf" srcId="{25772527-AAC0-5F4D-9AED-44964AEF89D7}" destId="{E0234E3D-8593-5941-822F-9ACECE8CEA9B}" srcOrd="3" destOrd="0" presId="urn:microsoft.com/office/officeart/2009/3/layout/HorizontalOrganizationChart#431"/>
    <dgm:cxn modelId="{9761739A-FE54-8743-9065-4372032E4DCC}" type="presParOf" srcId="{E0234E3D-8593-5941-822F-9ACECE8CEA9B}" destId="{EFA129F3-E66B-BB44-81A2-5A0B8245B087}" srcOrd="0" destOrd="0" presId="urn:microsoft.com/office/officeart/2009/3/layout/HorizontalOrganizationChart#431"/>
    <dgm:cxn modelId="{F5692353-3E9A-9945-B810-A89B2D626E1E}" type="presParOf" srcId="{EFA129F3-E66B-BB44-81A2-5A0B8245B087}" destId="{CEF70C8A-AEE8-B940-9B8F-68EDF8CB8886}" srcOrd="0" destOrd="0" presId="urn:microsoft.com/office/officeart/2009/3/layout/HorizontalOrganizationChart#431"/>
    <dgm:cxn modelId="{78C03D02-3E77-E140-B42D-CFD427A8976B}" type="presParOf" srcId="{EFA129F3-E66B-BB44-81A2-5A0B8245B087}" destId="{409921D5-4E61-5549-A81C-011F35D87E11}" srcOrd="1" destOrd="0" presId="urn:microsoft.com/office/officeart/2009/3/layout/HorizontalOrganizationChart#431"/>
    <dgm:cxn modelId="{8AEE9A5A-7BA0-774F-8FE2-6FABC68F6C87}" type="presParOf" srcId="{E0234E3D-8593-5941-822F-9ACECE8CEA9B}" destId="{ADE95BF3-C04E-8642-B882-8F6A34E556E8}" srcOrd="1" destOrd="0" presId="urn:microsoft.com/office/officeart/2009/3/layout/HorizontalOrganizationChart#431"/>
    <dgm:cxn modelId="{0A40F765-B457-2947-9045-8DF5ABE4559F}" type="presParOf" srcId="{E0234E3D-8593-5941-822F-9ACECE8CEA9B}" destId="{DA9AB18B-91D7-8045-9617-719A00F00262}" srcOrd="2" destOrd="0" presId="urn:microsoft.com/office/officeart/2009/3/layout/HorizontalOrganizationChart#431"/>
    <dgm:cxn modelId="{69F26CFA-10B5-3245-B0C5-3334BB09B459}" type="presParOf" srcId="{8DBF306A-8862-6D4F-94E8-15CA9ECF041D}" destId="{16E45902-9E8E-594C-AD0B-1CDCECB5893A}" srcOrd="2" destOrd="0" presId="urn:microsoft.com/office/officeart/2009/3/layout/HorizontalOrganizationChart#431"/>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52.xml><?xml version="1.0" encoding="utf-8"?>
<dgm:dataModel xmlns:dgm="http://schemas.openxmlformats.org/drawingml/2006/diagram" xmlns:a="http://schemas.openxmlformats.org/drawingml/2006/main">
  <dgm:ptLst>
    <dgm:pt modelId="{960B5FFC-C883-E542-8CDB-9FF1AA81B813}" type="doc">
      <dgm:prSet loTypeId="urn:microsoft.com/office/officeart/2009/3/layout/HorizontalOrganizationChart#432" loCatId="" qsTypeId="urn:microsoft.com/office/officeart/2005/8/quickstyle/simple1#461" qsCatId="simple" csTypeId="urn:microsoft.com/office/officeart/2005/8/colors/accent2_1#137" csCatId="accent2" phldr="1"/>
      <dgm:spPr/>
      <dgm:t>
        <a:bodyPr/>
        <a:lstStyle/>
        <a:p>
          <a:endParaRPr lang="zh-CN" altLang="en-US"/>
        </a:p>
      </dgm:t>
    </dgm:pt>
    <dgm:pt modelId="{2E7A79DF-37F9-E04C-A420-5B8BA7EA211B}">
      <dgm:prSet phldrT="[文本]" custT="1"/>
      <dgm:spPr>
        <a:ln>
          <a:solidFill>
            <a:srgbClr val="C00000"/>
          </a:solidFill>
        </a:ln>
      </dgm:spPr>
      <dgm:t>
        <a:bodyPr/>
        <a:lstStyle/>
        <a:p>
          <a:r>
            <a:rPr lang="en-US" altLang="zh-CN" sz="2000" dirty="0" smtClean="0">
              <a:latin typeface="微软雅黑" panose="020B0503020204020204" pitchFamily="34" charset="-122"/>
              <a:ea typeface="微软雅黑" panose="020B0503020204020204" pitchFamily="34" charset="-122"/>
              <a:cs typeface="微软雅黑" panose="020B0503020204020204" pitchFamily="34" charset="-122"/>
            </a:rPr>
            <a:t>4.</a:t>
          </a:r>
          <a:r>
            <a:rPr lang="zh-CN" altLang="en-US" sz="2000" dirty="0" smtClean="0">
              <a:latin typeface="微软雅黑" panose="020B0503020204020204" pitchFamily="34" charset="-122"/>
              <a:ea typeface="微软雅黑" panose="020B0503020204020204" pitchFamily="34" charset="-122"/>
              <a:cs typeface="微软雅黑" panose="020B0503020204020204" pitchFamily="34" charset="-122"/>
            </a:rPr>
            <a:t>资本主义的政治制度和意识形态</a:t>
          </a:r>
          <a:endParaRPr lang="zh-CN" altLang="en-US" sz="2000" dirty="0">
            <a:latin typeface="微软雅黑" panose="020B0503020204020204" pitchFamily="34" charset="-122"/>
            <a:ea typeface="微软雅黑" panose="020B0503020204020204" pitchFamily="34" charset="-122"/>
            <a:cs typeface="微软雅黑" panose="020B0503020204020204" pitchFamily="34" charset="-122"/>
          </a:endParaRPr>
        </a:p>
      </dgm:t>
    </dgm:pt>
    <dgm:pt modelId="{A21CB7C1-35BD-7A48-92A5-52189C15160A}" cxnId="{DB010AD3-9B2C-C349-A2A9-40ECBF8CEF01}" type="parTrans">
      <dgm:prSet/>
      <dgm:spPr/>
      <dgm:t>
        <a:bodyPr/>
        <a:lstStyle/>
        <a:p>
          <a:endParaRPr lang="zh-CN" altLang="en-US"/>
        </a:p>
      </dgm:t>
    </dgm:pt>
    <dgm:pt modelId="{D2335F9B-9160-4145-81FA-5058E705AFBA}" cxnId="{DB010AD3-9B2C-C349-A2A9-40ECBF8CEF01}" type="sibTrans">
      <dgm:prSet/>
      <dgm:spPr/>
      <dgm:t>
        <a:bodyPr/>
        <a:lstStyle/>
        <a:p>
          <a:endParaRPr lang="zh-CN" altLang="en-US"/>
        </a:p>
      </dgm:t>
    </dgm:pt>
    <dgm:pt modelId="{D495FE70-D414-B848-BE82-679738F95DEA}">
      <dgm:prSet phldrT="[文本]" custT="1"/>
      <dgm:spPr>
        <a:ln>
          <a:solidFill>
            <a:srgbClr val="C00000"/>
          </a:solidFill>
        </a:ln>
      </dgm:spPr>
      <dgm:t>
        <a:bodyPr/>
        <a:lstStyle/>
        <a:p>
          <a:r>
            <a:rPr lang="zh-CN" altLang="en-US" sz="2000" dirty="0" smtClean="0">
              <a:latin typeface="微软雅黑" panose="020B0503020204020204" pitchFamily="34" charset="-122"/>
              <a:ea typeface="微软雅黑" panose="020B0503020204020204" pitchFamily="34" charset="-122"/>
              <a:cs typeface="微软雅黑" panose="020B0503020204020204" pitchFamily="34" charset="-122"/>
            </a:rPr>
            <a:t>政治制度</a:t>
          </a:r>
          <a:endParaRPr lang="zh-CN" altLang="en-US" sz="2000" dirty="0">
            <a:latin typeface="微软雅黑" panose="020B0503020204020204" pitchFamily="34" charset="-122"/>
            <a:ea typeface="微软雅黑" panose="020B0503020204020204" pitchFamily="34" charset="-122"/>
            <a:cs typeface="微软雅黑" panose="020B0503020204020204" pitchFamily="34" charset="-122"/>
          </a:endParaRPr>
        </a:p>
      </dgm:t>
    </dgm:pt>
    <dgm:pt modelId="{82A45ED3-2CE2-CD45-9383-B5A66D71A518}" cxnId="{B21ECDDF-946E-8F4B-ABBA-D7C3CFFE8A94}" type="parTrans">
      <dgm:prSet/>
      <dgm:spPr>
        <a:ln>
          <a:solidFill>
            <a:srgbClr val="C00000"/>
          </a:solidFill>
        </a:ln>
      </dgm:spPr>
      <dgm:t>
        <a:bodyPr/>
        <a:lstStyle/>
        <a:p>
          <a:endParaRPr lang="zh-CN" altLang="en-US"/>
        </a:p>
      </dgm:t>
    </dgm:pt>
    <dgm:pt modelId="{31473893-47A1-D248-B029-DB2252E88001}" cxnId="{B21ECDDF-946E-8F4B-ABBA-D7C3CFFE8A94}" type="sibTrans">
      <dgm:prSet/>
      <dgm:spPr/>
      <dgm:t>
        <a:bodyPr/>
        <a:lstStyle/>
        <a:p>
          <a:endParaRPr lang="zh-CN" altLang="en-US"/>
        </a:p>
      </dgm:t>
    </dgm:pt>
    <dgm:pt modelId="{4449040D-6680-BE48-BF9C-213BB014AAF1}">
      <dgm:prSet phldrT="[文本]" custT="1"/>
      <dgm:spPr>
        <a:ln>
          <a:solidFill>
            <a:srgbClr val="C00000"/>
          </a:solidFill>
        </a:ln>
      </dgm:spPr>
      <dgm:t>
        <a:bodyPr/>
        <a:lstStyle/>
        <a:p>
          <a:r>
            <a:rPr lang="zh-CN" altLang="en-US" sz="2000" dirty="0" smtClean="0">
              <a:latin typeface="微软雅黑" panose="020B0503020204020204" pitchFamily="34" charset="-122"/>
              <a:ea typeface="微软雅黑" panose="020B0503020204020204" pitchFamily="34" charset="-122"/>
              <a:cs typeface="微软雅黑" panose="020B0503020204020204" pitchFamily="34" charset="-122"/>
            </a:rPr>
            <a:t>意识形态</a:t>
          </a:r>
          <a:endParaRPr lang="zh-CN" altLang="en-US" sz="2000" dirty="0">
            <a:latin typeface="微软雅黑" panose="020B0503020204020204" pitchFamily="34" charset="-122"/>
            <a:ea typeface="微软雅黑" panose="020B0503020204020204" pitchFamily="34" charset="-122"/>
            <a:cs typeface="微软雅黑" panose="020B0503020204020204" pitchFamily="34" charset="-122"/>
          </a:endParaRPr>
        </a:p>
      </dgm:t>
    </dgm:pt>
    <dgm:pt modelId="{03CA20F5-181F-C642-812B-09EAD05291CB}" cxnId="{DBBFE34C-E971-5145-9CAD-B4E04A33CCDB}" type="parTrans">
      <dgm:prSet/>
      <dgm:spPr>
        <a:ln>
          <a:solidFill>
            <a:srgbClr val="C00000"/>
          </a:solidFill>
        </a:ln>
      </dgm:spPr>
      <dgm:t>
        <a:bodyPr/>
        <a:lstStyle/>
        <a:p>
          <a:endParaRPr lang="zh-CN" altLang="en-US"/>
        </a:p>
      </dgm:t>
    </dgm:pt>
    <dgm:pt modelId="{CDBE4338-7B69-AF47-BEEA-488582924C0B}" cxnId="{DBBFE34C-E971-5145-9CAD-B4E04A33CCDB}" type="sibTrans">
      <dgm:prSet/>
      <dgm:spPr/>
      <dgm:t>
        <a:bodyPr/>
        <a:lstStyle/>
        <a:p>
          <a:endParaRPr lang="zh-CN" altLang="en-US"/>
        </a:p>
      </dgm:t>
    </dgm:pt>
    <dgm:pt modelId="{D9DBA87B-8086-BE4F-96B4-84FE80B96E6C}">
      <dgm:prSet custT="1"/>
      <dgm:spPr>
        <a:ln>
          <a:solidFill>
            <a:srgbClr val="C00000"/>
          </a:solidFill>
        </a:ln>
      </dgm:spPr>
      <dgm:t>
        <a:bodyPr/>
        <a:lstStyle/>
        <a:p>
          <a:r>
            <a:rPr lang="zh-CN" altLang="en-US" sz="2000" dirty="0" smtClean="0">
              <a:latin typeface="微软雅黑" panose="020B0503020204020204" pitchFamily="34" charset="-122"/>
              <a:ea typeface="微软雅黑" panose="020B0503020204020204" pitchFamily="34" charset="-122"/>
              <a:cs typeface="微软雅黑" panose="020B0503020204020204" pitchFamily="34" charset="-122"/>
            </a:rPr>
            <a:t>国家制度（核心）</a:t>
          </a:r>
          <a:endParaRPr lang="zh-CN" altLang="en-US" sz="2000" dirty="0">
            <a:latin typeface="微软雅黑" panose="020B0503020204020204" pitchFamily="34" charset="-122"/>
            <a:ea typeface="微软雅黑" panose="020B0503020204020204" pitchFamily="34" charset="-122"/>
            <a:cs typeface="微软雅黑" panose="020B0503020204020204" pitchFamily="34" charset="-122"/>
          </a:endParaRPr>
        </a:p>
      </dgm:t>
    </dgm:pt>
    <dgm:pt modelId="{541D626A-F7E7-864A-9D4D-CE137958931B}" cxnId="{076715ED-0F73-8245-B4C1-BC42FC7F3913}" type="parTrans">
      <dgm:prSet/>
      <dgm:spPr>
        <a:ln>
          <a:solidFill>
            <a:srgbClr val="C00000"/>
          </a:solidFill>
        </a:ln>
      </dgm:spPr>
      <dgm:t>
        <a:bodyPr/>
        <a:lstStyle/>
        <a:p>
          <a:endParaRPr lang="zh-CN" altLang="en-US"/>
        </a:p>
      </dgm:t>
    </dgm:pt>
    <dgm:pt modelId="{A3416AD1-B9E5-BB42-89A8-426FA47AFC5F}" cxnId="{076715ED-0F73-8245-B4C1-BC42FC7F3913}" type="sibTrans">
      <dgm:prSet/>
      <dgm:spPr/>
      <dgm:t>
        <a:bodyPr/>
        <a:lstStyle/>
        <a:p>
          <a:endParaRPr lang="zh-CN" altLang="en-US"/>
        </a:p>
      </dgm:t>
    </dgm:pt>
    <dgm:pt modelId="{C0E7F50A-D3C5-5645-B64D-DE3D68B42652}">
      <dgm:prSet custT="1"/>
      <dgm:spPr>
        <a:ln>
          <a:solidFill>
            <a:srgbClr val="C00000"/>
          </a:solidFill>
        </a:ln>
      </dgm:spPr>
      <dgm:t>
        <a:bodyPr/>
        <a:lstStyle/>
        <a:p>
          <a:r>
            <a:rPr lang="zh-CN" altLang="en-US" sz="2000" dirty="0" smtClean="0">
              <a:latin typeface="微软雅黑" panose="020B0503020204020204" pitchFamily="34" charset="-122"/>
              <a:ea typeface="微软雅黑" panose="020B0503020204020204" pitchFamily="34" charset="-122"/>
              <a:cs typeface="微软雅黑" panose="020B0503020204020204" pitchFamily="34" charset="-122"/>
            </a:rPr>
            <a:t>政党制度</a:t>
          </a:r>
          <a:endParaRPr lang="zh-CN" altLang="en-US" sz="2000" dirty="0">
            <a:latin typeface="微软雅黑" panose="020B0503020204020204" pitchFamily="34" charset="-122"/>
            <a:ea typeface="微软雅黑" panose="020B0503020204020204" pitchFamily="34" charset="-122"/>
            <a:cs typeface="微软雅黑" panose="020B0503020204020204" pitchFamily="34" charset="-122"/>
          </a:endParaRPr>
        </a:p>
      </dgm:t>
    </dgm:pt>
    <dgm:pt modelId="{3470BC3C-0E12-9A44-8C0F-439CBFB6D4F3}" cxnId="{012A5CC8-9B0E-D047-8090-1E4C4E9B6A5B}" type="parTrans">
      <dgm:prSet/>
      <dgm:spPr>
        <a:ln>
          <a:solidFill>
            <a:srgbClr val="C00000"/>
          </a:solidFill>
        </a:ln>
      </dgm:spPr>
      <dgm:t>
        <a:bodyPr/>
        <a:lstStyle/>
        <a:p>
          <a:endParaRPr lang="zh-CN" altLang="en-US"/>
        </a:p>
      </dgm:t>
    </dgm:pt>
    <dgm:pt modelId="{816C2B61-8703-A34F-AD26-8AB79EBAA392}" cxnId="{012A5CC8-9B0E-D047-8090-1E4C4E9B6A5B}" type="sibTrans">
      <dgm:prSet/>
      <dgm:spPr/>
      <dgm:t>
        <a:bodyPr/>
        <a:lstStyle/>
        <a:p>
          <a:endParaRPr lang="zh-CN" altLang="en-US"/>
        </a:p>
      </dgm:t>
    </dgm:pt>
    <dgm:pt modelId="{2D7C18AD-EBE4-9B4C-90E6-A8141738E7B9}">
      <dgm:prSet custT="1"/>
      <dgm:spPr>
        <a:ln>
          <a:solidFill>
            <a:srgbClr val="C00000"/>
          </a:solidFill>
        </a:ln>
      </dgm:spPr>
      <dgm:t>
        <a:bodyPr/>
        <a:lstStyle/>
        <a:p>
          <a:r>
            <a:rPr lang="zh-CN" altLang="en-US" sz="2000" dirty="0" smtClean="0">
              <a:latin typeface="微软雅黑" panose="020B0503020204020204" pitchFamily="34" charset="-122"/>
              <a:ea typeface="微软雅黑" panose="020B0503020204020204" pitchFamily="34" charset="-122"/>
              <a:cs typeface="微软雅黑" panose="020B0503020204020204" pitchFamily="34" charset="-122"/>
            </a:rPr>
            <a:t>三权分立</a:t>
          </a:r>
          <a:endParaRPr lang="zh-CN" altLang="en-US" sz="2000" dirty="0">
            <a:latin typeface="微软雅黑" panose="020B0503020204020204" pitchFamily="34" charset="-122"/>
            <a:ea typeface="微软雅黑" panose="020B0503020204020204" pitchFamily="34" charset="-122"/>
            <a:cs typeface="微软雅黑" panose="020B0503020204020204" pitchFamily="34" charset="-122"/>
          </a:endParaRPr>
        </a:p>
      </dgm:t>
    </dgm:pt>
    <dgm:pt modelId="{E5569C54-7D19-964B-B250-54E0BD200610}" cxnId="{27EE7492-FFBC-D844-B7E2-91B92699F266}" type="parTrans">
      <dgm:prSet/>
      <dgm:spPr>
        <a:ln>
          <a:solidFill>
            <a:srgbClr val="C00000"/>
          </a:solidFill>
        </a:ln>
      </dgm:spPr>
      <dgm:t>
        <a:bodyPr/>
        <a:lstStyle/>
        <a:p>
          <a:endParaRPr lang="zh-CN" altLang="en-US"/>
        </a:p>
      </dgm:t>
    </dgm:pt>
    <dgm:pt modelId="{6976DB48-F4DE-904D-A8A6-44B3BEACF2CB}" cxnId="{27EE7492-FFBC-D844-B7E2-91B92699F266}" type="sibTrans">
      <dgm:prSet/>
      <dgm:spPr/>
      <dgm:t>
        <a:bodyPr/>
        <a:lstStyle/>
        <a:p>
          <a:endParaRPr lang="zh-CN" altLang="en-US"/>
        </a:p>
      </dgm:t>
    </dgm:pt>
    <dgm:pt modelId="{EFD36705-40E0-0547-8BC6-A0BE04FB39E9}">
      <dgm:prSet custT="1"/>
      <dgm:spPr>
        <a:ln>
          <a:solidFill>
            <a:srgbClr val="C00000"/>
          </a:solidFill>
        </a:ln>
      </dgm:spPr>
      <dgm:t>
        <a:bodyPr/>
        <a:lstStyle/>
        <a:p>
          <a:r>
            <a:rPr lang="zh-CN" altLang="en-US" sz="2000" dirty="0" smtClean="0">
              <a:latin typeface="微软雅黑" panose="020B0503020204020204" pitchFamily="34" charset="-122"/>
              <a:ea typeface="微软雅黑" panose="020B0503020204020204" pitchFamily="34" charset="-122"/>
              <a:cs typeface="微软雅黑" panose="020B0503020204020204" pitchFamily="34" charset="-122"/>
            </a:rPr>
            <a:t>核心</a:t>
          </a:r>
          <a:endParaRPr lang="zh-CN" altLang="en-US" sz="2000" dirty="0">
            <a:latin typeface="微软雅黑" panose="020B0503020204020204" pitchFamily="34" charset="-122"/>
            <a:ea typeface="微软雅黑" panose="020B0503020204020204" pitchFamily="34" charset="-122"/>
            <a:cs typeface="微软雅黑" panose="020B0503020204020204" pitchFamily="34" charset="-122"/>
          </a:endParaRPr>
        </a:p>
      </dgm:t>
    </dgm:pt>
    <dgm:pt modelId="{4CE9467F-9A0B-1743-B31D-B6C0B46B1F88}" cxnId="{84EA3494-8ED0-9941-9D61-0675CA42B305}" type="parTrans">
      <dgm:prSet/>
      <dgm:spPr>
        <a:ln>
          <a:solidFill>
            <a:srgbClr val="C00000"/>
          </a:solidFill>
        </a:ln>
      </dgm:spPr>
      <dgm:t>
        <a:bodyPr/>
        <a:lstStyle/>
        <a:p>
          <a:endParaRPr lang="zh-CN" altLang="en-US"/>
        </a:p>
      </dgm:t>
    </dgm:pt>
    <dgm:pt modelId="{82F6B89E-BAFC-724C-864F-9CB3D5F648FC}" cxnId="{84EA3494-8ED0-9941-9D61-0675CA42B305}" type="sibTrans">
      <dgm:prSet/>
      <dgm:spPr/>
      <dgm:t>
        <a:bodyPr/>
        <a:lstStyle/>
        <a:p>
          <a:endParaRPr lang="zh-CN" altLang="en-US"/>
        </a:p>
      </dgm:t>
    </dgm:pt>
    <dgm:pt modelId="{6B99D566-0018-4B4B-8A23-EF3A76D26224}">
      <dgm:prSet custT="1"/>
      <dgm:spPr>
        <a:ln>
          <a:solidFill>
            <a:srgbClr val="C00000"/>
          </a:solidFill>
        </a:ln>
      </dgm:spPr>
      <dgm:t>
        <a:bodyPr/>
        <a:lstStyle/>
        <a:p>
          <a:r>
            <a:rPr lang="zh-CN" altLang="en-US" sz="2000" dirty="0" smtClean="0">
              <a:latin typeface="微软雅黑" panose="020B0503020204020204" pitchFamily="34" charset="-122"/>
              <a:ea typeface="微软雅黑" panose="020B0503020204020204" pitchFamily="34" charset="-122"/>
              <a:cs typeface="微软雅黑" panose="020B0503020204020204" pitchFamily="34" charset="-122"/>
            </a:rPr>
            <a:t>特点</a:t>
          </a:r>
          <a:endParaRPr lang="zh-CN" altLang="en-US" sz="2000" dirty="0">
            <a:latin typeface="微软雅黑" panose="020B0503020204020204" pitchFamily="34" charset="-122"/>
            <a:ea typeface="微软雅黑" panose="020B0503020204020204" pitchFamily="34" charset="-122"/>
            <a:cs typeface="微软雅黑" panose="020B0503020204020204" pitchFamily="34" charset="-122"/>
          </a:endParaRPr>
        </a:p>
      </dgm:t>
    </dgm:pt>
    <dgm:pt modelId="{4D78F3A1-E2CC-0A40-B819-9481A2E86131}" cxnId="{81095E65-D57C-2242-A312-5E2150991BC2}" type="parTrans">
      <dgm:prSet/>
      <dgm:spPr>
        <a:ln>
          <a:solidFill>
            <a:srgbClr val="C00000"/>
          </a:solidFill>
        </a:ln>
      </dgm:spPr>
      <dgm:t>
        <a:bodyPr/>
        <a:lstStyle/>
        <a:p>
          <a:endParaRPr lang="zh-CN" altLang="en-US"/>
        </a:p>
      </dgm:t>
    </dgm:pt>
    <dgm:pt modelId="{2936DA92-8DF2-134E-8DC5-6CBC91130E98}" cxnId="{81095E65-D57C-2242-A312-5E2150991BC2}" type="sibTrans">
      <dgm:prSet/>
      <dgm:spPr/>
      <dgm:t>
        <a:bodyPr/>
        <a:lstStyle/>
        <a:p>
          <a:endParaRPr lang="zh-CN" altLang="en-US"/>
        </a:p>
      </dgm:t>
    </dgm:pt>
    <dgm:pt modelId="{1A2DD3D7-97C3-BC4E-BBD9-C0615C2E671B}">
      <dgm:prSet custT="1"/>
      <dgm:spPr>
        <a:ln>
          <a:solidFill>
            <a:srgbClr val="C00000"/>
          </a:solidFill>
        </a:ln>
      </dgm:spPr>
      <dgm:t>
        <a:bodyPr/>
        <a:lstStyle/>
        <a:p>
          <a:r>
            <a:rPr lang="zh-CN" altLang="en-US" sz="2000" dirty="0" smtClean="0">
              <a:latin typeface="微软雅黑" panose="020B0503020204020204" pitchFamily="34" charset="-122"/>
              <a:ea typeface="微软雅黑" panose="020B0503020204020204" pitchFamily="34" charset="-122"/>
              <a:cs typeface="微软雅黑" panose="020B0503020204020204" pitchFamily="34" charset="-122"/>
            </a:rPr>
            <a:t>民主制度</a:t>
          </a:r>
          <a:endParaRPr lang="zh-CN" altLang="en-US" sz="2000" dirty="0">
            <a:latin typeface="微软雅黑" panose="020B0503020204020204" pitchFamily="34" charset="-122"/>
            <a:ea typeface="微软雅黑" panose="020B0503020204020204" pitchFamily="34" charset="-122"/>
            <a:cs typeface="微软雅黑" panose="020B0503020204020204" pitchFamily="34" charset="-122"/>
          </a:endParaRPr>
        </a:p>
      </dgm:t>
    </dgm:pt>
    <dgm:pt modelId="{96DE8AB0-B18B-F043-9688-8CC6F0B54677}" cxnId="{113257B9-F62E-E841-A08D-E846ABF015EE}" type="parTrans">
      <dgm:prSet/>
      <dgm:spPr>
        <a:ln>
          <a:solidFill>
            <a:srgbClr val="C00000"/>
          </a:solidFill>
        </a:ln>
      </dgm:spPr>
      <dgm:t>
        <a:bodyPr/>
        <a:lstStyle/>
        <a:p>
          <a:endParaRPr lang="zh-CN" altLang="en-US"/>
        </a:p>
      </dgm:t>
    </dgm:pt>
    <dgm:pt modelId="{9BA19A67-7962-5846-B2B4-B036DA950BAF}" cxnId="{113257B9-F62E-E841-A08D-E846ABF015EE}" type="sibTrans">
      <dgm:prSet/>
      <dgm:spPr/>
      <dgm:t>
        <a:bodyPr/>
        <a:lstStyle/>
        <a:p>
          <a:endParaRPr lang="zh-CN" altLang="en-US"/>
        </a:p>
      </dgm:t>
    </dgm:pt>
    <dgm:pt modelId="{8A5C8651-A0F4-A444-A315-4EE5D40000B9}" type="pres">
      <dgm:prSet presAssocID="{960B5FFC-C883-E542-8CDB-9FF1AA81B813}" presName="hierChild1" presStyleCnt="0">
        <dgm:presLayoutVars>
          <dgm:orgChart val="1"/>
          <dgm:chPref val="1"/>
          <dgm:dir/>
          <dgm:animOne val="branch"/>
          <dgm:animLvl val="lvl"/>
          <dgm:resizeHandles/>
        </dgm:presLayoutVars>
      </dgm:prSet>
      <dgm:spPr/>
      <dgm:t>
        <a:bodyPr/>
        <a:lstStyle/>
        <a:p>
          <a:endParaRPr lang="zh-CN" altLang="en-US"/>
        </a:p>
      </dgm:t>
    </dgm:pt>
    <dgm:pt modelId="{ACCE5953-75EF-A646-8901-438202253147}" type="pres">
      <dgm:prSet presAssocID="{2E7A79DF-37F9-E04C-A420-5B8BA7EA211B}" presName="hierRoot1" presStyleCnt="0">
        <dgm:presLayoutVars>
          <dgm:hierBranch val="init"/>
        </dgm:presLayoutVars>
      </dgm:prSet>
      <dgm:spPr/>
    </dgm:pt>
    <dgm:pt modelId="{1C0925D7-268E-4541-B7C2-F03386CA1563}" type="pres">
      <dgm:prSet presAssocID="{2E7A79DF-37F9-E04C-A420-5B8BA7EA211B}" presName="rootComposite1" presStyleCnt="0"/>
      <dgm:spPr/>
    </dgm:pt>
    <dgm:pt modelId="{24BF3843-CEF8-5541-B6ED-A3C26E575F84}" type="pres">
      <dgm:prSet presAssocID="{2E7A79DF-37F9-E04C-A420-5B8BA7EA211B}" presName="rootText1" presStyleLbl="node0" presStyleIdx="0" presStyleCnt="1">
        <dgm:presLayoutVars>
          <dgm:chPref val="3"/>
        </dgm:presLayoutVars>
      </dgm:prSet>
      <dgm:spPr/>
      <dgm:t>
        <a:bodyPr/>
        <a:lstStyle/>
        <a:p>
          <a:endParaRPr lang="zh-CN" altLang="en-US"/>
        </a:p>
      </dgm:t>
    </dgm:pt>
    <dgm:pt modelId="{DB17412D-52CC-9F48-B38B-B3FB04365095}" type="pres">
      <dgm:prSet presAssocID="{2E7A79DF-37F9-E04C-A420-5B8BA7EA211B}" presName="rootConnector1" presStyleLbl="node1" presStyleIdx="0" presStyleCnt="0"/>
      <dgm:spPr/>
      <dgm:t>
        <a:bodyPr/>
        <a:lstStyle/>
        <a:p>
          <a:endParaRPr lang="zh-CN" altLang="en-US"/>
        </a:p>
      </dgm:t>
    </dgm:pt>
    <dgm:pt modelId="{183C6BF8-69DB-0A4B-9B5F-5AB643B021AE}" type="pres">
      <dgm:prSet presAssocID="{2E7A79DF-37F9-E04C-A420-5B8BA7EA211B}" presName="hierChild2" presStyleCnt="0"/>
      <dgm:spPr/>
    </dgm:pt>
    <dgm:pt modelId="{FF679F8A-3C75-2A40-A7BE-C8DCA62D047D}" type="pres">
      <dgm:prSet presAssocID="{82A45ED3-2CE2-CD45-9383-B5A66D71A518}" presName="Name64" presStyleLbl="parChTrans1D2" presStyleIdx="0" presStyleCnt="2"/>
      <dgm:spPr/>
      <dgm:t>
        <a:bodyPr/>
        <a:lstStyle/>
        <a:p>
          <a:endParaRPr lang="zh-CN" altLang="en-US"/>
        </a:p>
      </dgm:t>
    </dgm:pt>
    <dgm:pt modelId="{EC3DF666-0C34-F646-907B-DDA4F6D1A162}" type="pres">
      <dgm:prSet presAssocID="{D495FE70-D414-B848-BE82-679738F95DEA}" presName="hierRoot2" presStyleCnt="0">
        <dgm:presLayoutVars>
          <dgm:hierBranch val="init"/>
        </dgm:presLayoutVars>
      </dgm:prSet>
      <dgm:spPr/>
    </dgm:pt>
    <dgm:pt modelId="{59C6230E-9D09-9B42-B32F-2E1E625515C8}" type="pres">
      <dgm:prSet presAssocID="{D495FE70-D414-B848-BE82-679738F95DEA}" presName="rootComposite" presStyleCnt="0"/>
      <dgm:spPr/>
    </dgm:pt>
    <dgm:pt modelId="{C19AF8B7-68AC-BA42-A6A1-5D0E6410B28A}" type="pres">
      <dgm:prSet presAssocID="{D495FE70-D414-B848-BE82-679738F95DEA}" presName="rootText" presStyleLbl="node2" presStyleIdx="0" presStyleCnt="2">
        <dgm:presLayoutVars>
          <dgm:chPref val="3"/>
        </dgm:presLayoutVars>
      </dgm:prSet>
      <dgm:spPr/>
      <dgm:t>
        <a:bodyPr/>
        <a:lstStyle/>
        <a:p>
          <a:endParaRPr lang="zh-CN" altLang="en-US"/>
        </a:p>
      </dgm:t>
    </dgm:pt>
    <dgm:pt modelId="{E29D5727-716A-624D-AD17-881242102759}" type="pres">
      <dgm:prSet presAssocID="{D495FE70-D414-B848-BE82-679738F95DEA}" presName="rootConnector" presStyleLbl="node2" presStyleIdx="0" presStyleCnt="2"/>
      <dgm:spPr/>
      <dgm:t>
        <a:bodyPr/>
        <a:lstStyle/>
        <a:p>
          <a:endParaRPr lang="zh-CN" altLang="en-US"/>
        </a:p>
      </dgm:t>
    </dgm:pt>
    <dgm:pt modelId="{FC746512-FE87-F54A-82E7-44AEBEAEC0DC}" type="pres">
      <dgm:prSet presAssocID="{D495FE70-D414-B848-BE82-679738F95DEA}" presName="hierChild4" presStyleCnt="0"/>
      <dgm:spPr/>
    </dgm:pt>
    <dgm:pt modelId="{8A1F9D91-A83B-1644-AAE3-EDBD452C4B9A}" type="pres">
      <dgm:prSet presAssocID="{541D626A-F7E7-864A-9D4D-CE137958931B}" presName="Name64" presStyleLbl="parChTrans1D3" presStyleIdx="0" presStyleCnt="6"/>
      <dgm:spPr/>
      <dgm:t>
        <a:bodyPr/>
        <a:lstStyle/>
        <a:p>
          <a:endParaRPr lang="zh-CN" altLang="en-US"/>
        </a:p>
      </dgm:t>
    </dgm:pt>
    <dgm:pt modelId="{64E1218E-5287-5047-ADB5-986856F2E2C6}" type="pres">
      <dgm:prSet presAssocID="{D9DBA87B-8086-BE4F-96B4-84FE80B96E6C}" presName="hierRoot2" presStyleCnt="0">
        <dgm:presLayoutVars>
          <dgm:hierBranch val="init"/>
        </dgm:presLayoutVars>
      </dgm:prSet>
      <dgm:spPr/>
    </dgm:pt>
    <dgm:pt modelId="{023B3BD2-9B7F-EE4D-BA46-DA7D58242EFE}" type="pres">
      <dgm:prSet presAssocID="{D9DBA87B-8086-BE4F-96B4-84FE80B96E6C}" presName="rootComposite" presStyleCnt="0"/>
      <dgm:spPr/>
    </dgm:pt>
    <dgm:pt modelId="{6849F3ED-6E08-C14D-9E33-E76A1F92CBC8}" type="pres">
      <dgm:prSet presAssocID="{D9DBA87B-8086-BE4F-96B4-84FE80B96E6C}" presName="rootText" presStyleLbl="node3" presStyleIdx="0" presStyleCnt="6">
        <dgm:presLayoutVars>
          <dgm:chPref val="3"/>
        </dgm:presLayoutVars>
      </dgm:prSet>
      <dgm:spPr/>
      <dgm:t>
        <a:bodyPr/>
        <a:lstStyle/>
        <a:p>
          <a:endParaRPr lang="zh-CN" altLang="en-US"/>
        </a:p>
      </dgm:t>
    </dgm:pt>
    <dgm:pt modelId="{7BE47EBC-4448-4341-9080-A00D34CB9806}" type="pres">
      <dgm:prSet presAssocID="{D9DBA87B-8086-BE4F-96B4-84FE80B96E6C}" presName="rootConnector" presStyleLbl="node3" presStyleIdx="0" presStyleCnt="6"/>
      <dgm:spPr/>
      <dgm:t>
        <a:bodyPr/>
        <a:lstStyle/>
        <a:p>
          <a:endParaRPr lang="zh-CN" altLang="en-US"/>
        </a:p>
      </dgm:t>
    </dgm:pt>
    <dgm:pt modelId="{81EB7F63-CD53-ED43-962C-BE9BDE04563C}" type="pres">
      <dgm:prSet presAssocID="{D9DBA87B-8086-BE4F-96B4-84FE80B96E6C}" presName="hierChild4" presStyleCnt="0"/>
      <dgm:spPr/>
    </dgm:pt>
    <dgm:pt modelId="{CDA4475D-0FF7-9742-805B-ED636D63D63E}" type="pres">
      <dgm:prSet presAssocID="{D9DBA87B-8086-BE4F-96B4-84FE80B96E6C}" presName="hierChild5" presStyleCnt="0"/>
      <dgm:spPr/>
    </dgm:pt>
    <dgm:pt modelId="{5F373564-5D24-9F44-A9CC-9F4A04F89C11}" type="pres">
      <dgm:prSet presAssocID="{3470BC3C-0E12-9A44-8C0F-439CBFB6D4F3}" presName="Name64" presStyleLbl="parChTrans1D3" presStyleIdx="1" presStyleCnt="6"/>
      <dgm:spPr/>
      <dgm:t>
        <a:bodyPr/>
        <a:lstStyle/>
        <a:p>
          <a:endParaRPr lang="zh-CN" altLang="en-US"/>
        </a:p>
      </dgm:t>
    </dgm:pt>
    <dgm:pt modelId="{7A31255B-4458-614B-95A9-EF474EAA1C7C}" type="pres">
      <dgm:prSet presAssocID="{C0E7F50A-D3C5-5645-B64D-DE3D68B42652}" presName="hierRoot2" presStyleCnt="0">
        <dgm:presLayoutVars>
          <dgm:hierBranch val="init"/>
        </dgm:presLayoutVars>
      </dgm:prSet>
      <dgm:spPr/>
    </dgm:pt>
    <dgm:pt modelId="{6B653076-A3ED-2E48-A7E2-A98A2B4E2393}" type="pres">
      <dgm:prSet presAssocID="{C0E7F50A-D3C5-5645-B64D-DE3D68B42652}" presName="rootComposite" presStyleCnt="0"/>
      <dgm:spPr/>
    </dgm:pt>
    <dgm:pt modelId="{5766AE3B-2027-034D-B10C-C38B529B5F87}" type="pres">
      <dgm:prSet presAssocID="{C0E7F50A-D3C5-5645-B64D-DE3D68B42652}" presName="rootText" presStyleLbl="node3" presStyleIdx="1" presStyleCnt="6">
        <dgm:presLayoutVars>
          <dgm:chPref val="3"/>
        </dgm:presLayoutVars>
      </dgm:prSet>
      <dgm:spPr/>
      <dgm:t>
        <a:bodyPr/>
        <a:lstStyle/>
        <a:p>
          <a:endParaRPr lang="zh-CN" altLang="en-US"/>
        </a:p>
      </dgm:t>
    </dgm:pt>
    <dgm:pt modelId="{291EA68E-F50B-FC40-8651-51AEC484433A}" type="pres">
      <dgm:prSet presAssocID="{C0E7F50A-D3C5-5645-B64D-DE3D68B42652}" presName="rootConnector" presStyleLbl="node3" presStyleIdx="1" presStyleCnt="6"/>
      <dgm:spPr/>
      <dgm:t>
        <a:bodyPr/>
        <a:lstStyle/>
        <a:p>
          <a:endParaRPr lang="zh-CN" altLang="en-US"/>
        </a:p>
      </dgm:t>
    </dgm:pt>
    <dgm:pt modelId="{3EEAA523-5911-5445-9EE8-F0845CCEA990}" type="pres">
      <dgm:prSet presAssocID="{C0E7F50A-D3C5-5645-B64D-DE3D68B42652}" presName="hierChild4" presStyleCnt="0"/>
      <dgm:spPr/>
    </dgm:pt>
    <dgm:pt modelId="{AC543B99-4A50-8C40-8686-564F73C32BD8}" type="pres">
      <dgm:prSet presAssocID="{C0E7F50A-D3C5-5645-B64D-DE3D68B42652}" presName="hierChild5" presStyleCnt="0"/>
      <dgm:spPr/>
    </dgm:pt>
    <dgm:pt modelId="{8EAA0473-855B-4040-9F75-A7D15474EDB6}" type="pres">
      <dgm:prSet presAssocID="{E5569C54-7D19-964B-B250-54E0BD200610}" presName="Name64" presStyleLbl="parChTrans1D3" presStyleIdx="2" presStyleCnt="6"/>
      <dgm:spPr/>
      <dgm:t>
        <a:bodyPr/>
        <a:lstStyle/>
        <a:p>
          <a:endParaRPr lang="zh-CN" altLang="en-US"/>
        </a:p>
      </dgm:t>
    </dgm:pt>
    <dgm:pt modelId="{45C53AD1-6043-DE4E-AFF7-F769B9E4C6B2}" type="pres">
      <dgm:prSet presAssocID="{2D7C18AD-EBE4-9B4C-90E6-A8141738E7B9}" presName="hierRoot2" presStyleCnt="0">
        <dgm:presLayoutVars>
          <dgm:hierBranch val="init"/>
        </dgm:presLayoutVars>
      </dgm:prSet>
      <dgm:spPr/>
    </dgm:pt>
    <dgm:pt modelId="{1311BED4-BB88-D143-86D3-5A4466218076}" type="pres">
      <dgm:prSet presAssocID="{2D7C18AD-EBE4-9B4C-90E6-A8141738E7B9}" presName="rootComposite" presStyleCnt="0"/>
      <dgm:spPr/>
    </dgm:pt>
    <dgm:pt modelId="{0F145AD6-F8B2-974E-BF77-3DC2D16A65AB}" type="pres">
      <dgm:prSet presAssocID="{2D7C18AD-EBE4-9B4C-90E6-A8141738E7B9}" presName="rootText" presStyleLbl="node3" presStyleIdx="2" presStyleCnt="6">
        <dgm:presLayoutVars>
          <dgm:chPref val="3"/>
        </dgm:presLayoutVars>
      </dgm:prSet>
      <dgm:spPr/>
      <dgm:t>
        <a:bodyPr/>
        <a:lstStyle/>
        <a:p>
          <a:endParaRPr lang="zh-CN" altLang="en-US"/>
        </a:p>
      </dgm:t>
    </dgm:pt>
    <dgm:pt modelId="{36CD0CF7-E00C-5041-B8FC-77D8A1DB10F4}" type="pres">
      <dgm:prSet presAssocID="{2D7C18AD-EBE4-9B4C-90E6-A8141738E7B9}" presName="rootConnector" presStyleLbl="node3" presStyleIdx="2" presStyleCnt="6"/>
      <dgm:spPr/>
      <dgm:t>
        <a:bodyPr/>
        <a:lstStyle/>
        <a:p>
          <a:endParaRPr lang="zh-CN" altLang="en-US"/>
        </a:p>
      </dgm:t>
    </dgm:pt>
    <dgm:pt modelId="{AFEC4058-4E69-2648-AF53-E88970D101F4}" type="pres">
      <dgm:prSet presAssocID="{2D7C18AD-EBE4-9B4C-90E6-A8141738E7B9}" presName="hierChild4" presStyleCnt="0"/>
      <dgm:spPr/>
    </dgm:pt>
    <dgm:pt modelId="{A8106967-4EC0-4A41-9DD8-B6849B1858F6}" type="pres">
      <dgm:prSet presAssocID="{2D7C18AD-EBE4-9B4C-90E6-A8141738E7B9}" presName="hierChild5" presStyleCnt="0"/>
      <dgm:spPr/>
    </dgm:pt>
    <dgm:pt modelId="{B769971F-33CE-D344-98C1-AE160ADB3694}" type="pres">
      <dgm:prSet presAssocID="{96DE8AB0-B18B-F043-9688-8CC6F0B54677}" presName="Name64" presStyleLbl="parChTrans1D3" presStyleIdx="3" presStyleCnt="6"/>
      <dgm:spPr/>
      <dgm:t>
        <a:bodyPr/>
        <a:lstStyle/>
        <a:p>
          <a:endParaRPr lang="zh-CN" altLang="en-US"/>
        </a:p>
      </dgm:t>
    </dgm:pt>
    <dgm:pt modelId="{5D64AAC7-F948-EF44-8F6A-BEA1DF48C540}" type="pres">
      <dgm:prSet presAssocID="{1A2DD3D7-97C3-BC4E-BBD9-C0615C2E671B}" presName="hierRoot2" presStyleCnt="0">
        <dgm:presLayoutVars>
          <dgm:hierBranch val="init"/>
        </dgm:presLayoutVars>
      </dgm:prSet>
      <dgm:spPr/>
    </dgm:pt>
    <dgm:pt modelId="{1C2EA5CE-0CDD-5A43-95C6-53D3B63E3516}" type="pres">
      <dgm:prSet presAssocID="{1A2DD3D7-97C3-BC4E-BBD9-C0615C2E671B}" presName="rootComposite" presStyleCnt="0"/>
      <dgm:spPr/>
    </dgm:pt>
    <dgm:pt modelId="{8C01FEA2-2644-4A47-993B-CB1075867EAA}" type="pres">
      <dgm:prSet presAssocID="{1A2DD3D7-97C3-BC4E-BBD9-C0615C2E671B}" presName="rootText" presStyleLbl="node3" presStyleIdx="3" presStyleCnt="6">
        <dgm:presLayoutVars>
          <dgm:chPref val="3"/>
        </dgm:presLayoutVars>
      </dgm:prSet>
      <dgm:spPr/>
      <dgm:t>
        <a:bodyPr/>
        <a:lstStyle/>
        <a:p>
          <a:endParaRPr lang="zh-CN" altLang="en-US"/>
        </a:p>
      </dgm:t>
    </dgm:pt>
    <dgm:pt modelId="{63F99E30-45CC-1547-B425-FCA631079D57}" type="pres">
      <dgm:prSet presAssocID="{1A2DD3D7-97C3-BC4E-BBD9-C0615C2E671B}" presName="rootConnector" presStyleLbl="node3" presStyleIdx="3" presStyleCnt="6"/>
      <dgm:spPr/>
      <dgm:t>
        <a:bodyPr/>
        <a:lstStyle/>
        <a:p>
          <a:endParaRPr lang="zh-CN" altLang="en-US"/>
        </a:p>
      </dgm:t>
    </dgm:pt>
    <dgm:pt modelId="{A44CB684-4A00-5640-A2DB-98B9D94785A8}" type="pres">
      <dgm:prSet presAssocID="{1A2DD3D7-97C3-BC4E-BBD9-C0615C2E671B}" presName="hierChild4" presStyleCnt="0"/>
      <dgm:spPr/>
    </dgm:pt>
    <dgm:pt modelId="{ACE4895C-2D50-2D49-9137-0459521DB5B9}" type="pres">
      <dgm:prSet presAssocID="{1A2DD3D7-97C3-BC4E-BBD9-C0615C2E671B}" presName="hierChild5" presStyleCnt="0"/>
      <dgm:spPr/>
    </dgm:pt>
    <dgm:pt modelId="{C4EB0C64-C1DE-5840-AA1A-6B64027B24FA}" type="pres">
      <dgm:prSet presAssocID="{D495FE70-D414-B848-BE82-679738F95DEA}" presName="hierChild5" presStyleCnt="0"/>
      <dgm:spPr/>
    </dgm:pt>
    <dgm:pt modelId="{CE6B7AA4-4E74-9345-8C39-D9A57978A5FC}" type="pres">
      <dgm:prSet presAssocID="{03CA20F5-181F-C642-812B-09EAD05291CB}" presName="Name64" presStyleLbl="parChTrans1D2" presStyleIdx="1" presStyleCnt="2"/>
      <dgm:spPr/>
      <dgm:t>
        <a:bodyPr/>
        <a:lstStyle/>
        <a:p>
          <a:endParaRPr lang="zh-CN" altLang="en-US"/>
        </a:p>
      </dgm:t>
    </dgm:pt>
    <dgm:pt modelId="{DA75A5C3-0E23-9F4B-B268-C0F6D0436456}" type="pres">
      <dgm:prSet presAssocID="{4449040D-6680-BE48-BF9C-213BB014AAF1}" presName="hierRoot2" presStyleCnt="0">
        <dgm:presLayoutVars>
          <dgm:hierBranch val="init"/>
        </dgm:presLayoutVars>
      </dgm:prSet>
      <dgm:spPr/>
    </dgm:pt>
    <dgm:pt modelId="{0A6BD554-DC1E-BC44-817C-787908D9BAAA}" type="pres">
      <dgm:prSet presAssocID="{4449040D-6680-BE48-BF9C-213BB014AAF1}" presName="rootComposite" presStyleCnt="0"/>
      <dgm:spPr/>
    </dgm:pt>
    <dgm:pt modelId="{E4773532-36CE-404B-9B4D-845BBEB0919F}" type="pres">
      <dgm:prSet presAssocID="{4449040D-6680-BE48-BF9C-213BB014AAF1}" presName="rootText" presStyleLbl="node2" presStyleIdx="1" presStyleCnt="2">
        <dgm:presLayoutVars>
          <dgm:chPref val="3"/>
        </dgm:presLayoutVars>
      </dgm:prSet>
      <dgm:spPr/>
      <dgm:t>
        <a:bodyPr/>
        <a:lstStyle/>
        <a:p>
          <a:endParaRPr lang="zh-CN" altLang="en-US"/>
        </a:p>
      </dgm:t>
    </dgm:pt>
    <dgm:pt modelId="{EE966D2E-676A-794E-9BD2-272ACEDE2E9C}" type="pres">
      <dgm:prSet presAssocID="{4449040D-6680-BE48-BF9C-213BB014AAF1}" presName="rootConnector" presStyleLbl="node2" presStyleIdx="1" presStyleCnt="2"/>
      <dgm:spPr/>
      <dgm:t>
        <a:bodyPr/>
        <a:lstStyle/>
        <a:p>
          <a:endParaRPr lang="zh-CN" altLang="en-US"/>
        </a:p>
      </dgm:t>
    </dgm:pt>
    <dgm:pt modelId="{F1CBA60B-A5B4-F14C-90C5-5594A2CBCFAB}" type="pres">
      <dgm:prSet presAssocID="{4449040D-6680-BE48-BF9C-213BB014AAF1}" presName="hierChild4" presStyleCnt="0"/>
      <dgm:spPr/>
    </dgm:pt>
    <dgm:pt modelId="{DC3F82E3-9810-194A-ADE8-9646EFBE4FF0}" type="pres">
      <dgm:prSet presAssocID="{4D78F3A1-E2CC-0A40-B819-9481A2E86131}" presName="Name64" presStyleLbl="parChTrans1D3" presStyleIdx="4" presStyleCnt="6"/>
      <dgm:spPr/>
      <dgm:t>
        <a:bodyPr/>
        <a:lstStyle/>
        <a:p>
          <a:endParaRPr lang="zh-CN" altLang="en-US"/>
        </a:p>
      </dgm:t>
    </dgm:pt>
    <dgm:pt modelId="{56FE6F3B-AF49-5F45-988E-67ED662B7AEC}" type="pres">
      <dgm:prSet presAssocID="{6B99D566-0018-4B4B-8A23-EF3A76D26224}" presName="hierRoot2" presStyleCnt="0">
        <dgm:presLayoutVars>
          <dgm:hierBranch val="init"/>
        </dgm:presLayoutVars>
      </dgm:prSet>
      <dgm:spPr/>
    </dgm:pt>
    <dgm:pt modelId="{B8427FC3-4F60-4040-B504-86B20AA35F31}" type="pres">
      <dgm:prSet presAssocID="{6B99D566-0018-4B4B-8A23-EF3A76D26224}" presName="rootComposite" presStyleCnt="0"/>
      <dgm:spPr/>
    </dgm:pt>
    <dgm:pt modelId="{B479759E-6657-C34D-A951-F202F2E8A5FB}" type="pres">
      <dgm:prSet presAssocID="{6B99D566-0018-4B4B-8A23-EF3A76D26224}" presName="rootText" presStyleLbl="node3" presStyleIdx="4" presStyleCnt="6">
        <dgm:presLayoutVars>
          <dgm:chPref val="3"/>
        </dgm:presLayoutVars>
      </dgm:prSet>
      <dgm:spPr/>
      <dgm:t>
        <a:bodyPr/>
        <a:lstStyle/>
        <a:p>
          <a:endParaRPr lang="zh-CN" altLang="en-US"/>
        </a:p>
      </dgm:t>
    </dgm:pt>
    <dgm:pt modelId="{62838AC4-0A8F-6241-A51D-3ACC43527C7A}" type="pres">
      <dgm:prSet presAssocID="{6B99D566-0018-4B4B-8A23-EF3A76D26224}" presName="rootConnector" presStyleLbl="node3" presStyleIdx="4" presStyleCnt="6"/>
      <dgm:spPr/>
      <dgm:t>
        <a:bodyPr/>
        <a:lstStyle/>
        <a:p>
          <a:endParaRPr lang="zh-CN" altLang="en-US"/>
        </a:p>
      </dgm:t>
    </dgm:pt>
    <dgm:pt modelId="{11A798D4-E606-F94B-BDD7-21C999E2D984}" type="pres">
      <dgm:prSet presAssocID="{6B99D566-0018-4B4B-8A23-EF3A76D26224}" presName="hierChild4" presStyleCnt="0"/>
      <dgm:spPr/>
    </dgm:pt>
    <dgm:pt modelId="{645FA375-0B69-F444-B5D3-18FCF0516494}" type="pres">
      <dgm:prSet presAssocID="{6B99D566-0018-4B4B-8A23-EF3A76D26224}" presName="hierChild5" presStyleCnt="0"/>
      <dgm:spPr/>
    </dgm:pt>
    <dgm:pt modelId="{4C49089E-8EFB-1C4C-B0F2-89B23A4D5A42}" type="pres">
      <dgm:prSet presAssocID="{4CE9467F-9A0B-1743-B31D-B6C0B46B1F88}" presName="Name64" presStyleLbl="parChTrans1D3" presStyleIdx="5" presStyleCnt="6"/>
      <dgm:spPr/>
      <dgm:t>
        <a:bodyPr/>
        <a:lstStyle/>
        <a:p>
          <a:endParaRPr lang="zh-CN" altLang="en-US"/>
        </a:p>
      </dgm:t>
    </dgm:pt>
    <dgm:pt modelId="{E69F2855-FAB5-4640-951C-CAB214FF8C31}" type="pres">
      <dgm:prSet presAssocID="{EFD36705-40E0-0547-8BC6-A0BE04FB39E9}" presName="hierRoot2" presStyleCnt="0">
        <dgm:presLayoutVars>
          <dgm:hierBranch val="init"/>
        </dgm:presLayoutVars>
      </dgm:prSet>
      <dgm:spPr/>
    </dgm:pt>
    <dgm:pt modelId="{A199CAA9-6612-A642-8953-350FF60EC153}" type="pres">
      <dgm:prSet presAssocID="{EFD36705-40E0-0547-8BC6-A0BE04FB39E9}" presName="rootComposite" presStyleCnt="0"/>
      <dgm:spPr/>
    </dgm:pt>
    <dgm:pt modelId="{1A9D6B0E-4334-4F48-B6DA-B479D48DCAA7}" type="pres">
      <dgm:prSet presAssocID="{EFD36705-40E0-0547-8BC6-A0BE04FB39E9}" presName="rootText" presStyleLbl="node3" presStyleIdx="5" presStyleCnt="6">
        <dgm:presLayoutVars>
          <dgm:chPref val="3"/>
        </dgm:presLayoutVars>
      </dgm:prSet>
      <dgm:spPr/>
      <dgm:t>
        <a:bodyPr/>
        <a:lstStyle/>
        <a:p>
          <a:endParaRPr lang="zh-CN" altLang="en-US"/>
        </a:p>
      </dgm:t>
    </dgm:pt>
    <dgm:pt modelId="{76D74071-3F88-3F49-9E89-E0589B39753C}" type="pres">
      <dgm:prSet presAssocID="{EFD36705-40E0-0547-8BC6-A0BE04FB39E9}" presName="rootConnector" presStyleLbl="node3" presStyleIdx="5" presStyleCnt="6"/>
      <dgm:spPr/>
      <dgm:t>
        <a:bodyPr/>
        <a:lstStyle/>
        <a:p>
          <a:endParaRPr lang="zh-CN" altLang="en-US"/>
        </a:p>
      </dgm:t>
    </dgm:pt>
    <dgm:pt modelId="{6E6891B4-6C12-9147-BEBC-37CD75ABF401}" type="pres">
      <dgm:prSet presAssocID="{EFD36705-40E0-0547-8BC6-A0BE04FB39E9}" presName="hierChild4" presStyleCnt="0"/>
      <dgm:spPr/>
    </dgm:pt>
    <dgm:pt modelId="{F432F14E-CCB7-E642-8BEC-C5625E62D434}" type="pres">
      <dgm:prSet presAssocID="{EFD36705-40E0-0547-8BC6-A0BE04FB39E9}" presName="hierChild5" presStyleCnt="0"/>
      <dgm:spPr/>
    </dgm:pt>
    <dgm:pt modelId="{DB7C4775-5021-C049-85B9-67BAD7871118}" type="pres">
      <dgm:prSet presAssocID="{4449040D-6680-BE48-BF9C-213BB014AAF1}" presName="hierChild5" presStyleCnt="0"/>
      <dgm:spPr/>
    </dgm:pt>
    <dgm:pt modelId="{46428B91-7BFB-B542-BB26-300E1EECCD66}" type="pres">
      <dgm:prSet presAssocID="{2E7A79DF-37F9-E04C-A420-5B8BA7EA211B}" presName="hierChild3" presStyleCnt="0"/>
      <dgm:spPr/>
    </dgm:pt>
  </dgm:ptLst>
  <dgm:cxnLst>
    <dgm:cxn modelId="{1E472907-F3F0-9841-A664-5A0EDD078C0C}" type="presOf" srcId="{2D7C18AD-EBE4-9B4C-90E6-A8141738E7B9}" destId="{0F145AD6-F8B2-974E-BF77-3DC2D16A65AB}" srcOrd="0" destOrd="0" presId="urn:microsoft.com/office/officeart/2009/3/layout/HorizontalOrganizationChart#432"/>
    <dgm:cxn modelId="{45EA1BFB-B1BA-6649-8FC0-900E15ED9304}" type="presOf" srcId="{D495FE70-D414-B848-BE82-679738F95DEA}" destId="{C19AF8B7-68AC-BA42-A6A1-5D0E6410B28A}" srcOrd="0" destOrd="0" presId="urn:microsoft.com/office/officeart/2009/3/layout/HorizontalOrganizationChart#432"/>
    <dgm:cxn modelId="{C810231F-1FAA-0C41-890B-C296A188D8A5}" type="presOf" srcId="{82A45ED3-2CE2-CD45-9383-B5A66D71A518}" destId="{FF679F8A-3C75-2A40-A7BE-C8DCA62D047D}" srcOrd="0" destOrd="0" presId="urn:microsoft.com/office/officeart/2009/3/layout/HorizontalOrganizationChart#432"/>
    <dgm:cxn modelId="{E843358D-7310-CC4A-8C5C-ABE2DC30A8A4}" type="presOf" srcId="{E5569C54-7D19-964B-B250-54E0BD200610}" destId="{8EAA0473-855B-4040-9F75-A7D15474EDB6}" srcOrd="0" destOrd="0" presId="urn:microsoft.com/office/officeart/2009/3/layout/HorizontalOrganizationChart#432"/>
    <dgm:cxn modelId="{6C350A03-4BB5-6448-BA80-D62034EED984}" type="presOf" srcId="{C0E7F50A-D3C5-5645-B64D-DE3D68B42652}" destId="{5766AE3B-2027-034D-B10C-C38B529B5F87}" srcOrd="0" destOrd="0" presId="urn:microsoft.com/office/officeart/2009/3/layout/HorizontalOrganizationChart#432"/>
    <dgm:cxn modelId="{B4822A9C-B7BB-9549-97E3-1A5FE864C1D0}" type="presOf" srcId="{3470BC3C-0E12-9A44-8C0F-439CBFB6D4F3}" destId="{5F373564-5D24-9F44-A9CC-9F4A04F89C11}" srcOrd="0" destOrd="0" presId="urn:microsoft.com/office/officeart/2009/3/layout/HorizontalOrganizationChart#432"/>
    <dgm:cxn modelId="{F08417F5-17FC-214A-A78E-8F9DAC1E495E}" type="presOf" srcId="{2D7C18AD-EBE4-9B4C-90E6-A8141738E7B9}" destId="{36CD0CF7-E00C-5041-B8FC-77D8A1DB10F4}" srcOrd="1" destOrd="0" presId="urn:microsoft.com/office/officeart/2009/3/layout/HorizontalOrganizationChart#432"/>
    <dgm:cxn modelId="{113257B9-F62E-E841-A08D-E846ABF015EE}" srcId="{D495FE70-D414-B848-BE82-679738F95DEA}" destId="{1A2DD3D7-97C3-BC4E-BBD9-C0615C2E671B}" srcOrd="3" destOrd="0" parTransId="{96DE8AB0-B18B-F043-9688-8CC6F0B54677}" sibTransId="{9BA19A67-7962-5846-B2B4-B036DA950BAF}"/>
    <dgm:cxn modelId="{4E1C05A8-4A17-5B4B-93CB-3E3F38539B4C}" type="presOf" srcId="{C0E7F50A-D3C5-5645-B64D-DE3D68B42652}" destId="{291EA68E-F50B-FC40-8651-51AEC484433A}" srcOrd="1" destOrd="0" presId="urn:microsoft.com/office/officeart/2009/3/layout/HorizontalOrganizationChart#432"/>
    <dgm:cxn modelId="{DE47220C-6A64-DB4F-A14F-A99972A3F358}" type="presOf" srcId="{EFD36705-40E0-0547-8BC6-A0BE04FB39E9}" destId="{1A9D6B0E-4334-4F48-B6DA-B479D48DCAA7}" srcOrd="0" destOrd="0" presId="urn:microsoft.com/office/officeart/2009/3/layout/HorizontalOrganizationChart#432"/>
    <dgm:cxn modelId="{81095E65-D57C-2242-A312-5E2150991BC2}" srcId="{4449040D-6680-BE48-BF9C-213BB014AAF1}" destId="{6B99D566-0018-4B4B-8A23-EF3A76D26224}" srcOrd="0" destOrd="0" parTransId="{4D78F3A1-E2CC-0A40-B819-9481A2E86131}" sibTransId="{2936DA92-8DF2-134E-8DC5-6CBC91130E98}"/>
    <dgm:cxn modelId="{A4A6105F-3518-F44A-9AF3-91E530E1B40C}" type="presOf" srcId="{6B99D566-0018-4B4B-8A23-EF3A76D26224}" destId="{62838AC4-0A8F-6241-A51D-3ACC43527C7A}" srcOrd="1" destOrd="0" presId="urn:microsoft.com/office/officeart/2009/3/layout/HorizontalOrganizationChart#432"/>
    <dgm:cxn modelId="{A1D33911-E17A-7941-9000-797B45963199}" type="presOf" srcId="{D9DBA87B-8086-BE4F-96B4-84FE80B96E6C}" destId="{7BE47EBC-4448-4341-9080-A00D34CB9806}" srcOrd="1" destOrd="0" presId="urn:microsoft.com/office/officeart/2009/3/layout/HorizontalOrganizationChart#432"/>
    <dgm:cxn modelId="{74D6BD96-F1DB-AB40-98DF-9EC1CB622E25}" type="presOf" srcId="{03CA20F5-181F-C642-812B-09EAD05291CB}" destId="{CE6B7AA4-4E74-9345-8C39-D9A57978A5FC}" srcOrd="0" destOrd="0" presId="urn:microsoft.com/office/officeart/2009/3/layout/HorizontalOrganizationChart#432"/>
    <dgm:cxn modelId="{8C8C37E0-41D9-4C49-AB53-18821B5A687A}" type="presOf" srcId="{2E7A79DF-37F9-E04C-A420-5B8BA7EA211B}" destId="{DB17412D-52CC-9F48-B38B-B3FB04365095}" srcOrd="1" destOrd="0" presId="urn:microsoft.com/office/officeart/2009/3/layout/HorizontalOrganizationChart#432"/>
    <dgm:cxn modelId="{B21ECDDF-946E-8F4B-ABBA-D7C3CFFE8A94}" srcId="{2E7A79DF-37F9-E04C-A420-5B8BA7EA211B}" destId="{D495FE70-D414-B848-BE82-679738F95DEA}" srcOrd="0" destOrd="0" parTransId="{82A45ED3-2CE2-CD45-9383-B5A66D71A518}" sibTransId="{31473893-47A1-D248-B029-DB2252E88001}"/>
    <dgm:cxn modelId="{F97D3595-90FD-D341-AF53-E1474ED7FF54}" type="presOf" srcId="{4449040D-6680-BE48-BF9C-213BB014AAF1}" destId="{E4773532-36CE-404B-9B4D-845BBEB0919F}" srcOrd="0" destOrd="0" presId="urn:microsoft.com/office/officeart/2009/3/layout/HorizontalOrganizationChart#432"/>
    <dgm:cxn modelId="{076715ED-0F73-8245-B4C1-BC42FC7F3913}" srcId="{D495FE70-D414-B848-BE82-679738F95DEA}" destId="{D9DBA87B-8086-BE4F-96B4-84FE80B96E6C}" srcOrd="0" destOrd="0" parTransId="{541D626A-F7E7-864A-9D4D-CE137958931B}" sibTransId="{A3416AD1-B9E5-BB42-89A8-426FA47AFC5F}"/>
    <dgm:cxn modelId="{19C2D6C4-34F1-C444-ADFF-DAE015ACA82F}" type="presOf" srcId="{D9DBA87B-8086-BE4F-96B4-84FE80B96E6C}" destId="{6849F3ED-6E08-C14D-9E33-E76A1F92CBC8}" srcOrd="0" destOrd="0" presId="urn:microsoft.com/office/officeart/2009/3/layout/HorizontalOrganizationChart#432"/>
    <dgm:cxn modelId="{2D2EC297-D73C-F24A-9A8B-ED9AED318CF3}" type="presOf" srcId="{1A2DD3D7-97C3-BC4E-BBD9-C0615C2E671B}" destId="{8C01FEA2-2644-4A47-993B-CB1075867EAA}" srcOrd="0" destOrd="0" presId="urn:microsoft.com/office/officeart/2009/3/layout/HorizontalOrganizationChart#432"/>
    <dgm:cxn modelId="{DB010AD3-9B2C-C349-A2A9-40ECBF8CEF01}" srcId="{960B5FFC-C883-E542-8CDB-9FF1AA81B813}" destId="{2E7A79DF-37F9-E04C-A420-5B8BA7EA211B}" srcOrd="0" destOrd="0" parTransId="{A21CB7C1-35BD-7A48-92A5-52189C15160A}" sibTransId="{D2335F9B-9160-4145-81FA-5058E705AFBA}"/>
    <dgm:cxn modelId="{C5EE10A3-F457-5F42-98A0-16841BB15F06}" type="presOf" srcId="{4CE9467F-9A0B-1743-B31D-B6C0B46B1F88}" destId="{4C49089E-8EFB-1C4C-B0F2-89B23A4D5A42}" srcOrd="0" destOrd="0" presId="urn:microsoft.com/office/officeart/2009/3/layout/HorizontalOrganizationChart#432"/>
    <dgm:cxn modelId="{E1594E7C-8E9F-A741-82EF-5527D8AE7293}" type="presOf" srcId="{96DE8AB0-B18B-F043-9688-8CC6F0B54677}" destId="{B769971F-33CE-D344-98C1-AE160ADB3694}" srcOrd="0" destOrd="0" presId="urn:microsoft.com/office/officeart/2009/3/layout/HorizontalOrganizationChart#432"/>
    <dgm:cxn modelId="{FB48EFA9-6EA9-6740-B172-057840C80974}" type="presOf" srcId="{541D626A-F7E7-864A-9D4D-CE137958931B}" destId="{8A1F9D91-A83B-1644-AAE3-EDBD452C4B9A}" srcOrd="0" destOrd="0" presId="urn:microsoft.com/office/officeart/2009/3/layout/HorizontalOrganizationChart#432"/>
    <dgm:cxn modelId="{27EE7492-FFBC-D844-B7E2-91B92699F266}" srcId="{D495FE70-D414-B848-BE82-679738F95DEA}" destId="{2D7C18AD-EBE4-9B4C-90E6-A8141738E7B9}" srcOrd="2" destOrd="0" parTransId="{E5569C54-7D19-964B-B250-54E0BD200610}" sibTransId="{6976DB48-F4DE-904D-A8A6-44B3BEACF2CB}"/>
    <dgm:cxn modelId="{DBBFE34C-E971-5145-9CAD-B4E04A33CCDB}" srcId="{2E7A79DF-37F9-E04C-A420-5B8BA7EA211B}" destId="{4449040D-6680-BE48-BF9C-213BB014AAF1}" srcOrd="1" destOrd="0" parTransId="{03CA20F5-181F-C642-812B-09EAD05291CB}" sibTransId="{CDBE4338-7B69-AF47-BEEA-488582924C0B}"/>
    <dgm:cxn modelId="{34DA7531-0F93-4C4F-9690-46A676BBC7D1}" type="presOf" srcId="{1A2DD3D7-97C3-BC4E-BBD9-C0615C2E671B}" destId="{63F99E30-45CC-1547-B425-FCA631079D57}" srcOrd="1" destOrd="0" presId="urn:microsoft.com/office/officeart/2009/3/layout/HorizontalOrganizationChart#432"/>
    <dgm:cxn modelId="{49968FB3-27B1-0E4A-A871-88FE1A6847F1}" type="presOf" srcId="{EFD36705-40E0-0547-8BC6-A0BE04FB39E9}" destId="{76D74071-3F88-3F49-9E89-E0589B39753C}" srcOrd="1" destOrd="0" presId="urn:microsoft.com/office/officeart/2009/3/layout/HorizontalOrganizationChart#432"/>
    <dgm:cxn modelId="{53B1ECD2-AA37-1649-B185-8455777AED11}" type="presOf" srcId="{2E7A79DF-37F9-E04C-A420-5B8BA7EA211B}" destId="{24BF3843-CEF8-5541-B6ED-A3C26E575F84}" srcOrd="0" destOrd="0" presId="urn:microsoft.com/office/officeart/2009/3/layout/HorizontalOrganizationChart#432"/>
    <dgm:cxn modelId="{B97FFC70-4936-B34D-9786-19C8018E63E4}" type="presOf" srcId="{4D78F3A1-E2CC-0A40-B819-9481A2E86131}" destId="{DC3F82E3-9810-194A-ADE8-9646EFBE4FF0}" srcOrd="0" destOrd="0" presId="urn:microsoft.com/office/officeart/2009/3/layout/HorizontalOrganizationChart#432"/>
    <dgm:cxn modelId="{84EA3494-8ED0-9941-9D61-0675CA42B305}" srcId="{4449040D-6680-BE48-BF9C-213BB014AAF1}" destId="{EFD36705-40E0-0547-8BC6-A0BE04FB39E9}" srcOrd="1" destOrd="0" parTransId="{4CE9467F-9A0B-1743-B31D-B6C0B46B1F88}" sibTransId="{82F6B89E-BAFC-724C-864F-9CB3D5F648FC}"/>
    <dgm:cxn modelId="{012A5CC8-9B0E-D047-8090-1E4C4E9B6A5B}" srcId="{D495FE70-D414-B848-BE82-679738F95DEA}" destId="{C0E7F50A-D3C5-5645-B64D-DE3D68B42652}" srcOrd="1" destOrd="0" parTransId="{3470BC3C-0E12-9A44-8C0F-439CBFB6D4F3}" sibTransId="{816C2B61-8703-A34F-AD26-8AB79EBAA392}"/>
    <dgm:cxn modelId="{4B16FB52-0551-674C-8B0C-01AF8311B1BC}" type="presOf" srcId="{960B5FFC-C883-E542-8CDB-9FF1AA81B813}" destId="{8A5C8651-A0F4-A444-A315-4EE5D40000B9}" srcOrd="0" destOrd="0" presId="urn:microsoft.com/office/officeart/2009/3/layout/HorizontalOrganizationChart#432"/>
    <dgm:cxn modelId="{37F14938-3D4E-104A-A08E-6A67817CD8EB}" type="presOf" srcId="{4449040D-6680-BE48-BF9C-213BB014AAF1}" destId="{EE966D2E-676A-794E-9BD2-272ACEDE2E9C}" srcOrd="1" destOrd="0" presId="urn:microsoft.com/office/officeart/2009/3/layout/HorizontalOrganizationChart#432"/>
    <dgm:cxn modelId="{49A7C9C5-63EF-404E-A94E-0509CA9BCF9E}" type="presOf" srcId="{6B99D566-0018-4B4B-8A23-EF3A76D26224}" destId="{B479759E-6657-C34D-A951-F202F2E8A5FB}" srcOrd="0" destOrd="0" presId="urn:microsoft.com/office/officeart/2009/3/layout/HorizontalOrganizationChart#432"/>
    <dgm:cxn modelId="{4F975690-66AF-0C45-A4B4-519898D7DA71}" type="presOf" srcId="{D495FE70-D414-B848-BE82-679738F95DEA}" destId="{E29D5727-716A-624D-AD17-881242102759}" srcOrd="1" destOrd="0" presId="urn:microsoft.com/office/officeart/2009/3/layout/HorizontalOrganizationChart#432"/>
    <dgm:cxn modelId="{9BE1C3CF-1BDD-CD43-8C9D-A39266CF079C}" type="presParOf" srcId="{8A5C8651-A0F4-A444-A315-4EE5D40000B9}" destId="{ACCE5953-75EF-A646-8901-438202253147}" srcOrd="0" destOrd="0" presId="urn:microsoft.com/office/officeart/2009/3/layout/HorizontalOrganizationChart#432"/>
    <dgm:cxn modelId="{F86A3D84-83FA-5641-A4A5-0A1E934833FD}" type="presParOf" srcId="{ACCE5953-75EF-A646-8901-438202253147}" destId="{1C0925D7-268E-4541-B7C2-F03386CA1563}" srcOrd="0" destOrd="0" presId="urn:microsoft.com/office/officeart/2009/3/layout/HorizontalOrganizationChart#432"/>
    <dgm:cxn modelId="{B087EDCA-B4B4-9F43-9C61-775A5121CD4A}" type="presParOf" srcId="{1C0925D7-268E-4541-B7C2-F03386CA1563}" destId="{24BF3843-CEF8-5541-B6ED-A3C26E575F84}" srcOrd="0" destOrd="0" presId="urn:microsoft.com/office/officeart/2009/3/layout/HorizontalOrganizationChart#432"/>
    <dgm:cxn modelId="{0F054FF6-37A2-F44D-B6ED-C125C3E52DD6}" type="presParOf" srcId="{1C0925D7-268E-4541-B7C2-F03386CA1563}" destId="{DB17412D-52CC-9F48-B38B-B3FB04365095}" srcOrd="1" destOrd="0" presId="urn:microsoft.com/office/officeart/2009/3/layout/HorizontalOrganizationChart#432"/>
    <dgm:cxn modelId="{3A92E5E4-73CC-9E49-A0BD-644156A454EE}" type="presParOf" srcId="{ACCE5953-75EF-A646-8901-438202253147}" destId="{183C6BF8-69DB-0A4B-9B5F-5AB643B021AE}" srcOrd="1" destOrd="0" presId="urn:microsoft.com/office/officeart/2009/3/layout/HorizontalOrganizationChart#432"/>
    <dgm:cxn modelId="{59239A55-62B4-D44D-A8DC-FB19D9B3CE3F}" type="presParOf" srcId="{183C6BF8-69DB-0A4B-9B5F-5AB643B021AE}" destId="{FF679F8A-3C75-2A40-A7BE-C8DCA62D047D}" srcOrd="0" destOrd="0" presId="urn:microsoft.com/office/officeart/2009/3/layout/HorizontalOrganizationChart#432"/>
    <dgm:cxn modelId="{CA7B3BE6-DB13-D544-9099-86F3EDA2C07B}" type="presParOf" srcId="{183C6BF8-69DB-0A4B-9B5F-5AB643B021AE}" destId="{EC3DF666-0C34-F646-907B-DDA4F6D1A162}" srcOrd="1" destOrd="0" presId="urn:microsoft.com/office/officeart/2009/3/layout/HorizontalOrganizationChart#432"/>
    <dgm:cxn modelId="{93891867-3DB9-A041-BEEF-8D87A9775926}" type="presParOf" srcId="{EC3DF666-0C34-F646-907B-DDA4F6D1A162}" destId="{59C6230E-9D09-9B42-B32F-2E1E625515C8}" srcOrd="0" destOrd="0" presId="urn:microsoft.com/office/officeart/2009/3/layout/HorizontalOrganizationChart#432"/>
    <dgm:cxn modelId="{D3AE312E-8E91-F141-BDC0-1BCE874703FB}" type="presParOf" srcId="{59C6230E-9D09-9B42-B32F-2E1E625515C8}" destId="{C19AF8B7-68AC-BA42-A6A1-5D0E6410B28A}" srcOrd="0" destOrd="0" presId="urn:microsoft.com/office/officeart/2009/3/layout/HorizontalOrganizationChart#432"/>
    <dgm:cxn modelId="{750BB589-DDCC-B44E-873C-C4B02AAA49BE}" type="presParOf" srcId="{59C6230E-9D09-9B42-B32F-2E1E625515C8}" destId="{E29D5727-716A-624D-AD17-881242102759}" srcOrd="1" destOrd="0" presId="urn:microsoft.com/office/officeart/2009/3/layout/HorizontalOrganizationChart#432"/>
    <dgm:cxn modelId="{E2EE323F-A841-324E-B250-1E1A4A08C236}" type="presParOf" srcId="{EC3DF666-0C34-F646-907B-DDA4F6D1A162}" destId="{FC746512-FE87-F54A-82E7-44AEBEAEC0DC}" srcOrd="1" destOrd="0" presId="urn:microsoft.com/office/officeart/2009/3/layout/HorizontalOrganizationChart#432"/>
    <dgm:cxn modelId="{AA8561A9-12EE-E243-A1E2-2E5211D071C3}" type="presParOf" srcId="{FC746512-FE87-F54A-82E7-44AEBEAEC0DC}" destId="{8A1F9D91-A83B-1644-AAE3-EDBD452C4B9A}" srcOrd="0" destOrd="0" presId="urn:microsoft.com/office/officeart/2009/3/layout/HorizontalOrganizationChart#432"/>
    <dgm:cxn modelId="{9BE1A993-6FD4-D946-BAC9-13DF79C4679E}" type="presParOf" srcId="{FC746512-FE87-F54A-82E7-44AEBEAEC0DC}" destId="{64E1218E-5287-5047-ADB5-986856F2E2C6}" srcOrd="1" destOrd="0" presId="urn:microsoft.com/office/officeart/2009/3/layout/HorizontalOrganizationChart#432"/>
    <dgm:cxn modelId="{BFAADFC4-F6B7-6D44-BEED-8047E1B804AE}" type="presParOf" srcId="{64E1218E-5287-5047-ADB5-986856F2E2C6}" destId="{023B3BD2-9B7F-EE4D-BA46-DA7D58242EFE}" srcOrd="0" destOrd="0" presId="urn:microsoft.com/office/officeart/2009/3/layout/HorizontalOrganizationChart#432"/>
    <dgm:cxn modelId="{32E86564-8D3B-3942-B8B9-37C09A204650}" type="presParOf" srcId="{023B3BD2-9B7F-EE4D-BA46-DA7D58242EFE}" destId="{6849F3ED-6E08-C14D-9E33-E76A1F92CBC8}" srcOrd="0" destOrd="0" presId="urn:microsoft.com/office/officeart/2009/3/layout/HorizontalOrganizationChart#432"/>
    <dgm:cxn modelId="{0AD8ED55-9F48-B443-A0E6-864E715EE616}" type="presParOf" srcId="{023B3BD2-9B7F-EE4D-BA46-DA7D58242EFE}" destId="{7BE47EBC-4448-4341-9080-A00D34CB9806}" srcOrd="1" destOrd="0" presId="urn:microsoft.com/office/officeart/2009/3/layout/HorizontalOrganizationChart#432"/>
    <dgm:cxn modelId="{C1B154E2-B754-FA40-AD67-468BCD5D58B9}" type="presParOf" srcId="{64E1218E-5287-5047-ADB5-986856F2E2C6}" destId="{81EB7F63-CD53-ED43-962C-BE9BDE04563C}" srcOrd="1" destOrd="0" presId="urn:microsoft.com/office/officeart/2009/3/layout/HorizontalOrganizationChart#432"/>
    <dgm:cxn modelId="{C903BD5C-FF7A-A04F-9350-4BA33C69BFB1}" type="presParOf" srcId="{64E1218E-5287-5047-ADB5-986856F2E2C6}" destId="{CDA4475D-0FF7-9742-805B-ED636D63D63E}" srcOrd="2" destOrd="0" presId="urn:microsoft.com/office/officeart/2009/3/layout/HorizontalOrganizationChart#432"/>
    <dgm:cxn modelId="{F939C085-AF82-1F48-8CB5-D935F27EBAE7}" type="presParOf" srcId="{FC746512-FE87-F54A-82E7-44AEBEAEC0DC}" destId="{5F373564-5D24-9F44-A9CC-9F4A04F89C11}" srcOrd="2" destOrd="0" presId="urn:microsoft.com/office/officeart/2009/3/layout/HorizontalOrganizationChart#432"/>
    <dgm:cxn modelId="{CA0AFD89-D499-564D-A947-070F4CDF8553}" type="presParOf" srcId="{FC746512-FE87-F54A-82E7-44AEBEAEC0DC}" destId="{7A31255B-4458-614B-95A9-EF474EAA1C7C}" srcOrd="3" destOrd="0" presId="urn:microsoft.com/office/officeart/2009/3/layout/HorizontalOrganizationChart#432"/>
    <dgm:cxn modelId="{5CB99DAF-443D-2244-80D7-60171DFC5913}" type="presParOf" srcId="{7A31255B-4458-614B-95A9-EF474EAA1C7C}" destId="{6B653076-A3ED-2E48-A7E2-A98A2B4E2393}" srcOrd="0" destOrd="0" presId="urn:microsoft.com/office/officeart/2009/3/layout/HorizontalOrganizationChart#432"/>
    <dgm:cxn modelId="{56937E50-9ACE-D348-AB62-907AEAEB03A9}" type="presParOf" srcId="{6B653076-A3ED-2E48-A7E2-A98A2B4E2393}" destId="{5766AE3B-2027-034D-B10C-C38B529B5F87}" srcOrd="0" destOrd="0" presId="urn:microsoft.com/office/officeart/2009/3/layout/HorizontalOrganizationChart#432"/>
    <dgm:cxn modelId="{9EABA53C-8A4E-D846-99E7-067F7DCD3905}" type="presParOf" srcId="{6B653076-A3ED-2E48-A7E2-A98A2B4E2393}" destId="{291EA68E-F50B-FC40-8651-51AEC484433A}" srcOrd="1" destOrd="0" presId="urn:microsoft.com/office/officeart/2009/3/layout/HorizontalOrganizationChart#432"/>
    <dgm:cxn modelId="{5639FCD4-52B0-C54C-B071-229B1DDAC936}" type="presParOf" srcId="{7A31255B-4458-614B-95A9-EF474EAA1C7C}" destId="{3EEAA523-5911-5445-9EE8-F0845CCEA990}" srcOrd="1" destOrd="0" presId="urn:microsoft.com/office/officeart/2009/3/layout/HorizontalOrganizationChart#432"/>
    <dgm:cxn modelId="{CEDAB0C6-901F-6649-A94D-9F22F6693EBB}" type="presParOf" srcId="{7A31255B-4458-614B-95A9-EF474EAA1C7C}" destId="{AC543B99-4A50-8C40-8686-564F73C32BD8}" srcOrd="2" destOrd="0" presId="urn:microsoft.com/office/officeart/2009/3/layout/HorizontalOrganizationChart#432"/>
    <dgm:cxn modelId="{479A5CA6-8E93-6F48-B1FE-8F97D81F335C}" type="presParOf" srcId="{FC746512-FE87-F54A-82E7-44AEBEAEC0DC}" destId="{8EAA0473-855B-4040-9F75-A7D15474EDB6}" srcOrd="4" destOrd="0" presId="urn:microsoft.com/office/officeart/2009/3/layout/HorizontalOrganizationChart#432"/>
    <dgm:cxn modelId="{FE4FB66C-EEC6-924F-97BE-23907C323A02}" type="presParOf" srcId="{FC746512-FE87-F54A-82E7-44AEBEAEC0DC}" destId="{45C53AD1-6043-DE4E-AFF7-F769B9E4C6B2}" srcOrd="5" destOrd="0" presId="urn:microsoft.com/office/officeart/2009/3/layout/HorizontalOrganizationChart#432"/>
    <dgm:cxn modelId="{DB617CEC-440C-624B-BF53-4DBBCD0C7C65}" type="presParOf" srcId="{45C53AD1-6043-DE4E-AFF7-F769B9E4C6B2}" destId="{1311BED4-BB88-D143-86D3-5A4466218076}" srcOrd="0" destOrd="0" presId="urn:microsoft.com/office/officeart/2009/3/layout/HorizontalOrganizationChart#432"/>
    <dgm:cxn modelId="{0E9E2D8B-9759-C244-BDC1-FD3CA426133A}" type="presParOf" srcId="{1311BED4-BB88-D143-86D3-5A4466218076}" destId="{0F145AD6-F8B2-974E-BF77-3DC2D16A65AB}" srcOrd="0" destOrd="0" presId="urn:microsoft.com/office/officeart/2009/3/layout/HorizontalOrganizationChart#432"/>
    <dgm:cxn modelId="{B74161A4-29CE-4542-9197-30F952C3D8A1}" type="presParOf" srcId="{1311BED4-BB88-D143-86D3-5A4466218076}" destId="{36CD0CF7-E00C-5041-B8FC-77D8A1DB10F4}" srcOrd="1" destOrd="0" presId="urn:microsoft.com/office/officeart/2009/3/layout/HorizontalOrganizationChart#432"/>
    <dgm:cxn modelId="{2089B5B1-8A98-0D4F-8977-7CEEE0050EBA}" type="presParOf" srcId="{45C53AD1-6043-DE4E-AFF7-F769B9E4C6B2}" destId="{AFEC4058-4E69-2648-AF53-E88970D101F4}" srcOrd="1" destOrd="0" presId="urn:microsoft.com/office/officeart/2009/3/layout/HorizontalOrganizationChart#432"/>
    <dgm:cxn modelId="{E80C5EFC-BAA0-974E-BE37-5455B2849107}" type="presParOf" srcId="{45C53AD1-6043-DE4E-AFF7-F769B9E4C6B2}" destId="{A8106967-4EC0-4A41-9DD8-B6849B1858F6}" srcOrd="2" destOrd="0" presId="urn:microsoft.com/office/officeart/2009/3/layout/HorizontalOrganizationChart#432"/>
    <dgm:cxn modelId="{0FA2E76A-9D98-B941-A4B5-568D5E461DA9}" type="presParOf" srcId="{FC746512-FE87-F54A-82E7-44AEBEAEC0DC}" destId="{B769971F-33CE-D344-98C1-AE160ADB3694}" srcOrd="6" destOrd="0" presId="urn:microsoft.com/office/officeart/2009/3/layout/HorizontalOrganizationChart#432"/>
    <dgm:cxn modelId="{08611E92-72BD-B648-B104-09B854119B78}" type="presParOf" srcId="{FC746512-FE87-F54A-82E7-44AEBEAEC0DC}" destId="{5D64AAC7-F948-EF44-8F6A-BEA1DF48C540}" srcOrd="7" destOrd="0" presId="urn:microsoft.com/office/officeart/2009/3/layout/HorizontalOrganizationChart#432"/>
    <dgm:cxn modelId="{5607788B-A0CC-9E45-A5B6-5CA4F62E776D}" type="presParOf" srcId="{5D64AAC7-F948-EF44-8F6A-BEA1DF48C540}" destId="{1C2EA5CE-0CDD-5A43-95C6-53D3B63E3516}" srcOrd="0" destOrd="0" presId="urn:microsoft.com/office/officeart/2009/3/layout/HorizontalOrganizationChart#432"/>
    <dgm:cxn modelId="{4CB2B34D-91F1-6146-97FA-9BD130C29A03}" type="presParOf" srcId="{1C2EA5CE-0CDD-5A43-95C6-53D3B63E3516}" destId="{8C01FEA2-2644-4A47-993B-CB1075867EAA}" srcOrd="0" destOrd="0" presId="urn:microsoft.com/office/officeart/2009/3/layout/HorizontalOrganizationChart#432"/>
    <dgm:cxn modelId="{1253C8A8-C49B-FA45-B804-0A5F8F0C50B4}" type="presParOf" srcId="{1C2EA5CE-0CDD-5A43-95C6-53D3B63E3516}" destId="{63F99E30-45CC-1547-B425-FCA631079D57}" srcOrd="1" destOrd="0" presId="urn:microsoft.com/office/officeart/2009/3/layout/HorizontalOrganizationChart#432"/>
    <dgm:cxn modelId="{31BA3735-AEC9-414C-914E-B1B4CD26C0C5}" type="presParOf" srcId="{5D64AAC7-F948-EF44-8F6A-BEA1DF48C540}" destId="{A44CB684-4A00-5640-A2DB-98B9D94785A8}" srcOrd="1" destOrd="0" presId="urn:microsoft.com/office/officeart/2009/3/layout/HorizontalOrganizationChart#432"/>
    <dgm:cxn modelId="{AFB117D9-6ED8-1746-9DD3-D1A95C934A86}" type="presParOf" srcId="{5D64AAC7-F948-EF44-8F6A-BEA1DF48C540}" destId="{ACE4895C-2D50-2D49-9137-0459521DB5B9}" srcOrd="2" destOrd="0" presId="urn:microsoft.com/office/officeart/2009/3/layout/HorizontalOrganizationChart#432"/>
    <dgm:cxn modelId="{6C48CE3F-0A57-D54C-87F5-2380DA45ACE9}" type="presParOf" srcId="{EC3DF666-0C34-F646-907B-DDA4F6D1A162}" destId="{C4EB0C64-C1DE-5840-AA1A-6B64027B24FA}" srcOrd="2" destOrd="0" presId="urn:microsoft.com/office/officeart/2009/3/layout/HorizontalOrganizationChart#432"/>
    <dgm:cxn modelId="{C0034084-AF00-3F4F-9072-0B5F1A00BB32}" type="presParOf" srcId="{183C6BF8-69DB-0A4B-9B5F-5AB643B021AE}" destId="{CE6B7AA4-4E74-9345-8C39-D9A57978A5FC}" srcOrd="2" destOrd="0" presId="urn:microsoft.com/office/officeart/2009/3/layout/HorizontalOrganizationChart#432"/>
    <dgm:cxn modelId="{F7CE6CEC-294F-DF41-AF2C-6C95CC23D543}" type="presParOf" srcId="{183C6BF8-69DB-0A4B-9B5F-5AB643B021AE}" destId="{DA75A5C3-0E23-9F4B-B268-C0F6D0436456}" srcOrd="3" destOrd="0" presId="urn:microsoft.com/office/officeart/2009/3/layout/HorizontalOrganizationChart#432"/>
    <dgm:cxn modelId="{3CCDFB5E-961A-A74B-B8A9-F90DDC9402EE}" type="presParOf" srcId="{DA75A5C3-0E23-9F4B-B268-C0F6D0436456}" destId="{0A6BD554-DC1E-BC44-817C-787908D9BAAA}" srcOrd="0" destOrd="0" presId="urn:microsoft.com/office/officeart/2009/3/layout/HorizontalOrganizationChart#432"/>
    <dgm:cxn modelId="{BD7E8771-C8B3-1F44-9721-1F9788364F5E}" type="presParOf" srcId="{0A6BD554-DC1E-BC44-817C-787908D9BAAA}" destId="{E4773532-36CE-404B-9B4D-845BBEB0919F}" srcOrd="0" destOrd="0" presId="urn:microsoft.com/office/officeart/2009/3/layout/HorizontalOrganizationChart#432"/>
    <dgm:cxn modelId="{AC186A89-C088-054A-98CE-0E696C939A27}" type="presParOf" srcId="{0A6BD554-DC1E-BC44-817C-787908D9BAAA}" destId="{EE966D2E-676A-794E-9BD2-272ACEDE2E9C}" srcOrd="1" destOrd="0" presId="urn:microsoft.com/office/officeart/2009/3/layout/HorizontalOrganizationChart#432"/>
    <dgm:cxn modelId="{118FE3DB-80B0-9443-B9D7-EF599709CC84}" type="presParOf" srcId="{DA75A5C3-0E23-9F4B-B268-C0F6D0436456}" destId="{F1CBA60B-A5B4-F14C-90C5-5594A2CBCFAB}" srcOrd="1" destOrd="0" presId="urn:microsoft.com/office/officeart/2009/3/layout/HorizontalOrganizationChart#432"/>
    <dgm:cxn modelId="{D2F1D709-4449-7240-9A1E-A5B4F270AE62}" type="presParOf" srcId="{F1CBA60B-A5B4-F14C-90C5-5594A2CBCFAB}" destId="{DC3F82E3-9810-194A-ADE8-9646EFBE4FF0}" srcOrd="0" destOrd="0" presId="urn:microsoft.com/office/officeart/2009/3/layout/HorizontalOrganizationChart#432"/>
    <dgm:cxn modelId="{03D8DF0C-22F0-B64D-B21A-A656BBCB7AC3}" type="presParOf" srcId="{F1CBA60B-A5B4-F14C-90C5-5594A2CBCFAB}" destId="{56FE6F3B-AF49-5F45-988E-67ED662B7AEC}" srcOrd="1" destOrd="0" presId="urn:microsoft.com/office/officeart/2009/3/layout/HorizontalOrganizationChart#432"/>
    <dgm:cxn modelId="{0E4E085A-26F9-8C40-AF35-89E145F60BD3}" type="presParOf" srcId="{56FE6F3B-AF49-5F45-988E-67ED662B7AEC}" destId="{B8427FC3-4F60-4040-B504-86B20AA35F31}" srcOrd="0" destOrd="0" presId="urn:microsoft.com/office/officeart/2009/3/layout/HorizontalOrganizationChart#432"/>
    <dgm:cxn modelId="{A213772F-0C01-3547-9801-6399FD525CA9}" type="presParOf" srcId="{B8427FC3-4F60-4040-B504-86B20AA35F31}" destId="{B479759E-6657-C34D-A951-F202F2E8A5FB}" srcOrd="0" destOrd="0" presId="urn:microsoft.com/office/officeart/2009/3/layout/HorizontalOrganizationChart#432"/>
    <dgm:cxn modelId="{B484658D-5920-4241-8152-88EFA17CCD93}" type="presParOf" srcId="{B8427FC3-4F60-4040-B504-86B20AA35F31}" destId="{62838AC4-0A8F-6241-A51D-3ACC43527C7A}" srcOrd="1" destOrd="0" presId="urn:microsoft.com/office/officeart/2009/3/layout/HorizontalOrganizationChart#432"/>
    <dgm:cxn modelId="{E9DEEA7C-CDA3-974A-94F5-A09FDE514FEA}" type="presParOf" srcId="{56FE6F3B-AF49-5F45-988E-67ED662B7AEC}" destId="{11A798D4-E606-F94B-BDD7-21C999E2D984}" srcOrd="1" destOrd="0" presId="urn:microsoft.com/office/officeart/2009/3/layout/HorizontalOrganizationChart#432"/>
    <dgm:cxn modelId="{C371D9F1-F49F-B045-8CFF-5E1F87887227}" type="presParOf" srcId="{56FE6F3B-AF49-5F45-988E-67ED662B7AEC}" destId="{645FA375-0B69-F444-B5D3-18FCF0516494}" srcOrd="2" destOrd="0" presId="urn:microsoft.com/office/officeart/2009/3/layout/HorizontalOrganizationChart#432"/>
    <dgm:cxn modelId="{E8652118-F2B5-3743-A7CE-9C6B3C24238B}" type="presParOf" srcId="{F1CBA60B-A5B4-F14C-90C5-5594A2CBCFAB}" destId="{4C49089E-8EFB-1C4C-B0F2-89B23A4D5A42}" srcOrd="2" destOrd="0" presId="urn:microsoft.com/office/officeart/2009/3/layout/HorizontalOrganizationChart#432"/>
    <dgm:cxn modelId="{8FAAA755-8B30-4E46-BC8D-D5AC84C2A720}" type="presParOf" srcId="{F1CBA60B-A5B4-F14C-90C5-5594A2CBCFAB}" destId="{E69F2855-FAB5-4640-951C-CAB214FF8C31}" srcOrd="3" destOrd="0" presId="urn:microsoft.com/office/officeart/2009/3/layout/HorizontalOrganizationChart#432"/>
    <dgm:cxn modelId="{AC96080C-3AB8-8044-A5A2-2111447B881D}" type="presParOf" srcId="{E69F2855-FAB5-4640-951C-CAB214FF8C31}" destId="{A199CAA9-6612-A642-8953-350FF60EC153}" srcOrd="0" destOrd="0" presId="urn:microsoft.com/office/officeart/2009/3/layout/HorizontalOrganizationChart#432"/>
    <dgm:cxn modelId="{9B04AD64-583A-944C-A128-91D4CEFACD77}" type="presParOf" srcId="{A199CAA9-6612-A642-8953-350FF60EC153}" destId="{1A9D6B0E-4334-4F48-B6DA-B479D48DCAA7}" srcOrd="0" destOrd="0" presId="urn:microsoft.com/office/officeart/2009/3/layout/HorizontalOrganizationChart#432"/>
    <dgm:cxn modelId="{208B7987-DDBE-FF4A-9F07-43EB0860A6D6}" type="presParOf" srcId="{A199CAA9-6612-A642-8953-350FF60EC153}" destId="{76D74071-3F88-3F49-9E89-E0589B39753C}" srcOrd="1" destOrd="0" presId="urn:microsoft.com/office/officeart/2009/3/layout/HorizontalOrganizationChart#432"/>
    <dgm:cxn modelId="{6F5568DC-597B-C144-8186-E33C7CB3859D}" type="presParOf" srcId="{E69F2855-FAB5-4640-951C-CAB214FF8C31}" destId="{6E6891B4-6C12-9147-BEBC-37CD75ABF401}" srcOrd="1" destOrd="0" presId="urn:microsoft.com/office/officeart/2009/3/layout/HorizontalOrganizationChart#432"/>
    <dgm:cxn modelId="{CE730CF1-8657-8644-94FF-D12FF53DA810}" type="presParOf" srcId="{E69F2855-FAB5-4640-951C-CAB214FF8C31}" destId="{F432F14E-CCB7-E642-8BEC-C5625E62D434}" srcOrd="2" destOrd="0" presId="urn:microsoft.com/office/officeart/2009/3/layout/HorizontalOrganizationChart#432"/>
    <dgm:cxn modelId="{FD1E83DE-D93B-704D-B94D-510C14577D48}" type="presParOf" srcId="{DA75A5C3-0E23-9F4B-B268-C0F6D0436456}" destId="{DB7C4775-5021-C049-85B9-67BAD7871118}" srcOrd="2" destOrd="0" presId="urn:microsoft.com/office/officeart/2009/3/layout/HorizontalOrganizationChart#432"/>
    <dgm:cxn modelId="{E0FD1C7B-3918-0448-A184-A879155470F4}" type="presParOf" srcId="{ACCE5953-75EF-A646-8901-438202253147}" destId="{46428B91-7BFB-B542-BB26-300E1EECCD66}" srcOrd="2" destOrd="0" presId="urn:microsoft.com/office/officeart/2009/3/layout/HorizontalOrganizationChart#432"/>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53.xml><?xml version="1.0" encoding="utf-8"?>
<dgm:dataModel xmlns:dgm="http://schemas.openxmlformats.org/drawingml/2006/diagram" xmlns:a="http://schemas.openxmlformats.org/drawingml/2006/main">
  <dgm:ptLst>
    <dgm:pt modelId="{960B5FFC-C883-E542-8CDB-9FF1AA81B813}" type="doc">
      <dgm:prSet loTypeId="urn:microsoft.com/office/officeart/2009/3/layout/HorizontalOrganizationChart#433" loCatId="" qsTypeId="urn:microsoft.com/office/officeart/2005/8/quickstyle/simple1#462" qsCatId="simple" csTypeId="urn:microsoft.com/office/officeart/2005/8/colors/accent2_1#138" csCatId="accent2" phldr="1"/>
      <dgm:spPr/>
      <dgm:t>
        <a:bodyPr/>
        <a:lstStyle/>
        <a:p>
          <a:endParaRPr lang="zh-CN" altLang="en-US"/>
        </a:p>
      </dgm:t>
    </dgm:pt>
    <dgm:pt modelId="{2E7A79DF-37F9-E04C-A420-5B8BA7EA211B}">
      <dgm:prSet phldrT="[文本]" custT="1"/>
      <dgm:spPr/>
      <dgm:t>
        <a:bodyPr/>
        <a:lstStyle/>
        <a:p>
          <a:r>
            <a:rPr lang="en-US" altLang="zh-CN" sz="2000" dirty="0" smtClean="0">
              <a:latin typeface="微软雅黑" panose="020B0503020204020204" pitchFamily="34" charset="-122"/>
              <a:ea typeface="微软雅黑" panose="020B0503020204020204" pitchFamily="34" charset="-122"/>
              <a:cs typeface="微软雅黑" panose="020B0503020204020204" pitchFamily="34" charset="-122"/>
            </a:rPr>
            <a:t>4.</a:t>
          </a:r>
          <a:r>
            <a:rPr lang="zh-CN" altLang="en-US" sz="2400" dirty="0" smtClean="0">
              <a:latin typeface="微软雅黑" panose="020B0503020204020204" pitchFamily="34" charset="-122"/>
              <a:ea typeface="微软雅黑" panose="020B0503020204020204" pitchFamily="34" charset="-122"/>
              <a:cs typeface="微软雅黑" panose="020B0503020204020204" pitchFamily="34" charset="-122"/>
            </a:rPr>
            <a:t>资本主义的政治制度和意识形态</a:t>
          </a:r>
          <a:endParaRPr lang="zh-CN" altLang="en-US" sz="2400" dirty="0">
            <a:latin typeface="微软雅黑" panose="020B0503020204020204" pitchFamily="34" charset="-122"/>
            <a:ea typeface="微软雅黑" panose="020B0503020204020204" pitchFamily="34" charset="-122"/>
            <a:cs typeface="微软雅黑" panose="020B0503020204020204" pitchFamily="34" charset="-122"/>
          </a:endParaRPr>
        </a:p>
      </dgm:t>
    </dgm:pt>
    <dgm:pt modelId="{A21CB7C1-35BD-7A48-92A5-52189C15160A}" cxnId="{DB010AD3-9B2C-C349-A2A9-40ECBF8CEF01}" type="parTrans">
      <dgm:prSet/>
      <dgm:spPr/>
      <dgm:t>
        <a:bodyPr/>
        <a:lstStyle/>
        <a:p>
          <a:endParaRPr lang="zh-CN" altLang="en-US"/>
        </a:p>
      </dgm:t>
    </dgm:pt>
    <dgm:pt modelId="{D2335F9B-9160-4145-81FA-5058E705AFBA}" cxnId="{DB010AD3-9B2C-C349-A2A9-40ECBF8CEF01}" type="sibTrans">
      <dgm:prSet/>
      <dgm:spPr/>
      <dgm:t>
        <a:bodyPr/>
        <a:lstStyle/>
        <a:p>
          <a:endParaRPr lang="zh-CN" altLang="en-US"/>
        </a:p>
      </dgm:t>
    </dgm:pt>
    <dgm:pt modelId="{D495FE70-D414-B848-BE82-679738F95DEA}">
      <dgm:prSet phldrT="[文本]" custT="1"/>
      <dgm:spPr/>
      <dgm:t>
        <a:bodyPr/>
        <a:lstStyle/>
        <a:p>
          <a:r>
            <a:rPr lang="zh-CN" altLang="en-US" sz="2400" dirty="0" smtClean="0">
              <a:latin typeface="微软雅黑" panose="020B0503020204020204" pitchFamily="34" charset="-122"/>
              <a:ea typeface="微软雅黑" panose="020B0503020204020204" pitchFamily="34" charset="-122"/>
              <a:cs typeface="微软雅黑" panose="020B0503020204020204" pitchFamily="34" charset="-122"/>
            </a:rPr>
            <a:t>政治制度</a:t>
          </a:r>
          <a:endParaRPr lang="zh-CN" altLang="en-US" sz="2400" dirty="0">
            <a:latin typeface="微软雅黑" panose="020B0503020204020204" pitchFamily="34" charset="-122"/>
            <a:ea typeface="微软雅黑" panose="020B0503020204020204" pitchFamily="34" charset="-122"/>
            <a:cs typeface="微软雅黑" panose="020B0503020204020204" pitchFamily="34" charset="-122"/>
          </a:endParaRPr>
        </a:p>
      </dgm:t>
    </dgm:pt>
    <dgm:pt modelId="{82A45ED3-2CE2-CD45-9383-B5A66D71A518}" cxnId="{B21ECDDF-946E-8F4B-ABBA-D7C3CFFE8A94}" type="parTrans">
      <dgm:prSet/>
      <dgm:spPr/>
      <dgm:t>
        <a:bodyPr/>
        <a:lstStyle/>
        <a:p>
          <a:endParaRPr lang="zh-CN" altLang="en-US"/>
        </a:p>
      </dgm:t>
    </dgm:pt>
    <dgm:pt modelId="{31473893-47A1-D248-B029-DB2252E88001}" cxnId="{B21ECDDF-946E-8F4B-ABBA-D7C3CFFE8A94}" type="sibTrans">
      <dgm:prSet/>
      <dgm:spPr/>
      <dgm:t>
        <a:bodyPr/>
        <a:lstStyle/>
        <a:p>
          <a:endParaRPr lang="zh-CN" altLang="en-US"/>
        </a:p>
      </dgm:t>
    </dgm:pt>
    <dgm:pt modelId="{4449040D-6680-BE48-BF9C-213BB014AAF1}">
      <dgm:prSet phldrT="[文本]" custT="1"/>
      <dgm:spPr/>
      <dgm:t>
        <a:bodyPr/>
        <a:lstStyle/>
        <a:p>
          <a:r>
            <a:rPr lang="zh-CN" altLang="en-US" sz="2400" dirty="0" smtClean="0">
              <a:latin typeface="微软雅黑" panose="020B0503020204020204" pitchFamily="34" charset="-122"/>
              <a:ea typeface="微软雅黑" panose="020B0503020204020204" pitchFamily="34" charset="-122"/>
              <a:cs typeface="微软雅黑" panose="020B0503020204020204" pitchFamily="34" charset="-122"/>
            </a:rPr>
            <a:t>意识形态</a:t>
          </a:r>
          <a:endParaRPr lang="zh-CN" altLang="en-US" sz="2400" dirty="0">
            <a:latin typeface="微软雅黑" panose="020B0503020204020204" pitchFamily="34" charset="-122"/>
            <a:ea typeface="微软雅黑" panose="020B0503020204020204" pitchFamily="34" charset="-122"/>
            <a:cs typeface="微软雅黑" panose="020B0503020204020204" pitchFamily="34" charset="-122"/>
          </a:endParaRPr>
        </a:p>
      </dgm:t>
    </dgm:pt>
    <dgm:pt modelId="{03CA20F5-181F-C642-812B-09EAD05291CB}" cxnId="{DBBFE34C-E971-5145-9CAD-B4E04A33CCDB}" type="parTrans">
      <dgm:prSet/>
      <dgm:spPr/>
      <dgm:t>
        <a:bodyPr/>
        <a:lstStyle/>
        <a:p>
          <a:endParaRPr lang="zh-CN" altLang="en-US"/>
        </a:p>
      </dgm:t>
    </dgm:pt>
    <dgm:pt modelId="{CDBE4338-7B69-AF47-BEEA-488582924C0B}" cxnId="{DBBFE34C-E971-5145-9CAD-B4E04A33CCDB}" type="sibTrans">
      <dgm:prSet/>
      <dgm:spPr/>
      <dgm:t>
        <a:bodyPr/>
        <a:lstStyle/>
        <a:p>
          <a:endParaRPr lang="zh-CN" altLang="en-US"/>
        </a:p>
      </dgm:t>
    </dgm:pt>
    <dgm:pt modelId="{D9DBA87B-8086-BE4F-96B4-84FE80B96E6C}">
      <dgm:prSet custT="1"/>
      <dgm:spPr/>
      <dgm:t>
        <a:bodyPr/>
        <a:lstStyle/>
        <a:p>
          <a:r>
            <a:rPr lang="zh-CN" altLang="en-US" sz="2400" dirty="0" smtClean="0">
              <a:latin typeface="微软雅黑" panose="020B0503020204020204" pitchFamily="34" charset="-122"/>
              <a:ea typeface="微软雅黑" panose="020B0503020204020204" pitchFamily="34" charset="-122"/>
              <a:cs typeface="微软雅黑" panose="020B0503020204020204" pitchFamily="34" charset="-122"/>
            </a:rPr>
            <a:t>国家制度（核心）</a:t>
          </a:r>
          <a:endParaRPr lang="zh-CN" altLang="en-US" sz="2400" dirty="0">
            <a:latin typeface="微软雅黑" panose="020B0503020204020204" pitchFamily="34" charset="-122"/>
            <a:ea typeface="微软雅黑" panose="020B0503020204020204" pitchFamily="34" charset="-122"/>
            <a:cs typeface="微软雅黑" panose="020B0503020204020204" pitchFamily="34" charset="-122"/>
          </a:endParaRPr>
        </a:p>
      </dgm:t>
    </dgm:pt>
    <dgm:pt modelId="{541D626A-F7E7-864A-9D4D-CE137958931B}" cxnId="{076715ED-0F73-8245-B4C1-BC42FC7F3913}" type="parTrans">
      <dgm:prSet/>
      <dgm:spPr/>
      <dgm:t>
        <a:bodyPr/>
        <a:lstStyle/>
        <a:p>
          <a:endParaRPr lang="zh-CN" altLang="en-US"/>
        </a:p>
      </dgm:t>
    </dgm:pt>
    <dgm:pt modelId="{A3416AD1-B9E5-BB42-89A8-426FA47AFC5F}" cxnId="{076715ED-0F73-8245-B4C1-BC42FC7F3913}" type="sibTrans">
      <dgm:prSet/>
      <dgm:spPr/>
      <dgm:t>
        <a:bodyPr/>
        <a:lstStyle/>
        <a:p>
          <a:endParaRPr lang="zh-CN" altLang="en-US"/>
        </a:p>
      </dgm:t>
    </dgm:pt>
    <dgm:pt modelId="{C0E7F50A-D3C5-5645-B64D-DE3D68B42652}">
      <dgm:prSet custT="1"/>
      <dgm:spPr/>
      <dgm:t>
        <a:bodyPr/>
        <a:lstStyle/>
        <a:p>
          <a:r>
            <a:rPr lang="zh-CN" altLang="en-US" sz="2400" dirty="0" smtClean="0">
              <a:latin typeface="微软雅黑" panose="020B0503020204020204" pitchFamily="34" charset="-122"/>
              <a:ea typeface="微软雅黑" panose="020B0503020204020204" pitchFamily="34" charset="-122"/>
              <a:cs typeface="微软雅黑" panose="020B0503020204020204" pitchFamily="34" charset="-122"/>
            </a:rPr>
            <a:t>政党制度</a:t>
          </a:r>
          <a:endParaRPr lang="zh-CN" altLang="en-US" sz="2400" dirty="0">
            <a:latin typeface="微软雅黑" panose="020B0503020204020204" pitchFamily="34" charset="-122"/>
            <a:ea typeface="微软雅黑" panose="020B0503020204020204" pitchFamily="34" charset="-122"/>
            <a:cs typeface="微软雅黑" panose="020B0503020204020204" pitchFamily="34" charset="-122"/>
          </a:endParaRPr>
        </a:p>
      </dgm:t>
    </dgm:pt>
    <dgm:pt modelId="{3470BC3C-0E12-9A44-8C0F-439CBFB6D4F3}" cxnId="{012A5CC8-9B0E-D047-8090-1E4C4E9B6A5B}" type="parTrans">
      <dgm:prSet/>
      <dgm:spPr/>
      <dgm:t>
        <a:bodyPr/>
        <a:lstStyle/>
        <a:p>
          <a:endParaRPr lang="zh-CN" altLang="en-US"/>
        </a:p>
      </dgm:t>
    </dgm:pt>
    <dgm:pt modelId="{816C2B61-8703-A34F-AD26-8AB79EBAA392}" cxnId="{012A5CC8-9B0E-D047-8090-1E4C4E9B6A5B}" type="sibTrans">
      <dgm:prSet/>
      <dgm:spPr/>
      <dgm:t>
        <a:bodyPr/>
        <a:lstStyle/>
        <a:p>
          <a:endParaRPr lang="zh-CN" altLang="en-US"/>
        </a:p>
      </dgm:t>
    </dgm:pt>
    <dgm:pt modelId="{2D7C18AD-EBE4-9B4C-90E6-A8141738E7B9}">
      <dgm:prSet custT="1"/>
      <dgm:spPr/>
      <dgm:t>
        <a:bodyPr/>
        <a:lstStyle/>
        <a:p>
          <a:r>
            <a:rPr lang="zh-CN" altLang="en-US" sz="2400" dirty="0" smtClean="0">
              <a:latin typeface="微软雅黑" panose="020B0503020204020204" pitchFamily="34" charset="-122"/>
              <a:ea typeface="微软雅黑" panose="020B0503020204020204" pitchFamily="34" charset="-122"/>
              <a:cs typeface="微软雅黑" panose="020B0503020204020204" pitchFamily="34" charset="-122"/>
            </a:rPr>
            <a:t>三权分立</a:t>
          </a:r>
          <a:endParaRPr lang="zh-CN" altLang="en-US" sz="2400" dirty="0">
            <a:latin typeface="微软雅黑" panose="020B0503020204020204" pitchFamily="34" charset="-122"/>
            <a:ea typeface="微软雅黑" panose="020B0503020204020204" pitchFamily="34" charset="-122"/>
            <a:cs typeface="微软雅黑" panose="020B0503020204020204" pitchFamily="34" charset="-122"/>
          </a:endParaRPr>
        </a:p>
      </dgm:t>
    </dgm:pt>
    <dgm:pt modelId="{E5569C54-7D19-964B-B250-54E0BD200610}" cxnId="{27EE7492-FFBC-D844-B7E2-91B92699F266}" type="parTrans">
      <dgm:prSet/>
      <dgm:spPr/>
      <dgm:t>
        <a:bodyPr/>
        <a:lstStyle/>
        <a:p>
          <a:endParaRPr lang="zh-CN" altLang="en-US"/>
        </a:p>
      </dgm:t>
    </dgm:pt>
    <dgm:pt modelId="{6976DB48-F4DE-904D-A8A6-44B3BEACF2CB}" cxnId="{27EE7492-FFBC-D844-B7E2-91B92699F266}" type="sibTrans">
      <dgm:prSet/>
      <dgm:spPr/>
      <dgm:t>
        <a:bodyPr/>
        <a:lstStyle/>
        <a:p>
          <a:endParaRPr lang="zh-CN" altLang="en-US"/>
        </a:p>
      </dgm:t>
    </dgm:pt>
    <dgm:pt modelId="{1A2DD3D7-97C3-BC4E-BBD9-C0615C2E671B}">
      <dgm:prSet custT="1"/>
      <dgm:spPr/>
      <dgm:t>
        <a:bodyPr/>
        <a:lstStyle/>
        <a:p>
          <a:r>
            <a:rPr lang="zh-CN" altLang="en-US" sz="2400" dirty="0" smtClean="0">
              <a:latin typeface="微软雅黑" panose="020B0503020204020204" pitchFamily="34" charset="-122"/>
              <a:ea typeface="微软雅黑" panose="020B0503020204020204" pitchFamily="34" charset="-122"/>
              <a:cs typeface="微软雅黑" panose="020B0503020204020204" pitchFamily="34" charset="-122"/>
            </a:rPr>
            <a:t>民主制度</a:t>
          </a:r>
          <a:endParaRPr lang="zh-CN" altLang="en-US" sz="2400" dirty="0">
            <a:latin typeface="微软雅黑" panose="020B0503020204020204" pitchFamily="34" charset="-122"/>
            <a:ea typeface="微软雅黑" panose="020B0503020204020204" pitchFamily="34" charset="-122"/>
            <a:cs typeface="微软雅黑" panose="020B0503020204020204" pitchFamily="34" charset="-122"/>
          </a:endParaRPr>
        </a:p>
      </dgm:t>
    </dgm:pt>
    <dgm:pt modelId="{96DE8AB0-B18B-F043-9688-8CC6F0B54677}" cxnId="{113257B9-F62E-E841-A08D-E846ABF015EE}" type="parTrans">
      <dgm:prSet/>
      <dgm:spPr/>
      <dgm:t>
        <a:bodyPr/>
        <a:lstStyle/>
        <a:p>
          <a:endParaRPr lang="zh-CN" altLang="en-US"/>
        </a:p>
      </dgm:t>
    </dgm:pt>
    <dgm:pt modelId="{9BA19A67-7962-5846-B2B4-B036DA950BAF}" cxnId="{113257B9-F62E-E841-A08D-E846ABF015EE}" type="sibTrans">
      <dgm:prSet/>
      <dgm:spPr/>
      <dgm:t>
        <a:bodyPr/>
        <a:lstStyle/>
        <a:p>
          <a:endParaRPr lang="zh-CN" altLang="en-US"/>
        </a:p>
      </dgm:t>
    </dgm:pt>
    <dgm:pt modelId="{DAFAEFD8-5A60-084B-9EA3-E032C1DB8A0D}">
      <dgm:prSet custT="1"/>
      <dgm:spPr/>
      <dgm:t>
        <a:bodyPr/>
        <a:lstStyle/>
        <a:p>
          <a:r>
            <a:rPr lang="zh-CN" altLang="en-US" sz="2400" dirty="0" smtClean="0">
              <a:latin typeface="微软雅黑" panose="020B0503020204020204" pitchFamily="34" charset="-122"/>
              <a:ea typeface="微软雅黑" panose="020B0503020204020204" pitchFamily="34" charset="-122"/>
              <a:cs typeface="微软雅黑" panose="020B0503020204020204" pitchFamily="34" charset="-122"/>
            </a:rPr>
            <a:t>特点</a:t>
          </a:r>
          <a:endParaRPr lang="zh-CN" altLang="en-US" sz="2400" dirty="0">
            <a:latin typeface="微软雅黑" panose="020B0503020204020204" pitchFamily="34" charset="-122"/>
            <a:ea typeface="微软雅黑" panose="020B0503020204020204" pitchFamily="34" charset="-122"/>
            <a:cs typeface="微软雅黑" panose="020B0503020204020204" pitchFamily="34" charset="-122"/>
          </a:endParaRPr>
        </a:p>
      </dgm:t>
    </dgm:pt>
    <dgm:pt modelId="{16D6EB56-134B-9C4F-B49E-90F3EDA1E3E5}" cxnId="{37641ADD-D412-854B-9B60-16D62ED326D2}" type="parTrans">
      <dgm:prSet/>
      <dgm:spPr/>
      <dgm:t>
        <a:bodyPr/>
        <a:lstStyle/>
        <a:p>
          <a:endParaRPr lang="zh-CN" altLang="en-US"/>
        </a:p>
      </dgm:t>
    </dgm:pt>
    <dgm:pt modelId="{6322B4AB-03E8-E041-8AEE-0E7D20F50594}" cxnId="{37641ADD-D412-854B-9B60-16D62ED326D2}" type="sibTrans">
      <dgm:prSet/>
      <dgm:spPr/>
      <dgm:t>
        <a:bodyPr/>
        <a:lstStyle/>
        <a:p>
          <a:endParaRPr lang="zh-CN" altLang="en-US"/>
        </a:p>
      </dgm:t>
    </dgm:pt>
    <dgm:pt modelId="{42C4D358-EEE5-3A47-B0F7-65ABA0E83A9B}">
      <dgm:prSet custT="1"/>
      <dgm:spPr/>
      <dgm:t>
        <a:bodyPr/>
        <a:lstStyle/>
        <a:p>
          <a:r>
            <a:rPr lang="zh-CN" altLang="en-US" sz="2400" dirty="0" smtClean="0">
              <a:latin typeface="微软雅黑" panose="020B0503020204020204" pitchFamily="34" charset="-122"/>
              <a:ea typeface="微软雅黑" panose="020B0503020204020204" pitchFamily="34" charset="-122"/>
              <a:cs typeface="微软雅黑" panose="020B0503020204020204" pitchFamily="34" charset="-122"/>
            </a:rPr>
            <a:t>核心</a:t>
          </a:r>
          <a:endParaRPr lang="zh-CN" altLang="en-US" sz="2400" dirty="0">
            <a:latin typeface="微软雅黑" panose="020B0503020204020204" pitchFamily="34" charset="-122"/>
            <a:ea typeface="微软雅黑" panose="020B0503020204020204" pitchFamily="34" charset="-122"/>
            <a:cs typeface="微软雅黑" panose="020B0503020204020204" pitchFamily="34" charset="-122"/>
          </a:endParaRPr>
        </a:p>
      </dgm:t>
    </dgm:pt>
    <dgm:pt modelId="{FB095BD4-9728-2943-87E1-925BC0AF2D11}" cxnId="{358435D8-052F-4F44-B372-732B29E334E8}" type="parTrans">
      <dgm:prSet/>
      <dgm:spPr/>
      <dgm:t>
        <a:bodyPr/>
        <a:lstStyle/>
        <a:p>
          <a:endParaRPr lang="zh-CN" altLang="en-US"/>
        </a:p>
      </dgm:t>
    </dgm:pt>
    <dgm:pt modelId="{277B7F66-7CDD-FE46-B140-139C8FCAC8D9}" cxnId="{358435D8-052F-4F44-B372-732B29E334E8}" type="sibTrans">
      <dgm:prSet/>
      <dgm:spPr/>
      <dgm:t>
        <a:bodyPr/>
        <a:lstStyle/>
        <a:p>
          <a:endParaRPr lang="zh-CN" altLang="en-US"/>
        </a:p>
      </dgm:t>
    </dgm:pt>
    <dgm:pt modelId="{8A5C8651-A0F4-A444-A315-4EE5D40000B9}" type="pres">
      <dgm:prSet presAssocID="{960B5FFC-C883-E542-8CDB-9FF1AA81B813}" presName="hierChild1" presStyleCnt="0">
        <dgm:presLayoutVars>
          <dgm:orgChart val="1"/>
          <dgm:chPref val="1"/>
          <dgm:dir/>
          <dgm:animOne val="branch"/>
          <dgm:animLvl val="lvl"/>
          <dgm:resizeHandles/>
        </dgm:presLayoutVars>
      </dgm:prSet>
      <dgm:spPr/>
      <dgm:t>
        <a:bodyPr/>
        <a:lstStyle/>
        <a:p>
          <a:endParaRPr lang="zh-CN" altLang="en-US"/>
        </a:p>
      </dgm:t>
    </dgm:pt>
    <dgm:pt modelId="{ACCE5953-75EF-A646-8901-438202253147}" type="pres">
      <dgm:prSet presAssocID="{2E7A79DF-37F9-E04C-A420-5B8BA7EA211B}" presName="hierRoot1" presStyleCnt="0">
        <dgm:presLayoutVars>
          <dgm:hierBranch val="init"/>
        </dgm:presLayoutVars>
      </dgm:prSet>
      <dgm:spPr/>
    </dgm:pt>
    <dgm:pt modelId="{1C0925D7-268E-4541-B7C2-F03386CA1563}" type="pres">
      <dgm:prSet presAssocID="{2E7A79DF-37F9-E04C-A420-5B8BA7EA211B}" presName="rootComposite1" presStyleCnt="0"/>
      <dgm:spPr/>
    </dgm:pt>
    <dgm:pt modelId="{24BF3843-CEF8-5541-B6ED-A3C26E575F84}" type="pres">
      <dgm:prSet presAssocID="{2E7A79DF-37F9-E04C-A420-5B8BA7EA211B}" presName="rootText1" presStyleLbl="node0" presStyleIdx="0" presStyleCnt="1" custScaleX="220315" custScaleY="115062">
        <dgm:presLayoutVars>
          <dgm:chPref val="3"/>
        </dgm:presLayoutVars>
      </dgm:prSet>
      <dgm:spPr/>
      <dgm:t>
        <a:bodyPr/>
        <a:lstStyle/>
        <a:p>
          <a:endParaRPr lang="zh-CN" altLang="en-US"/>
        </a:p>
      </dgm:t>
    </dgm:pt>
    <dgm:pt modelId="{DB17412D-52CC-9F48-B38B-B3FB04365095}" type="pres">
      <dgm:prSet presAssocID="{2E7A79DF-37F9-E04C-A420-5B8BA7EA211B}" presName="rootConnector1" presStyleLbl="node1" presStyleIdx="0" presStyleCnt="0"/>
      <dgm:spPr/>
      <dgm:t>
        <a:bodyPr/>
        <a:lstStyle/>
        <a:p>
          <a:endParaRPr lang="zh-CN" altLang="en-US"/>
        </a:p>
      </dgm:t>
    </dgm:pt>
    <dgm:pt modelId="{183C6BF8-69DB-0A4B-9B5F-5AB643B021AE}" type="pres">
      <dgm:prSet presAssocID="{2E7A79DF-37F9-E04C-A420-5B8BA7EA211B}" presName="hierChild2" presStyleCnt="0"/>
      <dgm:spPr/>
    </dgm:pt>
    <dgm:pt modelId="{FF679F8A-3C75-2A40-A7BE-C8DCA62D047D}" type="pres">
      <dgm:prSet presAssocID="{82A45ED3-2CE2-CD45-9383-B5A66D71A518}" presName="Name64" presStyleLbl="parChTrans1D2" presStyleIdx="0" presStyleCnt="2"/>
      <dgm:spPr/>
      <dgm:t>
        <a:bodyPr/>
        <a:lstStyle/>
        <a:p>
          <a:endParaRPr lang="zh-CN" altLang="en-US"/>
        </a:p>
      </dgm:t>
    </dgm:pt>
    <dgm:pt modelId="{EC3DF666-0C34-F646-907B-DDA4F6D1A162}" type="pres">
      <dgm:prSet presAssocID="{D495FE70-D414-B848-BE82-679738F95DEA}" presName="hierRoot2" presStyleCnt="0">
        <dgm:presLayoutVars>
          <dgm:hierBranch val="init"/>
        </dgm:presLayoutVars>
      </dgm:prSet>
      <dgm:spPr/>
    </dgm:pt>
    <dgm:pt modelId="{59C6230E-9D09-9B42-B32F-2E1E625515C8}" type="pres">
      <dgm:prSet presAssocID="{D495FE70-D414-B848-BE82-679738F95DEA}" presName="rootComposite" presStyleCnt="0"/>
      <dgm:spPr/>
    </dgm:pt>
    <dgm:pt modelId="{C19AF8B7-68AC-BA42-A6A1-5D0E6410B28A}" type="pres">
      <dgm:prSet presAssocID="{D495FE70-D414-B848-BE82-679738F95DEA}" presName="rootText" presStyleLbl="node2" presStyleIdx="0" presStyleCnt="2">
        <dgm:presLayoutVars>
          <dgm:chPref val="3"/>
        </dgm:presLayoutVars>
      </dgm:prSet>
      <dgm:spPr/>
      <dgm:t>
        <a:bodyPr/>
        <a:lstStyle/>
        <a:p>
          <a:endParaRPr lang="zh-CN" altLang="en-US"/>
        </a:p>
      </dgm:t>
    </dgm:pt>
    <dgm:pt modelId="{E29D5727-716A-624D-AD17-881242102759}" type="pres">
      <dgm:prSet presAssocID="{D495FE70-D414-B848-BE82-679738F95DEA}" presName="rootConnector" presStyleLbl="node2" presStyleIdx="0" presStyleCnt="2"/>
      <dgm:spPr/>
      <dgm:t>
        <a:bodyPr/>
        <a:lstStyle/>
        <a:p>
          <a:endParaRPr lang="zh-CN" altLang="en-US"/>
        </a:p>
      </dgm:t>
    </dgm:pt>
    <dgm:pt modelId="{FC746512-FE87-F54A-82E7-44AEBEAEC0DC}" type="pres">
      <dgm:prSet presAssocID="{D495FE70-D414-B848-BE82-679738F95DEA}" presName="hierChild4" presStyleCnt="0"/>
      <dgm:spPr/>
    </dgm:pt>
    <dgm:pt modelId="{8A1F9D91-A83B-1644-AAE3-EDBD452C4B9A}" type="pres">
      <dgm:prSet presAssocID="{541D626A-F7E7-864A-9D4D-CE137958931B}" presName="Name64" presStyleLbl="parChTrans1D3" presStyleIdx="0" presStyleCnt="6"/>
      <dgm:spPr/>
      <dgm:t>
        <a:bodyPr/>
        <a:lstStyle/>
        <a:p>
          <a:endParaRPr lang="zh-CN" altLang="en-US"/>
        </a:p>
      </dgm:t>
    </dgm:pt>
    <dgm:pt modelId="{64E1218E-5287-5047-ADB5-986856F2E2C6}" type="pres">
      <dgm:prSet presAssocID="{D9DBA87B-8086-BE4F-96B4-84FE80B96E6C}" presName="hierRoot2" presStyleCnt="0">
        <dgm:presLayoutVars>
          <dgm:hierBranch val="init"/>
        </dgm:presLayoutVars>
      </dgm:prSet>
      <dgm:spPr/>
    </dgm:pt>
    <dgm:pt modelId="{023B3BD2-9B7F-EE4D-BA46-DA7D58242EFE}" type="pres">
      <dgm:prSet presAssocID="{D9DBA87B-8086-BE4F-96B4-84FE80B96E6C}" presName="rootComposite" presStyleCnt="0"/>
      <dgm:spPr/>
    </dgm:pt>
    <dgm:pt modelId="{6849F3ED-6E08-C14D-9E33-E76A1F92CBC8}" type="pres">
      <dgm:prSet presAssocID="{D9DBA87B-8086-BE4F-96B4-84FE80B96E6C}" presName="rootText" presStyleLbl="node3" presStyleIdx="0" presStyleCnt="6" custScaleX="119042">
        <dgm:presLayoutVars>
          <dgm:chPref val="3"/>
        </dgm:presLayoutVars>
      </dgm:prSet>
      <dgm:spPr/>
      <dgm:t>
        <a:bodyPr/>
        <a:lstStyle/>
        <a:p>
          <a:endParaRPr lang="zh-CN" altLang="en-US"/>
        </a:p>
      </dgm:t>
    </dgm:pt>
    <dgm:pt modelId="{7BE47EBC-4448-4341-9080-A00D34CB9806}" type="pres">
      <dgm:prSet presAssocID="{D9DBA87B-8086-BE4F-96B4-84FE80B96E6C}" presName="rootConnector" presStyleLbl="node3" presStyleIdx="0" presStyleCnt="6"/>
      <dgm:spPr/>
      <dgm:t>
        <a:bodyPr/>
        <a:lstStyle/>
        <a:p>
          <a:endParaRPr lang="zh-CN" altLang="en-US"/>
        </a:p>
      </dgm:t>
    </dgm:pt>
    <dgm:pt modelId="{81EB7F63-CD53-ED43-962C-BE9BDE04563C}" type="pres">
      <dgm:prSet presAssocID="{D9DBA87B-8086-BE4F-96B4-84FE80B96E6C}" presName="hierChild4" presStyleCnt="0"/>
      <dgm:spPr/>
    </dgm:pt>
    <dgm:pt modelId="{CDA4475D-0FF7-9742-805B-ED636D63D63E}" type="pres">
      <dgm:prSet presAssocID="{D9DBA87B-8086-BE4F-96B4-84FE80B96E6C}" presName="hierChild5" presStyleCnt="0"/>
      <dgm:spPr/>
    </dgm:pt>
    <dgm:pt modelId="{5F373564-5D24-9F44-A9CC-9F4A04F89C11}" type="pres">
      <dgm:prSet presAssocID="{3470BC3C-0E12-9A44-8C0F-439CBFB6D4F3}" presName="Name64" presStyleLbl="parChTrans1D3" presStyleIdx="1" presStyleCnt="6"/>
      <dgm:spPr/>
      <dgm:t>
        <a:bodyPr/>
        <a:lstStyle/>
        <a:p>
          <a:endParaRPr lang="zh-CN" altLang="en-US"/>
        </a:p>
      </dgm:t>
    </dgm:pt>
    <dgm:pt modelId="{7A31255B-4458-614B-95A9-EF474EAA1C7C}" type="pres">
      <dgm:prSet presAssocID="{C0E7F50A-D3C5-5645-B64D-DE3D68B42652}" presName="hierRoot2" presStyleCnt="0">
        <dgm:presLayoutVars>
          <dgm:hierBranch val="init"/>
        </dgm:presLayoutVars>
      </dgm:prSet>
      <dgm:spPr/>
    </dgm:pt>
    <dgm:pt modelId="{6B653076-A3ED-2E48-A7E2-A98A2B4E2393}" type="pres">
      <dgm:prSet presAssocID="{C0E7F50A-D3C5-5645-B64D-DE3D68B42652}" presName="rootComposite" presStyleCnt="0"/>
      <dgm:spPr/>
    </dgm:pt>
    <dgm:pt modelId="{5766AE3B-2027-034D-B10C-C38B529B5F87}" type="pres">
      <dgm:prSet presAssocID="{C0E7F50A-D3C5-5645-B64D-DE3D68B42652}" presName="rootText" presStyleLbl="node3" presStyleIdx="1" presStyleCnt="6">
        <dgm:presLayoutVars>
          <dgm:chPref val="3"/>
        </dgm:presLayoutVars>
      </dgm:prSet>
      <dgm:spPr/>
      <dgm:t>
        <a:bodyPr/>
        <a:lstStyle/>
        <a:p>
          <a:endParaRPr lang="zh-CN" altLang="en-US"/>
        </a:p>
      </dgm:t>
    </dgm:pt>
    <dgm:pt modelId="{291EA68E-F50B-FC40-8651-51AEC484433A}" type="pres">
      <dgm:prSet presAssocID="{C0E7F50A-D3C5-5645-B64D-DE3D68B42652}" presName="rootConnector" presStyleLbl="node3" presStyleIdx="1" presStyleCnt="6"/>
      <dgm:spPr/>
      <dgm:t>
        <a:bodyPr/>
        <a:lstStyle/>
        <a:p>
          <a:endParaRPr lang="zh-CN" altLang="en-US"/>
        </a:p>
      </dgm:t>
    </dgm:pt>
    <dgm:pt modelId="{3EEAA523-5911-5445-9EE8-F0845CCEA990}" type="pres">
      <dgm:prSet presAssocID="{C0E7F50A-D3C5-5645-B64D-DE3D68B42652}" presName="hierChild4" presStyleCnt="0"/>
      <dgm:spPr/>
    </dgm:pt>
    <dgm:pt modelId="{AC543B99-4A50-8C40-8686-564F73C32BD8}" type="pres">
      <dgm:prSet presAssocID="{C0E7F50A-D3C5-5645-B64D-DE3D68B42652}" presName="hierChild5" presStyleCnt="0"/>
      <dgm:spPr/>
    </dgm:pt>
    <dgm:pt modelId="{8EAA0473-855B-4040-9F75-A7D15474EDB6}" type="pres">
      <dgm:prSet presAssocID="{E5569C54-7D19-964B-B250-54E0BD200610}" presName="Name64" presStyleLbl="parChTrans1D3" presStyleIdx="2" presStyleCnt="6"/>
      <dgm:spPr/>
      <dgm:t>
        <a:bodyPr/>
        <a:lstStyle/>
        <a:p>
          <a:endParaRPr lang="zh-CN" altLang="en-US"/>
        </a:p>
      </dgm:t>
    </dgm:pt>
    <dgm:pt modelId="{45C53AD1-6043-DE4E-AFF7-F769B9E4C6B2}" type="pres">
      <dgm:prSet presAssocID="{2D7C18AD-EBE4-9B4C-90E6-A8141738E7B9}" presName="hierRoot2" presStyleCnt="0">
        <dgm:presLayoutVars>
          <dgm:hierBranch val="init"/>
        </dgm:presLayoutVars>
      </dgm:prSet>
      <dgm:spPr/>
    </dgm:pt>
    <dgm:pt modelId="{1311BED4-BB88-D143-86D3-5A4466218076}" type="pres">
      <dgm:prSet presAssocID="{2D7C18AD-EBE4-9B4C-90E6-A8141738E7B9}" presName="rootComposite" presStyleCnt="0"/>
      <dgm:spPr/>
    </dgm:pt>
    <dgm:pt modelId="{0F145AD6-F8B2-974E-BF77-3DC2D16A65AB}" type="pres">
      <dgm:prSet presAssocID="{2D7C18AD-EBE4-9B4C-90E6-A8141738E7B9}" presName="rootText" presStyleLbl="node3" presStyleIdx="2" presStyleCnt="6">
        <dgm:presLayoutVars>
          <dgm:chPref val="3"/>
        </dgm:presLayoutVars>
      </dgm:prSet>
      <dgm:spPr/>
      <dgm:t>
        <a:bodyPr/>
        <a:lstStyle/>
        <a:p>
          <a:endParaRPr lang="zh-CN" altLang="en-US"/>
        </a:p>
      </dgm:t>
    </dgm:pt>
    <dgm:pt modelId="{36CD0CF7-E00C-5041-B8FC-77D8A1DB10F4}" type="pres">
      <dgm:prSet presAssocID="{2D7C18AD-EBE4-9B4C-90E6-A8141738E7B9}" presName="rootConnector" presStyleLbl="node3" presStyleIdx="2" presStyleCnt="6"/>
      <dgm:spPr/>
      <dgm:t>
        <a:bodyPr/>
        <a:lstStyle/>
        <a:p>
          <a:endParaRPr lang="zh-CN" altLang="en-US"/>
        </a:p>
      </dgm:t>
    </dgm:pt>
    <dgm:pt modelId="{AFEC4058-4E69-2648-AF53-E88970D101F4}" type="pres">
      <dgm:prSet presAssocID="{2D7C18AD-EBE4-9B4C-90E6-A8141738E7B9}" presName="hierChild4" presStyleCnt="0"/>
      <dgm:spPr/>
    </dgm:pt>
    <dgm:pt modelId="{A8106967-4EC0-4A41-9DD8-B6849B1858F6}" type="pres">
      <dgm:prSet presAssocID="{2D7C18AD-EBE4-9B4C-90E6-A8141738E7B9}" presName="hierChild5" presStyleCnt="0"/>
      <dgm:spPr/>
    </dgm:pt>
    <dgm:pt modelId="{B769971F-33CE-D344-98C1-AE160ADB3694}" type="pres">
      <dgm:prSet presAssocID="{96DE8AB0-B18B-F043-9688-8CC6F0B54677}" presName="Name64" presStyleLbl="parChTrans1D3" presStyleIdx="3" presStyleCnt="6"/>
      <dgm:spPr/>
      <dgm:t>
        <a:bodyPr/>
        <a:lstStyle/>
        <a:p>
          <a:endParaRPr lang="zh-CN" altLang="en-US"/>
        </a:p>
      </dgm:t>
    </dgm:pt>
    <dgm:pt modelId="{5D64AAC7-F948-EF44-8F6A-BEA1DF48C540}" type="pres">
      <dgm:prSet presAssocID="{1A2DD3D7-97C3-BC4E-BBD9-C0615C2E671B}" presName="hierRoot2" presStyleCnt="0">
        <dgm:presLayoutVars>
          <dgm:hierBranch val="init"/>
        </dgm:presLayoutVars>
      </dgm:prSet>
      <dgm:spPr/>
    </dgm:pt>
    <dgm:pt modelId="{1C2EA5CE-0CDD-5A43-95C6-53D3B63E3516}" type="pres">
      <dgm:prSet presAssocID="{1A2DD3D7-97C3-BC4E-BBD9-C0615C2E671B}" presName="rootComposite" presStyleCnt="0"/>
      <dgm:spPr/>
    </dgm:pt>
    <dgm:pt modelId="{8C01FEA2-2644-4A47-993B-CB1075867EAA}" type="pres">
      <dgm:prSet presAssocID="{1A2DD3D7-97C3-BC4E-BBD9-C0615C2E671B}" presName="rootText" presStyleLbl="node3" presStyleIdx="3" presStyleCnt="6">
        <dgm:presLayoutVars>
          <dgm:chPref val="3"/>
        </dgm:presLayoutVars>
      </dgm:prSet>
      <dgm:spPr/>
      <dgm:t>
        <a:bodyPr/>
        <a:lstStyle/>
        <a:p>
          <a:endParaRPr lang="zh-CN" altLang="en-US"/>
        </a:p>
      </dgm:t>
    </dgm:pt>
    <dgm:pt modelId="{63F99E30-45CC-1547-B425-FCA631079D57}" type="pres">
      <dgm:prSet presAssocID="{1A2DD3D7-97C3-BC4E-BBD9-C0615C2E671B}" presName="rootConnector" presStyleLbl="node3" presStyleIdx="3" presStyleCnt="6"/>
      <dgm:spPr/>
      <dgm:t>
        <a:bodyPr/>
        <a:lstStyle/>
        <a:p>
          <a:endParaRPr lang="zh-CN" altLang="en-US"/>
        </a:p>
      </dgm:t>
    </dgm:pt>
    <dgm:pt modelId="{A44CB684-4A00-5640-A2DB-98B9D94785A8}" type="pres">
      <dgm:prSet presAssocID="{1A2DD3D7-97C3-BC4E-BBD9-C0615C2E671B}" presName="hierChild4" presStyleCnt="0"/>
      <dgm:spPr/>
    </dgm:pt>
    <dgm:pt modelId="{ACE4895C-2D50-2D49-9137-0459521DB5B9}" type="pres">
      <dgm:prSet presAssocID="{1A2DD3D7-97C3-BC4E-BBD9-C0615C2E671B}" presName="hierChild5" presStyleCnt="0"/>
      <dgm:spPr/>
    </dgm:pt>
    <dgm:pt modelId="{C4EB0C64-C1DE-5840-AA1A-6B64027B24FA}" type="pres">
      <dgm:prSet presAssocID="{D495FE70-D414-B848-BE82-679738F95DEA}" presName="hierChild5" presStyleCnt="0"/>
      <dgm:spPr/>
    </dgm:pt>
    <dgm:pt modelId="{CE6B7AA4-4E74-9345-8C39-D9A57978A5FC}" type="pres">
      <dgm:prSet presAssocID="{03CA20F5-181F-C642-812B-09EAD05291CB}" presName="Name64" presStyleLbl="parChTrans1D2" presStyleIdx="1" presStyleCnt="2"/>
      <dgm:spPr/>
      <dgm:t>
        <a:bodyPr/>
        <a:lstStyle/>
        <a:p>
          <a:endParaRPr lang="zh-CN" altLang="en-US"/>
        </a:p>
      </dgm:t>
    </dgm:pt>
    <dgm:pt modelId="{DA75A5C3-0E23-9F4B-B268-C0F6D0436456}" type="pres">
      <dgm:prSet presAssocID="{4449040D-6680-BE48-BF9C-213BB014AAF1}" presName="hierRoot2" presStyleCnt="0">
        <dgm:presLayoutVars>
          <dgm:hierBranch val="init"/>
        </dgm:presLayoutVars>
      </dgm:prSet>
      <dgm:spPr/>
    </dgm:pt>
    <dgm:pt modelId="{0A6BD554-DC1E-BC44-817C-787908D9BAAA}" type="pres">
      <dgm:prSet presAssocID="{4449040D-6680-BE48-BF9C-213BB014AAF1}" presName="rootComposite" presStyleCnt="0"/>
      <dgm:spPr/>
    </dgm:pt>
    <dgm:pt modelId="{E4773532-36CE-404B-9B4D-845BBEB0919F}" type="pres">
      <dgm:prSet presAssocID="{4449040D-6680-BE48-BF9C-213BB014AAF1}" presName="rootText" presStyleLbl="node2" presStyleIdx="1" presStyleCnt="2">
        <dgm:presLayoutVars>
          <dgm:chPref val="3"/>
        </dgm:presLayoutVars>
      </dgm:prSet>
      <dgm:spPr/>
      <dgm:t>
        <a:bodyPr/>
        <a:lstStyle/>
        <a:p>
          <a:endParaRPr lang="zh-CN" altLang="en-US"/>
        </a:p>
      </dgm:t>
    </dgm:pt>
    <dgm:pt modelId="{EE966D2E-676A-794E-9BD2-272ACEDE2E9C}" type="pres">
      <dgm:prSet presAssocID="{4449040D-6680-BE48-BF9C-213BB014AAF1}" presName="rootConnector" presStyleLbl="node2" presStyleIdx="1" presStyleCnt="2"/>
      <dgm:spPr/>
      <dgm:t>
        <a:bodyPr/>
        <a:lstStyle/>
        <a:p>
          <a:endParaRPr lang="zh-CN" altLang="en-US"/>
        </a:p>
      </dgm:t>
    </dgm:pt>
    <dgm:pt modelId="{F1CBA60B-A5B4-F14C-90C5-5594A2CBCFAB}" type="pres">
      <dgm:prSet presAssocID="{4449040D-6680-BE48-BF9C-213BB014AAF1}" presName="hierChild4" presStyleCnt="0"/>
      <dgm:spPr/>
    </dgm:pt>
    <dgm:pt modelId="{03C34ECD-0BBB-9147-A32C-7CE055DC9D31}" type="pres">
      <dgm:prSet presAssocID="{16D6EB56-134B-9C4F-B49E-90F3EDA1E3E5}" presName="Name64" presStyleLbl="parChTrans1D3" presStyleIdx="4" presStyleCnt="6"/>
      <dgm:spPr/>
      <dgm:t>
        <a:bodyPr/>
        <a:lstStyle/>
        <a:p>
          <a:endParaRPr lang="zh-CN" altLang="en-US"/>
        </a:p>
      </dgm:t>
    </dgm:pt>
    <dgm:pt modelId="{F9F15F8D-0F47-7543-83FB-8899357442B2}" type="pres">
      <dgm:prSet presAssocID="{DAFAEFD8-5A60-084B-9EA3-E032C1DB8A0D}" presName="hierRoot2" presStyleCnt="0">
        <dgm:presLayoutVars>
          <dgm:hierBranch val="init"/>
        </dgm:presLayoutVars>
      </dgm:prSet>
      <dgm:spPr/>
    </dgm:pt>
    <dgm:pt modelId="{CB81627B-D1E3-5148-8269-95952DDBB9E1}" type="pres">
      <dgm:prSet presAssocID="{DAFAEFD8-5A60-084B-9EA3-E032C1DB8A0D}" presName="rootComposite" presStyleCnt="0"/>
      <dgm:spPr/>
    </dgm:pt>
    <dgm:pt modelId="{07BECFD8-0F67-AB48-B78B-9C1016D57C76}" type="pres">
      <dgm:prSet presAssocID="{DAFAEFD8-5A60-084B-9EA3-E032C1DB8A0D}" presName="rootText" presStyleLbl="node3" presStyleIdx="4" presStyleCnt="6">
        <dgm:presLayoutVars>
          <dgm:chPref val="3"/>
        </dgm:presLayoutVars>
      </dgm:prSet>
      <dgm:spPr/>
      <dgm:t>
        <a:bodyPr/>
        <a:lstStyle/>
        <a:p>
          <a:endParaRPr lang="zh-CN" altLang="en-US"/>
        </a:p>
      </dgm:t>
    </dgm:pt>
    <dgm:pt modelId="{490C5FA7-8EC2-F544-AE88-6CEBAEC5961A}" type="pres">
      <dgm:prSet presAssocID="{DAFAEFD8-5A60-084B-9EA3-E032C1DB8A0D}" presName="rootConnector" presStyleLbl="node3" presStyleIdx="4" presStyleCnt="6"/>
      <dgm:spPr/>
      <dgm:t>
        <a:bodyPr/>
        <a:lstStyle/>
        <a:p>
          <a:endParaRPr lang="zh-CN" altLang="en-US"/>
        </a:p>
      </dgm:t>
    </dgm:pt>
    <dgm:pt modelId="{4290E611-19A2-F64C-9EA2-2B5C96950673}" type="pres">
      <dgm:prSet presAssocID="{DAFAEFD8-5A60-084B-9EA3-E032C1DB8A0D}" presName="hierChild4" presStyleCnt="0"/>
      <dgm:spPr/>
    </dgm:pt>
    <dgm:pt modelId="{B1EE9C77-23D8-594B-A500-E5156A67BB8A}" type="pres">
      <dgm:prSet presAssocID="{DAFAEFD8-5A60-084B-9EA3-E032C1DB8A0D}" presName="hierChild5" presStyleCnt="0"/>
      <dgm:spPr/>
    </dgm:pt>
    <dgm:pt modelId="{8D39A8AD-A5EA-D74D-B5EA-B2E22B025D84}" type="pres">
      <dgm:prSet presAssocID="{FB095BD4-9728-2943-87E1-925BC0AF2D11}" presName="Name64" presStyleLbl="parChTrans1D3" presStyleIdx="5" presStyleCnt="6"/>
      <dgm:spPr/>
      <dgm:t>
        <a:bodyPr/>
        <a:lstStyle/>
        <a:p>
          <a:endParaRPr lang="zh-CN" altLang="en-US"/>
        </a:p>
      </dgm:t>
    </dgm:pt>
    <dgm:pt modelId="{11B605EA-EDF2-274E-B15B-23D039FBC87D}" type="pres">
      <dgm:prSet presAssocID="{42C4D358-EEE5-3A47-B0F7-65ABA0E83A9B}" presName="hierRoot2" presStyleCnt="0">
        <dgm:presLayoutVars>
          <dgm:hierBranch val="init"/>
        </dgm:presLayoutVars>
      </dgm:prSet>
      <dgm:spPr/>
    </dgm:pt>
    <dgm:pt modelId="{30924B9E-FD95-BD40-85F4-80BBD4FF3ED0}" type="pres">
      <dgm:prSet presAssocID="{42C4D358-EEE5-3A47-B0F7-65ABA0E83A9B}" presName="rootComposite" presStyleCnt="0"/>
      <dgm:spPr/>
    </dgm:pt>
    <dgm:pt modelId="{C1C75DC6-EBC2-3249-9AE5-2184EE268BD1}" type="pres">
      <dgm:prSet presAssocID="{42C4D358-EEE5-3A47-B0F7-65ABA0E83A9B}" presName="rootText" presStyleLbl="node3" presStyleIdx="5" presStyleCnt="6">
        <dgm:presLayoutVars>
          <dgm:chPref val="3"/>
        </dgm:presLayoutVars>
      </dgm:prSet>
      <dgm:spPr/>
      <dgm:t>
        <a:bodyPr/>
        <a:lstStyle/>
        <a:p>
          <a:endParaRPr lang="zh-CN" altLang="en-US"/>
        </a:p>
      </dgm:t>
    </dgm:pt>
    <dgm:pt modelId="{EE83A113-7D90-B24F-AD58-3A36DF54DCB5}" type="pres">
      <dgm:prSet presAssocID="{42C4D358-EEE5-3A47-B0F7-65ABA0E83A9B}" presName="rootConnector" presStyleLbl="node3" presStyleIdx="5" presStyleCnt="6"/>
      <dgm:spPr/>
      <dgm:t>
        <a:bodyPr/>
        <a:lstStyle/>
        <a:p>
          <a:endParaRPr lang="zh-CN" altLang="en-US"/>
        </a:p>
      </dgm:t>
    </dgm:pt>
    <dgm:pt modelId="{8A55274B-AE48-E64B-99DD-D32F23183885}" type="pres">
      <dgm:prSet presAssocID="{42C4D358-EEE5-3A47-B0F7-65ABA0E83A9B}" presName="hierChild4" presStyleCnt="0"/>
      <dgm:spPr/>
    </dgm:pt>
    <dgm:pt modelId="{FFFE696C-181D-664E-A6F1-2F0946AD7291}" type="pres">
      <dgm:prSet presAssocID="{42C4D358-EEE5-3A47-B0F7-65ABA0E83A9B}" presName="hierChild5" presStyleCnt="0"/>
      <dgm:spPr/>
    </dgm:pt>
    <dgm:pt modelId="{DB7C4775-5021-C049-85B9-67BAD7871118}" type="pres">
      <dgm:prSet presAssocID="{4449040D-6680-BE48-BF9C-213BB014AAF1}" presName="hierChild5" presStyleCnt="0"/>
      <dgm:spPr/>
    </dgm:pt>
    <dgm:pt modelId="{46428B91-7BFB-B542-BB26-300E1EECCD66}" type="pres">
      <dgm:prSet presAssocID="{2E7A79DF-37F9-E04C-A420-5B8BA7EA211B}" presName="hierChild3" presStyleCnt="0"/>
      <dgm:spPr/>
    </dgm:pt>
  </dgm:ptLst>
  <dgm:cxnLst>
    <dgm:cxn modelId="{7181CB14-B91C-FD4E-BEB0-2B2753F16312}" type="presOf" srcId="{16D6EB56-134B-9C4F-B49E-90F3EDA1E3E5}" destId="{03C34ECD-0BBB-9147-A32C-7CE055DC9D31}" srcOrd="0" destOrd="0" presId="urn:microsoft.com/office/officeart/2009/3/layout/HorizontalOrganizationChart#433"/>
    <dgm:cxn modelId="{B56668ED-F502-0842-B9B3-A0E2225004B8}" type="presOf" srcId="{D495FE70-D414-B848-BE82-679738F95DEA}" destId="{C19AF8B7-68AC-BA42-A6A1-5D0E6410B28A}" srcOrd="0" destOrd="0" presId="urn:microsoft.com/office/officeart/2009/3/layout/HorizontalOrganizationChart#433"/>
    <dgm:cxn modelId="{560AA577-C1DB-1348-B84F-801ABADAD40A}" type="presOf" srcId="{D9DBA87B-8086-BE4F-96B4-84FE80B96E6C}" destId="{7BE47EBC-4448-4341-9080-A00D34CB9806}" srcOrd="1" destOrd="0" presId="urn:microsoft.com/office/officeart/2009/3/layout/HorizontalOrganizationChart#433"/>
    <dgm:cxn modelId="{9BCEE37D-954A-0041-BED0-C821D8919166}" type="presOf" srcId="{DAFAEFD8-5A60-084B-9EA3-E032C1DB8A0D}" destId="{490C5FA7-8EC2-F544-AE88-6CEBAEC5961A}" srcOrd="1" destOrd="0" presId="urn:microsoft.com/office/officeart/2009/3/layout/HorizontalOrganizationChart#433"/>
    <dgm:cxn modelId="{AD0A000E-D3C4-724A-A723-7791ACB6F932}" type="presOf" srcId="{FB095BD4-9728-2943-87E1-925BC0AF2D11}" destId="{8D39A8AD-A5EA-D74D-B5EA-B2E22B025D84}" srcOrd="0" destOrd="0" presId="urn:microsoft.com/office/officeart/2009/3/layout/HorizontalOrganizationChart#433"/>
    <dgm:cxn modelId="{113257B9-F62E-E841-A08D-E846ABF015EE}" srcId="{D495FE70-D414-B848-BE82-679738F95DEA}" destId="{1A2DD3D7-97C3-BC4E-BBD9-C0615C2E671B}" srcOrd="3" destOrd="0" parTransId="{96DE8AB0-B18B-F043-9688-8CC6F0B54677}" sibTransId="{9BA19A67-7962-5846-B2B4-B036DA950BAF}"/>
    <dgm:cxn modelId="{A1B3D6D7-E06F-384B-8E40-3D2D3DB0E700}" type="presOf" srcId="{2D7C18AD-EBE4-9B4C-90E6-A8141738E7B9}" destId="{0F145AD6-F8B2-974E-BF77-3DC2D16A65AB}" srcOrd="0" destOrd="0" presId="urn:microsoft.com/office/officeart/2009/3/layout/HorizontalOrganizationChart#433"/>
    <dgm:cxn modelId="{CE779805-7423-7F4F-AB4C-03C3453076C6}" type="presOf" srcId="{C0E7F50A-D3C5-5645-B64D-DE3D68B42652}" destId="{291EA68E-F50B-FC40-8651-51AEC484433A}" srcOrd="1" destOrd="0" presId="urn:microsoft.com/office/officeart/2009/3/layout/HorizontalOrganizationChart#433"/>
    <dgm:cxn modelId="{A6523026-60E6-3D40-A0A9-D2333FBF30A9}" type="presOf" srcId="{D495FE70-D414-B848-BE82-679738F95DEA}" destId="{E29D5727-716A-624D-AD17-881242102759}" srcOrd="1" destOrd="0" presId="urn:microsoft.com/office/officeart/2009/3/layout/HorizontalOrganizationChart#433"/>
    <dgm:cxn modelId="{B21ECDDF-946E-8F4B-ABBA-D7C3CFFE8A94}" srcId="{2E7A79DF-37F9-E04C-A420-5B8BA7EA211B}" destId="{D495FE70-D414-B848-BE82-679738F95DEA}" srcOrd="0" destOrd="0" parTransId="{82A45ED3-2CE2-CD45-9383-B5A66D71A518}" sibTransId="{31473893-47A1-D248-B029-DB2252E88001}"/>
    <dgm:cxn modelId="{04B16570-D8E6-B74E-A86A-2EFF32D9E3D2}" type="presOf" srcId="{2E7A79DF-37F9-E04C-A420-5B8BA7EA211B}" destId="{24BF3843-CEF8-5541-B6ED-A3C26E575F84}" srcOrd="0" destOrd="0" presId="urn:microsoft.com/office/officeart/2009/3/layout/HorizontalOrganizationChart#433"/>
    <dgm:cxn modelId="{FEC4EE1B-A811-4544-BA66-FA332E23A592}" type="presOf" srcId="{E5569C54-7D19-964B-B250-54E0BD200610}" destId="{8EAA0473-855B-4040-9F75-A7D15474EDB6}" srcOrd="0" destOrd="0" presId="urn:microsoft.com/office/officeart/2009/3/layout/HorizontalOrganizationChart#433"/>
    <dgm:cxn modelId="{076715ED-0F73-8245-B4C1-BC42FC7F3913}" srcId="{D495FE70-D414-B848-BE82-679738F95DEA}" destId="{D9DBA87B-8086-BE4F-96B4-84FE80B96E6C}" srcOrd="0" destOrd="0" parTransId="{541D626A-F7E7-864A-9D4D-CE137958931B}" sibTransId="{A3416AD1-B9E5-BB42-89A8-426FA47AFC5F}"/>
    <dgm:cxn modelId="{8F5618FE-C716-FD43-87AA-7C725996A9B1}" type="presOf" srcId="{C0E7F50A-D3C5-5645-B64D-DE3D68B42652}" destId="{5766AE3B-2027-034D-B10C-C38B529B5F87}" srcOrd="0" destOrd="0" presId="urn:microsoft.com/office/officeart/2009/3/layout/HorizontalOrganizationChart#433"/>
    <dgm:cxn modelId="{135894B9-B08F-0F48-9332-265B1536ADDE}" type="presOf" srcId="{42C4D358-EEE5-3A47-B0F7-65ABA0E83A9B}" destId="{EE83A113-7D90-B24F-AD58-3A36DF54DCB5}" srcOrd="1" destOrd="0" presId="urn:microsoft.com/office/officeart/2009/3/layout/HorizontalOrganizationChart#433"/>
    <dgm:cxn modelId="{D5860339-F1AB-E94C-9F0F-A7800539DDE8}" type="presOf" srcId="{960B5FFC-C883-E542-8CDB-9FF1AA81B813}" destId="{8A5C8651-A0F4-A444-A315-4EE5D40000B9}" srcOrd="0" destOrd="0" presId="urn:microsoft.com/office/officeart/2009/3/layout/HorizontalOrganizationChart#433"/>
    <dgm:cxn modelId="{DB010AD3-9B2C-C349-A2A9-40ECBF8CEF01}" srcId="{960B5FFC-C883-E542-8CDB-9FF1AA81B813}" destId="{2E7A79DF-37F9-E04C-A420-5B8BA7EA211B}" srcOrd="0" destOrd="0" parTransId="{A21CB7C1-35BD-7A48-92A5-52189C15160A}" sibTransId="{D2335F9B-9160-4145-81FA-5058E705AFBA}"/>
    <dgm:cxn modelId="{03C0B4F1-5012-8E47-80FE-905ABEC026B0}" type="presOf" srcId="{D9DBA87B-8086-BE4F-96B4-84FE80B96E6C}" destId="{6849F3ED-6E08-C14D-9E33-E76A1F92CBC8}" srcOrd="0" destOrd="0" presId="urn:microsoft.com/office/officeart/2009/3/layout/HorizontalOrganizationChart#433"/>
    <dgm:cxn modelId="{37641ADD-D412-854B-9B60-16D62ED326D2}" srcId="{4449040D-6680-BE48-BF9C-213BB014AAF1}" destId="{DAFAEFD8-5A60-084B-9EA3-E032C1DB8A0D}" srcOrd="0" destOrd="0" parTransId="{16D6EB56-134B-9C4F-B49E-90F3EDA1E3E5}" sibTransId="{6322B4AB-03E8-E041-8AEE-0E7D20F50594}"/>
    <dgm:cxn modelId="{D9D00F23-4B16-8747-8455-BED6B9578BA3}" type="presOf" srcId="{42C4D358-EEE5-3A47-B0F7-65ABA0E83A9B}" destId="{C1C75DC6-EBC2-3249-9AE5-2184EE268BD1}" srcOrd="0" destOrd="0" presId="urn:microsoft.com/office/officeart/2009/3/layout/HorizontalOrganizationChart#433"/>
    <dgm:cxn modelId="{27EE7492-FFBC-D844-B7E2-91B92699F266}" srcId="{D495FE70-D414-B848-BE82-679738F95DEA}" destId="{2D7C18AD-EBE4-9B4C-90E6-A8141738E7B9}" srcOrd="2" destOrd="0" parTransId="{E5569C54-7D19-964B-B250-54E0BD200610}" sibTransId="{6976DB48-F4DE-904D-A8A6-44B3BEACF2CB}"/>
    <dgm:cxn modelId="{2EF52651-C284-4B4D-8775-EF18FCC6622B}" type="presOf" srcId="{82A45ED3-2CE2-CD45-9383-B5A66D71A518}" destId="{FF679F8A-3C75-2A40-A7BE-C8DCA62D047D}" srcOrd="0" destOrd="0" presId="urn:microsoft.com/office/officeart/2009/3/layout/HorizontalOrganizationChart#433"/>
    <dgm:cxn modelId="{16BF7C79-C0E1-CB43-A660-BB2C8E19D545}" type="presOf" srcId="{1A2DD3D7-97C3-BC4E-BBD9-C0615C2E671B}" destId="{8C01FEA2-2644-4A47-993B-CB1075867EAA}" srcOrd="0" destOrd="0" presId="urn:microsoft.com/office/officeart/2009/3/layout/HorizontalOrganizationChart#433"/>
    <dgm:cxn modelId="{C80EA5C8-61ED-5F4F-BBE7-B69FC1560ED9}" type="presOf" srcId="{DAFAEFD8-5A60-084B-9EA3-E032C1DB8A0D}" destId="{07BECFD8-0F67-AB48-B78B-9C1016D57C76}" srcOrd="0" destOrd="0" presId="urn:microsoft.com/office/officeart/2009/3/layout/HorizontalOrganizationChart#433"/>
    <dgm:cxn modelId="{6DE0A3D9-4508-D34D-BB3D-85EA6EE0E53B}" type="presOf" srcId="{2D7C18AD-EBE4-9B4C-90E6-A8141738E7B9}" destId="{36CD0CF7-E00C-5041-B8FC-77D8A1DB10F4}" srcOrd="1" destOrd="0" presId="urn:microsoft.com/office/officeart/2009/3/layout/HorizontalOrganizationChart#433"/>
    <dgm:cxn modelId="{DBBFE34C-E971-5145-9CAD-B4E04A33CCDB}" srcId="{2E7A79DF-37F9-E04C-A420-5B8BA7EA211B}" destId="{4449040D-6680-BE48-BF9C-213BB014AAF1}" srcOrd="1" destOrd="0" parTransId="{03CA20F5-181F-C642-812B-09EAD05291CB}" sibTransId="{CDBE4338-7B69-AF47-BEEA-488582924C0B}"/>
    <dgm:cxn modelId="{7FF56EEF-CDDF-9D49-A09F-933166A4CD86}" type="presOf" srcId="{03CA20F5-181F-C642-812B-09EAD05291CB}" destId="{CE6B7AA4-4E74-9345-8C39-D9A57978A5FC}" srcOrd="0" destOrd="0" presId="urn:microsoft.com/office/officeart/2009/3/layout/HorizontalOrganizationChart#433"/>
    <dgm:cxn modelId="{AA792460-30C1-6B4F-AD9E-3B95F106B0C3}" type="presOf" srcId="{96DE8AB0-B18B-F043-9688-8CC6F0B54677}" destId="{B769971F-33CE-D344-98C1-AE160ADB3694}" srcOrd="0" destOrd="0" presId="urn:microsoft.com/office/officeart/2009/3/layout/HorizontalOrganizationChart#433"/>
    <dgm:cxn modelId="{3F611B0C-B9B0-4E40-BE6B-972C73E87DCB}" type="presOf" srcId="{4449040D-6680-BE48-BF9C-213BB014AAF1}" destId="{EE966D2E-676A-794E-9BD2-272ACEDE2E9C}" srcOrd="1" destOrd="0" presId="urn:microsoft.com/office/officeart/2009/3/layout/HorizontalOrganizationChart#433"/>
    <dgm:cxn modelId="{358435D8-052F-4F44-B372-732B29E334E8}" srcId="{4449040D-6680-BE48-BF9C-213BB014AAF1}" destId="{42C4D358-EEE5-3A47-B0F7-65ABA0E83A9B}" srcOrd="1" destOrd="0" parTransId="{FB095BD4-9728-2943-87E1-925BC0AF2D11}" sibTransId="{277B7F66-7CDD-FE46-B140-139C8FCAC8D9}"/>
    <dgm:cxn modelId="{012A5CC8-9B0E-D047-8090-1E4C4E9B6A5B}" srcId="{D495FE70-D414-B848-BE82-679738F95DEA}" destId="{C0E7F50A-D3C5-5645-B64D-DE3D68B42652}" srcOrd="1" destOrd="0" parTransId="{3470BC3C-0E12-9A44-8C0F-439CBFB6D4F3}" sibTransId="{816C2B61-8703-A34F-AD26-8AB79EBAA392}"/>
    <dgm:cxn modelId="{DAF1946C-0EA3-4B40-857F-4A069D78E993}" type="presOf" srcId="{1A2DD3D7-97C3-BC4E-BBD9-C0615C2E671B}" destId="{63F99E30-45CC-1547-B425-FCA631079D57}" srcOrd="1" destOrd="0" presId="urn:microsoft.com/office/officeart/2009/3/layout/HorizontalOrganizationChart#433"/>
    <dgm:cxn modelId="{D0ABF93A-12FF-824B-BCDB-503FF0F913C1}" type="presOf" srcId="{2E7A79DF-37F9-E04C-A420-5B8BA7EA211B}" destId="{DB17412D-52CC-9F48-B38B-B3FB04365095}" srcOrd="1" destOrd="0" presId="urn:microsoft.com/office/officeart/2009/3/layout/HorizontalOrganizationChart#433"/>
    <dgm:cxn modelId="{37E81E55-69F6-5A46-A229-011E030B0F0E}" type="presOf" srcId="{3470BC3C-0E12-9A44-8C0F-439CBFB6D4F3}" destId="{5F373564-5D24-9F44-A9CC-9F4A04F89C11}" srcOrd="0" destOrd="0" presId="urn:microsoft.com/office/officeart/2009/3/layout/HorizontalOrganizationChart#433"/>
    <dgm:cxn modelId="{80223F08-0EBB-EA4F-8E50-72E00195F394}" type="presOf" srcId="{541D626A-F7E7-864A-9D4D-CE137958931B}" destId="{8A1F9D91-A83B-1644-AAE3-EDBD452C4B9A}" srcOrd="0" destOrd="0" presId="urn:microsoft.com/office/officeart/2009/3/layout/HorizontalOrganizationChart#433"/>
    <dgm:cxn modelId="{4840C852-14C8-7544-89C3-A266D185D782}" type="presOf" srcId="{4449040D-6680-BE48-BF9C-213BB014AAF1}" destId="{E4773532-36CE-404B-9B4D-845BBEB0919F}" srcOrd="0" destOrd="0" presId="urn:microsoft.com/office/officeart/2009/3/layout/HorizontalOrganizationChart#433"/>
    <dgm:cxn modelId="{6947210F-7663-5541-A5D4-331BBD1BFBB4}" type="presParOf" srcId="{8A5C8651-A0F4-A444-A315-4EE5D40000B9}" destId="{ACCE5953-75EF-A646-8901-438202253147}" srcOrd="0" destOrd="0" presId="urn:microsoft.com/office/officeart/2009/3/layout/HorizontalOrganizationChart#433"/>
    <dgm:cxn modelId="{E15EAB68-A5EE-254D-A58A-208A4BC9F535}" type="presParOf" srcId="{ACCE5953-75EF-A646-8901-438202253147}" destId="{1C0925D7-268E-4541-B7C2-F03386CA1563}" srcOrd="0" destOrd="0" presId="urn:microsoft.com/office/officeart/2009/3/layout/HorizontalOrganizationChart#433"/>
    <dgm:cxn modelId="{7BCB5501-B4A4-004D-98B0-404421B864E0}" type="presParOf" srcId="{1C0925D7-268E-4541-B7C2-F03386CA1563}" destId="{24BF3843-CEF8-5541-B6ED-A3C26E575F84}" srcOrd="0" destOrd="0" presId="urn:microsoft.com/office/officeart/2009/3/layout/HorizontalOrganizationChart#433"/>
    <dgm:cxn modelId="{5876C368-813B-8A44-BC1D-969436806C00}" type="presParOf" srcId="{1C0925D7-268E-4541-B7C2-F03386CA1563}" destId="{DB17412D-52CC-9F48-B38B-B3FB04365095}" srcOrd="1" destOrd="0" presId="urn:microsoft.com/office/officeart/2009/3/layout/HorizontalOrganizationChart#433"/>
    <dgm:cxn modelId="{6053AD4D-5C9C-2048-86EA-7422D8028E98}" type="presParOf" srcId="{ACCE5953-75EF-A646-8901-438202253147}" destId="{183C6BF8-69DB-0A4B-9B5F-5AB643B021AE}" srcOrd="1" destOrd="0" presId="urn:microsoft.com/office/officeart/2009/3/layout/HorizontalOrganizationChart#433"/>
    <dgm:cxn modelId="{9DB065F4-4C71-A74B-B02B-25BA0748F1CF}" type="presParOf" srcId="{183C6BF8-69DB-0A4B-9B5F-5AB643B021AE}" destId="{FF679F8A-3C75-2A40-A7BE-C8DCA62D047D}" srcOrd="0" destOrd="0" presId="urn:microsoft.com/office/officeart/2009/3/layout/HorizontalOrganizationChart#433"/>
    <dgm:cxn modelId="{77132994-572E-014A-A714-18DFFBE387DB}" type="presParOf" srcId="{183C6BF8-69DB-0A4B-9B5F-5AB643B021AE}" destId="{EC3DF666-0C34-F646-907B-DDA4F6D1A162}" srcOrd="1" destOrd="0" presId="urn:microsoft.com/office/officeart/2009/3/layout/HorizontalOrganizationChart#433"/>
    <dgm:cxn modelId="{54F30C4F-DCF1-164D-9B47-478748F04E9D}" type="presParOf" srcId="{EC3DF666-0C34-F646-907B-DDA4F6D1A162}" destId="{59C6230E-9D09-9B42-B32F-2E1E625515C8}" srcOrd="0" destOrd="0" presId="urn:microsoft.com/office/officeart/2009/3/layout/HorizontalOrganizationChart#433"/>
    <dgm:cxn modelId="{001F6D9A-0E33-AD46-8703-8DD07194AF80}" type="presParOf" srcId="{59C6230E-9D09-9B42-B32F-2E1E625515C8}" destId="{C19AF8B7-68AC-BA42-A6A1-5D0E6410B28A}" srcOrd="0" destOrd="0" presId="urn:microsoft.com/office/officeart/2009/3/layout/HorizontalOrganizationChart#433"/>
    <dgm:cxn modelId="{160CCFAA-2A02-5044-968E-6CEC6207728B}" type="presParOf" srcId="{59C6230E-9D09-9B42-B32F-2E1E625515C8}" destId="{E29D5727-716A-624D-AD17-881242102759}" srcOrd="1" destOrd="0" presId="urn:microsoft.com/office/officeart/2009/3/layout/HorizontalOrganizationChart#433"/>
    <dgm:cxn modelId="{D605C157-57C9-5F4C-A83E-B604D6AA283A}" type="presParOf" srcId="{EC3DF666-0C34-F646-907B-DDA4F6D1A162}" destId="{FC746512-FE87-F54A-82E7-44AEBEAEC0DC}" srcOrd="1" destOrd="0" presId="urn:microsoft.com/office/officeart/2009/3/layout/HorizontalOrganizationChart#433"/>
    <dgm:cxn modelId="{6EB46A63-D63A-AA42-B482-807B337AAA0B}" type="presParOf" srcId="{FC746512-FE87-F54A-82E7-44AEBEAEC0DC}" destId="{8A1F9D91-A83B-1644-AAE3-EDBD452C4B9A}" srcOrd="0" destOrd="0" presId="urn:microsoft.com/office/officeart/2009/3/layout/HorizontalOrganizationChart#433"/>
    <dgm:cxn modelId="{8C21C286-EF0B-2741-9B1B-7D7E77F371D8}" type="presParOf" srcId="{FC746512-FE87-F54A-82E7-44AEBEAEC0DC}" destId="{64E1218E-5287-5047-ADB5-986856F2E2C6}" srcOrd="1" destOrd="0" presId="urn:microsoft.com/office/officeart/2009/3/layout/HorizontalOrganizationChart#433"/>
    <dgm:cxn modelId="{2848802D-90B9-0646-B3BB-510B3DC478CC}" type="presParOf" srcId="{64E1218E-5287-5047-ADB5-986856F2E2C6}" destId="{023B3BD2-9B7F-EE4D-BA46-DA7D58242EFE}" srcOrd="0" destOrd="0" presId="urn:microsoft.com/office/officeart/2009/3/layout/HorizontalOrganizationChart#433"/>
    <dgm:cxn modelId="{3EFF1B0E-F6A3-7A46-A1EE-B455E7955A8C}" type="presParOf" srcId="{023B3BD2-9B7F-EE4D-BA46-DA7D58242EFE}" destId="{6849F3ED-6E08-C14D-9E33-E76A1F92CBC8}" srcOrd="0" destOrd="0" presId="urn:microsoft.com/office/officeart/2009/3/layout/HorizontalOrganizationChart#433"/>
    <dgm:cxn modelId="{16758222-5F00-D745-956E-189AE8B6122F}" type="presParOf" srcId="{023B3BD2-9B7F-EE4D-BA46-DA7D58242EFE}" destId="{7BE47EBC-4448-4341-9080-A00D34CB9806}" srcOrd="1" destOrd="0" presId="urn:microsoft.com/office/officeart/2009/3/layout/HorizontalOrganizationChart#433"/>
    <dgm:cxn modelId="{BCDBDC33-B1F7-2242-9467-06B50B95E988}" type="presParOf" srcId="{64E1218E-5287-5047-ADB5-986856F2E2C6}" destId="{81EB7F63-CD53-ED43-962C-BE9BDE04563C}" srcOrd="1" destOrd="0" presId="urn:microsoft.com/office/officeart/2009/3/layout/HorizontalOrganizationChart#433"/>
    <dgm:cxn modelId="{34037D50-0BE4-D048-983B-BA1CCFF58E84}" type="presParOf" srcId="{64E1218E-5287-5047-ADB5-986856F2E2C6}" destId="{CDA4475D-0FF7-9742-805B-ED636D63D63E}" srcOrd="2" destOrd="0" presId="urn:microsoft.com/office/officeart/2009/3/layout/HorizontalOrganizationChart#433"/>
    <dgm:cxn modelId="{3117B99F-DD16-0242-838B-41DC6AD8AE5E}" type="presParOf" srcId="{FC746512-FE87-F54A-82E7-44AEBEAEC0DC}" destId="{5F373564-5D24-9F44-A9CC-9F4A04F89C11}" srcOrd="2" destOrd="0" presId="urn:microsoft.com/office/officeart/2009/3/layout/HorizontalOrganizationChart#433"/>
    <dgm:cxn modelId="{9A2ED7C8-826F-AD42-8D5B-B193024DF4E1}" type="presParOf" srcId="{FC746512-FE87-F54A-82E7-44AEBEAEC0DC}" destId="{7A31255B-4458-614B-95A9-EF474EAA1C7C}" srcOrd="3" destOrd="0" presId="urn:microsoft.com/office/officeart/2009/3/layout/HorizontalOrganizationChart#433"/>
    <dgm:cxn modelId="{78534230-51AC-0D42-A1FE-233BC6422472}" type="presParOf" srcId="{7A31255B-4458-614B-95A9-EF474EAA1C7C}" destId="{6B653076-A3ED-2E48-A7E2-A98A2B4E2393}" srcOrd="0" destOrd="0" presId="urn:microsoft.com/office/officeart/2009/3/layout/HorizontalOrganizationChart#433"/>
    <dgm:cxn modelId="{03884053-2440-D241-9E93-7AD72295257D}" type="presParOf" srcId="{6B653076-A3ED-2E48-A7E2-A98A2B4E2393}" destId="{5766AE3B-2027-034D-B10C-C38B529B5F87}" srcOrd="0" destOrd="0" presId="urn:microsoft.com/office/officeart/2009/3/layout/HorizontalOrganizationChart#433"/>
    <dgm:cxn modelId="{F32DFA57-600F-F14E-A0B9-E9A8F8798063}" type="presParOf" srcId="{6B653076-A3ED-2E48-A7E2-A98A2B4E2393}" destId="{291EA68E-F50B-FC40-8651-51AEC484433A}" srcOrd="1" destOrd="0" presId="urn:microsoft.com/office/officeart/2009/3/layout/HorizontalOrganizationChart#433"/>
    <dgm:cxn modelId="{6CB66172-7E80-844E-B8BE-FCF185B4DE5F}" type="presParOf" srcId="{7A31255B-4458-614B-95A9-EF474EAA1C7C}" destId="{3EEAA523-5911-5445-9EE8-F0845CCEA990}" srcOrd="1" destOrd="0" presId="urn:microsoft.com/office/officeart/2009/3/layout/HorizontalOrganizationChart#433"/>
    <dgm:cxn modelId="{D9A7277A-1BEE-BE4D-8220-9F6A2932B5F8}" type="presParOf" srcId="{7A31255B-4458-614B-95A9-EF474EAA1C7C}" destId="{AC543B99-4A50-8C40-8686-564F73C32BD8}" srcOrd="2" destOrd="0" presId="urn:microsoft.com/office/officeart/2009/3/layout/HorizontalOrganizationChart#433"/>
    <dgm:cxn modelId="{50052AAF-262E-8F4B-9983-AA8D9D43C236}" type="presParOf" srcId="{FC746512-FE87-F54A-82E7-44AEBEAEC0DC}" destId="{8EAA0473-855B-4040-9F75-A7D15474EDB6}" srcOrd="4" destOrd="0" presId="urn:microsoft.com/office/officeart/2009/3/layout/HorizontalOrganizationChart#433"/>
    <dgm:cxn modelId="{73A9F967-3EAD-4E4A-94A1-5A663B6B9DC5}" type="presParOf" srcId="{FC746512-FE87-F54A-82E7-44AEBEAEC0DC}" destId="{45C53AD1-6043-DE4E-AFF7-F769B9E4C6B2}" srcOrd="5" destOrd="0" presId="urn:microsoft.com/office/officeart/2009/3/layout/HorizontalOrganizationChart#433"/>
    <dgm:cxn modelId="{593A9A4E-C446-384A-9889-1CF65018976B}" type="presParOf" srcId="{45C53AD1-6043-DE4E-AFF7-F769B9E4C6B2}" destId="{1311BED4-BB88-D143-86D3-5A4466218076}" srcOrd="0" destOrd="0" presId="urn:microsoft.com/office/officeart/2009/3/layout/HorizontalOrganizationChart#433"/>
    <dgm:cxn modelId="{F2C0F294-B0E8-6742-978C-8FB073434CC5}" type="presParOf" srcId="{1311BED4-BB88-D143-86D3-5A4466218076}" destId="{0F145AD6-F8B2-974E-BF77-3DC2D16A65AB}" srcOrd="0" destOrd="0" presId="urn:microsoft.com/office/officeart/2009/3/layout/HorizontalOrganizationChart#433"/>
    <dgm:cxn modelId="{49D016B8-BC32-5D4F-BADA-D5DC15D575B3}" type="presParOf" srcId="{1311BED4-BB88-D143-86D3-5A4466218076}" destId="{36CD0CF7-E00C-5041-B8FC-77D8A1DB10F4}" srcOrd="1" destOrd="0" presId="urn:microsoft.com/office/officeart/2009/3/layout/HorizontalOrganizationChart#433"/>
    <dgm:cxn modelId="{E6DA684F-96B4-3D45-9CFE-C2AABD49F2A0}" type="presParOf" srcId="{45C53AD1-6043-DE4E-AFF7-F769B9E4C6B2}" destId="{AFEC4058-4E69-2648-AF53-E88970D101F4}" srcOrd="1" destOrd="0" presId="urn:microsoft.com/office/officeart/2009/3/layout/HorizontalOrganizationChart#433"/>
    <dgm:cxn modelId="{222084EB-087C-DB4B-9E41-63C78E33EADE}" type="presParOf" srcId="{45C53AD1-6043-DE4E-AFF7-F769B9E4C6B2}" destId="{A8106967-4EC0-4A41-9DD8-B6849B1858F6}" srcOrd="2" destOrd="0" presId="urn:microsoft.com/office/officeart/2009/3/layout/HorizontalOrganizationChart#433"/>
    <dgm:cxn modelId="{D7D8D967-1EB3-7E44-9083-315A5D38597B}" type="presParOf" srcId="{FC746512-FE87-F54A-82E7-44AEBEAEC0DC}" destId="{B769971F-33CE-D344-98C1-AE160ADB3694}" srcOrd="6" destOrd="0" presId="urn:microsoft.com/office/officeart/2009/3/layout/HorizontalOrganizationChart#433"/>
    <dgm:cxn modelId="{4013E9CC-18F1-AD4D-A33C-BF0CBDDA03C7}" type="presParOf" srcId="{FC746512-FE87-F54A-82E7-44AEBEAEC0DC}" destId="{5D64AAC7-F948-EF44-8F6A-BEA1DF48C540}" srcOrd="7" destOrd="0" presId="urn:microsoft.com/office/officeart/2009/3/layout/HorizontalOrganizationChart#433"/>
    <dgm:cxn modelId="{BC2E1955-8E3B-944C-94AD-7B0285A01169}" type="presParOf" srcId="{5D64AAC7-F948-EF44-8F6A-BEA1DF48C540}" destId="{1C2EA5CE-0CDD-5A43-95C6-53D3B63E3516}" srcOrd="0" destOrd="0" presId="urn:microsoft.com/office/officeart/2009/3/layout/HorizontalOrganizationChart#433"/>
    <dgm:cxn modelId="{4A24454C-176A-864C-AB01-6A27DCFDB881}" type="presParOf" srcId="{1C2EA5CE-0CDD-5A43-95C6-53D3B63E3516}" destId="{8C01FEA2-2644-4A47-993B-CB1075867EAA}" srcOrd="0" destOrd="0" presId="urn:microsoft.com/office/officeart/2009/3/layout/HorizontalOrganizationChart#433"/>
    <dgm:cxn modelId="{3CF3CC30-D2CA-444C-8DA6-0B44332E8B81}" type="presParOf" srcId="{1C2EA5CE-0CDD-5A43-95C6-53D3B63E3516}" destId="{63F99E30-45CC-1547-B425-FCA631079D57}" srcOrd="1" destOrd="0" presId="urn:microsoft.com/office/officeart/2009/3/layout/HorizontalOrganizationChart#433"/>
    <dgm:cxn modelId="{AC92D45A-3A86-064B-977F-2F5C766D3D4A}" type="presParOf" srcId="{5D64AAC7-F948-EF44-8F6A-BEA1DF48C540}" destId="{A44CB684-4A00-5640-A2DB-98B9D94785A8}" srcOrd="1" destOrd="0" presId="urn:microsoft.com/office/officeart/2009/3/layout/HorizontalOrganizationChart#433"/>
    <dgm:cxn modelId="{EFB0CF8A-00B7-D341-B70A-AEEE35AD1DED}" type="presParOf" srcId="{5D64AAC7-F948-EF44-8F6A-BEA1DF48C540}" destId="{ACE4895C-2D50-2D49-9137-0459521DB5B9}" srcOrd="2" destOrd="0" presId="urn:microsoft.com/office/officeart/2009/3/layout/HorizontalOrganizationChart#433"/>
    <dgm:cxn modelId="{CC33DA13-0E86-8940-A503-5E8F87947510}" type="presParOf" srcId="{EC3DF666-0C34-F646-907B-DDA4F6D1A162}" destId="{C4EB0C64-C1DE-5840-AA1A-6B64027B24FA}" srcOrd="2" destOrd="0" presId="urn:microsoft.com/office/officeart/2009/3/layout/HorizontalOrganizationChart#433"/>
    <dgm:cxn modelId="{4526CCFD-3A4F-0F41-AD36-7B3D958BAF07}" type="presParOf" srcId="{183C6BF8-69DB-0A4B-9B5F-5AB643B021AE}" destId="{CE6B7AA4-4E74-9345-8C39-D9A57978A5FC}" srcOrd="2" destOrd="0" presId="urn:microsoft.com/office/officeart/2009/3/layout/HorizontalOrganizationChart#433"/>
    <dgm:cxn modelId="{CDDC659C-6401-444C-87AB-71FADE8D1E26}" type="presParOf" srcId="{183C6BF8-69DB-0A4B-9B5F-5AB643B021AE}" destId="{DA75A5C3-0E23-9F4B-B268-C0F6D0436456}" srcOrd="3" destOrd="0" presId="urn:microsoft.com/office/officeart/2009/3/layout/HorizontalOrganizationChart#433"/>
    <dgm:cxn modelId="{832D6537-EFB9-D24B-94E1-F4117CACDBEE}" type="presParOf" srcId="{DA75A5C3-0E23-9F4B-B268-C0F6D0436456}" destId="{0A6BD554-DC1E-BC44-817C-787908D9BAAA}" srcOrd="0" destOrd="0" presId="urn:microsoft.com/office/officeart/2009/3/layout/HorizontalOrganizationChart#433"/>
    <dgm:cxn modelId="{6B208C98-116F-AB47-B7B3-56A168AE3BE8}" type="presParOf" srcId="{0A6BD554-DC1E-BC44-817C-787908D9BAAA}" destId="{E4773532-36CE-404B-9B4D-845BBEB0919F}" srcOrd="0" destOrd="0" presId="urn:microsoft.com/office/officeart/2009/3/layout/HorizontalOrganizationChart#433"/>
    <dgm:cxn modelId="{64B4DF14-9EF2-6E4C-A4D1-F5BDEF2F2874}" type="presParOf" srcId="{0A6BD554-DC1E-BC44-817C-787908D9BAAA}" destId="{EE966D2E-676A-794E-9BD2-272ACEDE2E9C}" srcOrd="1" destOrd="0" presId="urn:microsoft.com/office/officeart/2009/3/layout/HorizontalOrganizationChart#433"/>
    <dgm:cxn modelId="{2E4D670A-EC35-684E-946D-B8FB807A1279}" type="presParOf" srcId="{DA75A5C3-0E23-9F4B-B268-C0F6D0436456}" destId="{F1CBA60B-A5B4-F14C-90C5-5594A2CBCFAB}" srcOrd="1" destOrd="0" presId="urn:microsoft.com/office/officeart/2009/3/layout/HorizontalOrganizationChart#433"/>
    <dgm:cxn modelId="{BA63207B-78EB-A34D-8399-28AC335CD032}" type="presParOf" srcId="{F1CBA60B-A5B4-F14C-90C5-5594A2CBCFAB}" destId="{03C34ECD-0BBB-9147-A32C-7CE055DC9D31}" srcOrd="0" destOrd="0" presId="urn:microsoft.com/office/officeart/2009/3/layout/HorizontalOrganizationChart#433"/>
    <dgm:cxn modelId="{4E97EC1B-6AE7-5447-9AAF-64268D26CE3F}" type="presParOf" srcId="{F1CBA60B-A5B4-F14C-90C5-5594A2CBCFAB}" destId="{F9F15F8D-0F47-7543-83FB-8899357442B2}" srcOrd="1" destOrd="0" presId="urn:microsoft.com/office/officeart/2009/3/layout/HorizontalOrganizationChart#433"/>
    <dgm:cxn modelId="{D10E7282-CF6A-0F46-A0B8-3A846CE5D950}" type="presParOf" srcId="{F9F15F8D-0F47-7543-83FB-8899357442B2}" destId="{CB81627B-D1E3-5148-8269-95952DDBB9E1}" srcOrd="0" destOrd="0" presId="urn:microsoft.com/office/officeart/2009/3/layout/HorizontalOrganizationChart#433"/>
    <dgm:cxn modelId="{F0B6ECA7-0887-FF40-B5BD-331A2140658F}" type="presParOf" srcId="{CB81627B-D1E3-5148-8269-95952DDBB9E1}" destId="{07BECFD8-0F67-AB48-B78B-9C1016D57C76}" srcOrd="0" destOrd="0" presId="urn:microsoft.com/office/officeart/2009/3/layout/HorizontalOrganizationChart#433"/>
    <dgm:cxn modelId="{B4177713-CA6B-E44C-8D4E-B7F1698FB325}" type="presParOf" srcId="{CB81627B-D1E3-5148-8269-95952DDBB9E1}" destId="{490C5FA7-8EC2-F544-AE88-6CEBAEC5961A}" srcOrd="1" destOrd="0" presId="urn:microsoft.com/office/officeart/2009/3/layout/HorizontalOrganizationChart#433"/>
    <dgm:cxn modelId="{32CFD534-91CE-534D-830D-B5C486387643}" type="presParOf" srcId="{F9F15F8D-0F47-7543-83FB-8899357442B2}" destId="{4290E611-19A2-F64C-9EA2-2B5C96950673}" srcOrd="1" destOrd="0" presId="urn:microsoft.com/office/officeart/2009/3/layout/HorizontalOrganizationChart#433"/>
    <dgm:cxn modelId="{C27B6F13-6126-DF46-98B5-3CBCB0883B9A}" type="presParOf" srcId="{F9F15F8D-0F47-7543-83FB-8899357442B2}" destId="{B1EE9C77-23D8-594B-A500-E5156A67BB8A}" srcOrd="2" destOrd="0" presId="urn:microsoft.com/office/officeart/2009/3/layout/HorizontalOrganizationChart#433"/>
    <dgm:cxn modelId="{69216457-A3B5-B84A-8FDE-EA3E4DC8AFDD}" type="presParOf" srcId="{F1CBA60B-A5B4-F14C-90C5-5594A2CBCFAB}" destId="{8D39A8AD-A5EA-D74D-B5EA-B2E22B025D84}" srcOrd="2" destOrd="0" presId="urn:microsoft.com/office/officeart/2009/3/layout/HorizontalOrganizationChart#433"/>
    <dgm:cxn modelId="{F24C2DFE-2605-7044-BE42-6E9247A7E236}" type="presParOf" srcId="{F1CBA60B-A5B4-F14C-90C5-5594A2CBCFAB}" destId="{11B605EA-EDF2-274E-B15B-23D039FBC87D}" srcOrd="3" destOrd="0" presId="urn:microsoft.com/office/officeart/2009/3/layout/HorizontalOrganizationChart#433"/>
    <dgm:cxn modelId="{DFAC6263-628E-6743-BA53-FE95B7F025E2}" type="presParOf" srcId="{11B605EA-EDF2-274E-B15B-23D039FBC87D}" destId="{30924B9E-FD95-BD40-85F4-80BBD4FF3ED0}" srcOrd="0" destOrd="0" presId="urn:microsoft.com/office/officeart/2009/3/layout/HorizontalOrganizationChart#433"/>
    <dgm:cxn modelId="{02A7E1C3-860E-4D48-95CE-4A03E27C79E6}" type="presParOf" srcId="{30924B9E-FD95-BD40-85F4-80BBD4FF3ED0}" destId="{C1C75DC6-EBC2-3249-9AE5-2184EE268BD1}" srcOrd="0" destOrd="0" presId="urn:microsoft.com/office/officeart/2009/3/layout/HorizontalOrganizationChart#433"/>
    <dgm:cxn modelId="{A9924C6D-78DC-4945-86F1-3CE586F3A7EA}" type="presParOf" srcId="{30924B9E-FD95-BD40-85F4-80BBD4FF3ED0}" destId="{EE83A113-7D90-B24F-AD58-3A36DF54DCB5}" srcOrd="1" destOrd="0" presId="urn:microsoft.com/office/officeart/2009/3/layout/HorizontalOrganizationChart#433"/>
    <dgm:cxn modelId="{2A73618D-6990-DE4C-83DE-5C8313F6971C}" type="presParOf" srcId="{11B605EA-EDF2-274E-B15B-23D039FBC87D}" destId="{8A55274B-AE48-E64B-99DD-D32F23183885}" srcOrd="1" destOrd="0" presId="urn:microsoft.com/office/officeart/2009/3/layout/HorizontalOrganizationChart#433"/>
    <dgm:cxn modelId="{CB0D9823-B94D-2646-B895-15145C2681EB}" type="presParOf" srcId="{11B605EA-EDF2-274E-B15B-23D039FBC87D}" destId="{FFFE696C-181D-664E-A6F1-2F0946AD7291}" srcOrd="2" destOrd="0" presId="urn:microsoft.com/office/officeart/2009/3/layout/HorizontalOrganizationChart#433"/>
    <dgm:cxn modelId="{437FA7B7-744E-334E-B23A-997B744343AF}" type="presParOf" srcId="{DA75A5C3-0E23-9F4B-B268-C0F6D0436456}" destId="{DB7C4775-5021-C049-85B9-67BAD7871118}" srcOrd="2" destOrd="0" presId="urn:microsoft.com/office/officeart/2009/3/layout/HorizontalOrganizationChart#433"/>
    <dgm:cxn modelId="{BCB408F7-E51B-174D-B49B-BB7600B3FB1E}" type="presParOf" srcId="{ACCE5953-75EF-A646-8901-438202253147}" destId="{46428B91-7BFB-B542-BB26-300E1EECCD66}" srcOrd="2" destOrd="0" presId="urn:microsoft.com/office/officeart/2009/3/layout/HorizontalOrganizationChart#433"/>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A08CF87E-4080-0940-9BC9-D03861F81051}" type="doc">
      <dgm:prSet loTypeId="urn:microsoft.com/office/officeart/2009/3/layout/HorizontalOrganizationChart#386" loCatId="" qsTypeId="urn:microsoft.com/office/officeart/2005/8/quickstyle/simple1#415" qsCatId="simple" csTypeId="urn:microsoft.com/office/officeart/2005/8/colors/accent2_1#91" csCatId="accent2" phldr="1"/>
      <dgm:spPr/>
      <dgm:t>
        <a:bodyPr/>
        <a:lstStyle/>
        <a:p>
          <a:endParaRPr lang="zh-CN" altLang="en-US"/>
        </a:p>
      </dgm:t>
    </dgm:pt>
    <dgm:pt modelId="{13FE3346-CC99-AE4D-A294-8E530C209A2F}">
      <dgm:prSet phldrT="[文本]" custT="1"/>
      <dgm:spPr/>
      <dgm:t>
        <a:bodyPr/>
        <a:lstStyle/>
        <a:p>
          <a:r>
            <a:rPr lang="zh-CN" altLang="en-US" sz="1600" dirty="0" smtClean="0">
              <a:latin typeface="微软雅黑" panose="020B0503020204020204" pitchFamily="34" charset="-122"/>
              <a:ea typeface="微软雅黑" panose="020B0503020204020204" pitchFamily="34" charset="-122"/>
              <a:cs typeface="微软雅黑" panose="020B0503020204020204" pitchFamily="34" charset="-122"/>
            </a:rPr>
            <a:t>条件</a:t>
          </a:r>
          <a:endParaRPr lang="zh-CN" altLang="en-US" sz="1600" dirty="0">
            <a:latin typeface="微软雅黑" panose="020B0503020204020204" pitchFamily="34" charset="-122"/>
            <a:ea typeface="微软雅黑" panose="020B0503020204020204" pitchFamily="34" charset="-122"/>
            <a:cs typeface="微软雅黑" panose="020B0503020204020204" pitchFamily="34" charset="-122"/>
          </a:endParaRPr>
        </a:p>
      </dgm:t>
    </dgm:pt>
    <dgm:pt modelId="{0B427950-C7AD-B649-BB45-B51B2BE0505A}" cxnId="{484018BD-73C2-884A-985B-E3F2434B835D}" type="parTrans">
      <dgm:prSet/>
      <dgm:spPr/>
      <dgm:t>
        <a:bodyPr/>
        <a:lstStyle/>
        <a:p>
          <a:endParaRPr lang="zh-CN" altLang="en-US"/>
        </a:p>
      </dgm:t>
    </dgm:pt>
    <dgm:pt modelId="{C1723509-5ACA-EB44-B454-C725BCB9F70A}" cxnId="{484018BD-73C2-884A-985B-E3F2434B835D}" type="sibTrans">
      <dgm:prSet/>
      <dgm:spPr/>
      <dgm:t>
        <a:bodyPr/>
        <a:lstStyle/>
        <a:p>
          <a:endParaRPr lang="zh-CN" altLang="en-US"/>
        </a:p>
      </dgm:t>
    </dgm:pt>
    <dgm:pt modelId="{AED1F766-5A18-F941-AC3E-4EB54B16DD8A}">
      <dgm:prSet custT="1"/>
      <dgm:spPr/>
      <dgm:t>
        <a:bodyPr/>
        <a:lstStyle/>
        <a:p>
          <a:r>
            <a:rPr lang="zh-CN" altLang="en-US" sz="1600" dirty="0" smtClean="0">
              <a:latin typeface="微软雅黑" panose="020B0503020204020204" pitchFamily="34" charset="-122"/>
              <a:ea typeface="微软雅黑" panose="020B0503020204020204" pitchFamily="34" charset="-122"/>
              <a:cs typeface="微软雅黑" panose="020B0503020204020204" pitchFamily="34" charset="-122"/>
            </a:rPr>
            <a:t>劳动力</a:t>
          </a:r>
          <a:endParaRPr lang="zh-CN" altLang="en-US" sz="1600" dirty="0">
            <a:latin typeface="微软雅黑" panose="020B0503020204020204" pitchFamily="34" charset="-122"/>
            <a:ea typeface="微软雅黑" panose="020B0503020204020204" pitchFamily="34" charset="-122"/>
            <a:cs typeface="微软雅黑" panose="020B0503020204020204" pitchFamily="34" charset="-122"/>
          </a:endParaRPr>
        </a:p>
      </dgm:t>
    </dgm:pt>
    <dgm:pt modelId="{F17F8971-1260-BF4F-933D-52774BFC59D1}" cxnId="{330536FB-2C18-3F4D-BC7C-26D19009F5ED}" type="parTrans">
      <dgm:prSet/>
      <dgm:spPr/>
      <dgm:t>
        <a:bodyPr/>
        <a:lstStyle/>
        <a:p>
          <a:endParaRPr lang="zh-CN" altLang="en-US" sz="2400"/>
        </a:p>
      </dgm:t>
    </dgm:pt>
    <dgm:pt modelId="{A636CDEF-9A69-A14E-B8B2-66D217888FEE}" cxnId="{330536FB-2C18-3F4D-BC7C-26D19009F5ED}" type="sibTrans">
      <dgm:prSet/>
      <dgm:spPr/>
      <dgm:t>
        <a:bodyPr/>
        <a:lstStyle/>
        <a:p>
          <a:endParaRPr lang="zh-CN" altLang="en-US"/>
        </a:p>
      </dgm:t>
    </dgm:pt>
    <dgm:pt modelId="{A39A44D2-1A7E-2A44-9BF4-9DC7394512EF}">
      <dgm:prSet custT="1"/>
      <dgm:spPr>
        <a:noFill/>
      </dgm:spPr>
      <dgm:t>
        <a:bodyPr/>
        <a:lstStyle/>
        <a:p>
          <a:r>
            <a:rPr lang="zh-CN" altLang="en-US" sz="1600" dirty="0" smtClean="0">
              <a:latin typeface="微软雅黑" panose="020B0503020204020204" pitchFamily="34" charset="-122"/>
              <a:ea typeface="微软雅黑" panose="020B0503020204020204" pitchFamily="34" charset="-122"/>
              <a:cs typeface="微软雅黑" panose="020B0503020204020204" pitchFamily="34" charset="-122"/>
            </a:rPr>
            <a:t>劳动力成为商品</a:t>
          </a:r>
          <a:endParaRPr lang="zh-CN" altLang="en-US" sz="1600" dirty="0">
            <a:latin typeface="微软雅黑" panose="020B0503020204020204" pitchFamily="34" charset="-122"/>
            <a:ea typeface="微软雅黑" panose="020B0503020204020204" pitchFamily="34" charset="-122"/>
            <a:cs typeface="微软雅黑" panose="020B0503020204020204" pitchFamily="34" charset="-122"/>
          </a:endParaRPr>
        </a:p>
      </dgm:t>
    </dgm:pt>
    <dgm:pt modelId="{964B8B21-1C24-8B42-BFF0-08CDC4F67735}" cxnId="{E96924C6-904A-D04A-B51E-1CF6EB6922DC}" type="parTrans">
      <dgm:prSet/>
      <dgm:spPr/>
      <dgm:t>
        <a:bodyPr/>
        <a:lstStyle/>
        <a:p>
          <a:endParaRPr lang="zh-CN" altLang="en-US" sz="2400"/>
        </a:p>
      </dgm:t>
    </dgm:pt>
    <dgm:pt modelId="{BF387279-AA1C-9444-A6BE-0F74E9E21391}" cxnId="{E96924C6-904A-D04A-B51E-1CF6EB6922DC}" type="sibTrans">
      <dgm:prSet/>
      <dgm:spPr/>
      <dgm:t>
        <a:bodyPr/>
        <a:lstStyle/>
        <a:p>
          <a:endParaRPr lang="zh-CN" altLang="en-US"/>
        </a:p>
      </dgm:t>
    </dgm:pt>
    <dgm:pt modelId="{02B01AAA-2D02-7E43-AF18-DD299FA8C446}">
      <dgm:prSet custT="1"/>
      <dgm:spPr>
        <a:solidFill>
          <a:srgbClr val="C00000"/>
        </a:solidFill>
      </dgm:spPr>
      <dgm:t>
        <a:bodyPr/>
        <a:lstStyle/>
        <a:p>
          <a:r>
            <a:rPr lang="zh-CN" altLang="en-US" sz="1600" dirty="0" smtClean="0">
              <a:latin typeface="微软雅黑" panose="020B0503020204020204" pitchFamily="34" charset="-122"/>
              <a:ea typeface="微软雅黑" panose="020B0503020204020204" pitchFamily="34" charset="-122"/>
              <a:cs typeface="微软雅黑" panose="020B0503020204020204" pitchFamily="34" charset="-122"/>
            </a:rPr>
            <a:t>劳动力使用价值和价值</a:t>
          </a:r>
          <a:endParaRPr lang="zh-CN" altLang="en-US" sz="1600" dirty="0">
            <a:latin typeface="微软雅黑" panose="020B0503020204020204" pitchFamily="34" charset="-122"/>
            <a:ea typeface="微软雅黑" panose="020B0503020204020204" pitchFamily="34" charset="-122"/>
            <a:cs typeface="微软雅黑" panose="020B0503020204020204" pitchFamily="34" charset="-122"/>
          </a:endParaRPr>
        </a:p>
      </dgm:t>
    </dgm:pt>
    <dgm:pt modelId="{A2A1E17A-6550-2645-ADFC-E666DBE88D43}" cxnId="{C199B278-1C00-D248-BA2D-E20F67431119}" type="parTrans">
      <dgm:prSet/>
      <dgm:spPr/>
      <dgm:t>
        <a:bodyPr/>
        <a:lstStyle/>
        <a:p>
          <a:endParaRPr lang="zh-CN" altLang="en-US" sz="2400"/>
        </a:p>
      </dgm:t>
    </dgm:pt>
    <dgm:pt modelId="{FBE920DB-7F26-414B-94F0-AD256D2AB146}" cxnId="{C199B278-1C00-D248-BA2D-E20F67431119}" type="sibTrans">
      <dgm:prSet/>
      <dgm:spPr/>
      <dgm:t>
        <a:bodyPr/>
        <a:lstStyle/>
        <a:p>
          <a:endParaRPr lang="zh-CN" altLang="en-US"/>
        </a:p>
      </dgm:t>
    </dgm:pt>
    <dgm:pt modelId="{7B313AFC-E6CB-5F48-8952-410D0FA1A9D0}" type="pres">
      <dgm:prSet presAssocID="{A08CF87E-4080-0940-9BC9-D03861F81051}" presName="hierChild1" presStyleCnt="0">
        <dgm:presLayoutVars>
          <dgm:orgChart val="1"/>
          <dgm:chPref val="1"/>
          <dgm:dir/>
          <dgm:animOne val="branch"/>
          <dgm:animLvl val="lvl"/>
          <dgm:resizeHandles/>
        </dgm:presLayoutVars>
      </dgm:prSet>
      <dgm:spPr/>
      <dgm:t>
        <a:bodyPr/>
        <a:lstStyle/>
        <a:p>
          <a:endParaRPr lang="zh-CN" altLang="en-US"/>
        </a:p>
      </dgm:t>
    </dgm:pt>
    <dgm:pt modelId="{34739688-7C9B-C04B-A4C9-27A0C19B6210}" type="pres">
      <dgm:prSet presAssocID="{13FE3346-CC99-AE4D-A294-8E530C209A2F}" presName="hierRoot1" presStyleCnt="0">
        <dgm:presLayoutVars>
          <dgm:hierBranch val="init"/>
        </dgm:presLayoutVars>
      </dgm:prSet>
      <dgm:spPr/>
      <dgm:t>
        <a:bodyPr/>
        <a:lstStyle/>
        <a:p>
          <a:endParaRPr lang="zh-CN" altLang="en-US"/>
        </a:p>
      </dgm:t>
    </dgm:pt>
    <dgm:pt modelId="{D11438AA-82CE-A946-A69B-511C96AAB9A0}" type="pres">
      <dgm:prSet presAssocID="{13FE3346-CC99-AE4D-A294-8E530C209A2F}" presName="rootComposite1" presStyleCnt="0"/>
      <dgm:spPr/>
      <dgm:t>
        <a:bodyPr/>
        <a:lstStyle/>
        <a:p>
          <a:endParaRPr lang="zh-CN" altLang="en-US"/>
        </a:p>
      </dgm:t>
    </dgm:pt>
    <dgm:pt modelId="{3BA6818B-09BA-4640-8804-C01D96041BF1}" type="pres">
      <dgm:prSet presAssocID="{13FE3346-CC99-AE4D-A294-8E530C209A2F}" presName="rootText1" presStyleLbl="node0" presStyleIdx="0" presStyleCnt="1" custScaleX="70220">
        <dgm:presLayoutVars>
          <dgm:chPref val="3"/>
        </dgm:presLayoutVars>
      </dgm:prSet>
      <dgm:spPr/>
      <dgm:t>
        <a:bodyPr/>
        <a:lstStyle/>
        <a:p>
          <a:endParaRPr lang="zh-CN" altLang="en-US"/>
        </a:p>
      </dgm:t>
    </dgm:pt>
    <dgm:pt modelId="{C8781C1B-5D02-C943-B537-2EE889120E81}" type="pres">
      <dgm:prSet presAssocID="{13FE3346-CC99-AE4D-A294-8E530C209A2F}" presName="rootConnector1" presStyleLbl="node1" presStyleIdx="0" presStyleCnt="0"/>
      <dgm:spPr/>
      <dgm:t>
        <a:bodyPr/>
        <a:lstStyle/>
        <a:p>
          <a:endParaRPr lang="zh-CN" altLang="en-US"/>
        </a:p>
      </dgm:t>
    </dgm:pt>
    <dgm:pt modelId="{8C1611D8-479F-D748-BC67-B0D2786E94CA}" type="pres">
      <dgm:prSet presAssocID="{13FE3346-CC99-AE4D-A294-8E530C209A2F}" presName="hierChild2" presStyleCnt="0"/>
      <dgm:spPr/>
      <dgm:t>
        <a:bodyPr/>
        <a:lstStyle/>
        <a:p>
          <a:endParaRPr lang="zh-CN" altLang="en-US"/>
        </a:p>
      </dgm:t>
    </dgm:pt>
    <dgm:pt modelId="{EEAC7664-DE67-3642-BF66-D03793F54C14}" type="pres">
      <dgm:prSet presAssocID="{F17F8971-1260-BF4F-933D-52774BFC59D1}" presName="Name64" presStyleLbl="parChTrans1D2" presStyleIdx="0" presStyleCnt="1"/>
      <dgm:spPr/>
      <dgm:t>
        <a:bodyPr/>
        <a:lstStyle/>
        <a:p>
          <a:endParaRPr lang="zh-CN" altLang="en-US"/>
        </a:p>
      </dgm:t>
    </dgm:pt>
    <dgm:pt modelId="{D05CE7E3-DC75-3047-B3EC-3524B5444B45}" type="pres">
      <dgm:prSet presAssocID="{AED1F766-5A18-F941-AC3E-4EB54B16DD8A}" presName="hierRoot2" presStyleCnt="0">
        <dgm:presLayoutVars>
          <dgm:hierBranch val="init"/>
        </dgm:presLayoutVars>
      </dgm:prSet>
      <dgm:spPr/>
      <dgm:t>
        <a:bodyPr/>
        <a:lstStyle/>
        <a:p>
          <a:endParaRPr lang="zh-CN" altLang="en-US"/>
        </a:p>
      </dgm:t>
    </dgm:pt>
    <dgm:pt modelId="{51FF2DC7-D18F-BD4A-9E4B-73AB3A3BCCFA}" type="pres">
      <dgm:prSet presAssocID="{AED1F766-5A18-F941-AC3E-4EB54B16DD8A}" presName="rootComposite" presStyleCnt="0"/>
      <dgm:spPr/>
      <dgm:t>
        <a:bodyPr/>
        <a:lstStyle/>
        <a:p>
          <a:endParaRPr lang="zh-CN" altLang="en-US"/>
        </a:p>
      </dgm:t>
    </dgm:pt>
    <dgm:pt modelId="{EFC4E3A8-1DBB-5D47-B6E9-7D85954D8358}" type="pres">
      <dgm:prSet presAssocID="{AED1F766-5A18-F941-AC3E-4EB54B16DD8A}" presName="rootText" presStyleLbl="node2" presStyleIdx="0" presStyleCnt="1" custScaleX="67795" custScaleY="99672">
        <dgm:presLayoutVars>
          <dgm:chPref val="3"/>
        </dgm:presLayoutVars>
      </dgm:prSet>
      <dgm:spPr/>
      <dgm:t>
        <a:bodyPr/>
        <a:lstStyle/>
        <a:p>
          <a:endParaRPr lang="zh-CN" altLang="en-US"/>
        </a:p>
      </dgm:t>
    </dgm:pt>
    <dgm:pt modelId="{43FB3AEB-9555-F648-AA9D-6D009D384ABB}" type="pres">
      <dgm:prSet presAssocID="{AED1F766-5A18-F941-AC3E-4EB54B16DD8A}" presName="rootConnector" presStyleLbl="node2" presStyleIdx="0" presStyleCnt="1"/>
      <dgm:spPr/>
      <dgm:t>
        <a:bodyPr/>
        <a:lstStyle/>
        <a:p>
          <a:endParaRPr lang="zh-CN" altLang="en-US"/>
        </a:p>
      </dgm:t>
    </dgm:pt>
    <dgm:pt modelId="{A58C390B-23B7-E641-A190-61CA684B2946}" type="pres">
      <dgm:prSet presAssocID="{AED1F766-5A18-F941-AC3E-4EB54B16DD8A}" presName="hierChild4" presStyleCnt="0"/>
      <dgm:spPr/>
      <dgm:t>
        <a:bodyPr/>
        <a:lstStyle/>
        <a:p>
          <a:endParaRPr lang="zh-CN" altLang="en-US"/>
        </a:p>
      </dgm:t>
    </dgm:pt>
    <dgm:pt modelId="{7962CAF8-E475-2944-81A5-E668F795D11E}" type="pres">
      <dgm:prSet presAssocID="{964B8B21-1C24-8B42-BFF0-08CDC4F67735}" presName="Name64" presStyleLbl="parChTrans1D3" presStyleIdx="0" presStyleCnt="2"/>
      <dgm:spPr/>
      <dgm:t>
        <a:bodyPr/>
        <a:lstStyle/>
        <a:p>
          <a:endParaRPr lang="zh-CN" altLang="en-US"/>
        </a:p>
      </dgm:t>
    </dgm:pt>
    <dgm:pt modelId="{CF31754E-4D55-0740-B438-BB5BEC79A3E9}" type="pres">
      <dgm:prSet presAssocID="{A39A44D2-1A7E-2A44-9BF4-9DC7394512EF}" presName="hierRoot2" presStyleCnt="0">
        <dgm:presLayoutVars>
          <dgm:hierBranch val="init"/>
        </dgm:presLayoutVars>
      </dgm:prSet>
      <dgm:spPr/>
      <dgm:t>
        <a:bodyPr/>
        <a:lstStyle/>
        <a:p>
          <a:endParaRPr lang="zh-CN" altLang="en-US"/>
        </a:p>
      </dgm:t>
    </dgm:pt>
    <dgm:pt modelId="{2262C572-5E82-F04B-A7FF-96892E0935EB}" type="pres">
      <dgm:prSet presAssocID="{A39A44D2-1A7E-2A44-9BF4-9DC7394512EF}" presName="rootComposite" presStyleCnt="0"/>
      <dgm:spPr/>
      <dgm:t>
        <a:bodyPr/>
        <a:lstStyle/>
        <a:p>
          <a:endParaRPr lang="zh-CN" altLang="en-US"/>
        </a:p>
      </dgm:t>
    </dgm:pt>
    <dgm:pt modelId="{2084C0C2-1681-4041-8EBB-62785D095E41}" type="pres">
      <dgm:prSet presAssocID="{A39A44D2-1A7E-2A44-9BF4-9DC7394512EF}" presName="rootText" presStyleLbl="node3" presStyleIdx="0" presStyleCnt="2" custScaleX="101649">
        <dgm:presLayoutVars>
          <dgm:chPref val="3"/>
        </dgm:presLayoutVars>
      </dgm:prSet>
      <dgm:spPr/>
      <dgm:t>
        <a:bodyPr/>
        <a:lstStyle/>
        <a:p>
          <a:endParaRPr lang="zh-CN" altLang="en-US"/>
        </a:p>
      </dgm:t>
    </dgm:pt>
    <dgm:pt modelId="{E1C05262-1DC3-DF46-AEDC-EBC4B0BA6C7B}" type="pres">
      <dgm:prSet presAssocID="{A39A44D2-1A7E-2A44-9BF4-9DC7394512EF}" presName="rootConnector" presStyleLbl="node3" presStyleIdx="0" presStyleCnt="2"/>
      <dgm:spPr/>
      <dgm:t>
        <a:bodyPr/>
        <a:lstStyle/>
        <a:p>
          <a:endParaRPr lang="zh-CN" altLang="en-US"/>
        </a:p>
      </dgm:t>
    </dgm:pt>
    <dgm:pt modelId="{FBF80176-00BD-7345-B69C-1F652BD46B5A}" type="pres">
      <dgm:prSet presAssocID="{A39A44D2-1A7E-2A44-9BF4-9DC7394512EF}" presName="hierChild4" presStyleCnt="0"/>
      <dgm:spPr/>
      <dgm:t>
        <a:bodyPr/>
        <a:lstStyle/>
        <a:p>
          <a:endParaRPr lang="zh-CN" altLang="en-US"/>
        </a:p>
      </dgm:t>
    </dgm:pt>
    <dgm:pt modelId="{9933E873-A617-9A4F-BA32-603B3261FF49}" type="pres">
      <dgm:prSet presAssocID="{A39A44D2-1A7E-2A44-9BF4-9DC7394512EF}" presName="hierChild5" presStyleCnt="0"/>
      <dgm:spPr/>
      <dgm:t>
        <a:bodyPr/>
        <a:lstStyle/>
        <a:p>
          <a:endParaRPr lang="zh-CN" altLang="en-US"/>
        </a:p>
      </dgm:t>
    </dgm:pt>
    <dgm:pt modelId="{DA41D638-9024-7B46-B723-4B78845476C0}" type="pres">
      <dgm:prSet presAssocID="{A2A1E17A-6550-2645-ADFC-E666DBE88D43}" presName="Name64" presStyleLbl="parChTrans1D3" presStyleIdx="1" presStyleCnt="2"/>
      <dgm:spPr/>
      <dgm:t>
        <a:bodyPr/>
        <a:lstStyle/>
        <a:p>
          <a:endParaRPr lang="zh-CN" altLang="en-US"/>
        </a:p>
      </dgm:t>
    </dgm:pt>
    <dgm:pt modelId="{11E29A75-3ECF-5A4A-9496-E96BB55C8AA4}" type="pres">
      <dgm:prSet presAssocID="{02B01AAA-2D02-7E43-AF18-DD299FA8C446}" presName="hierRoot2" presStyleCnt="0">
        <dgm:presLayoutVars>
          <dgm:hierBranch val="init"/>
        </dgm:presLayoutVars>
      </dgm:prSet>
      <dgm:spPr/>
      <dgm:t>
        <a:bodyPr/>
        <a:lstStyle/>
        <a:p>
          <a:endParaRPr lang="zh-CN" altLang="en-US"/>
        </a:p>
      </dgm:t>
    </dgm:pt>
    <dgm:pt modelId="{1FE76B2F-F8F3-5E47-81D5-7887B308F25C}" type="pres">
      <dgm:prSet presAssocID="{02B01AAA-2D02-7E43-AF18-DD299FA8C446}" presName="rootComposite" presStyleCnt="0"/>
      <dgm:spPr/>
      <dgm:t>
        <a:bodyPr/>
        <a:lstStyle/>
        <a:p>
          <a:endParaRPr lang="zh-CN" altLang="en-US"/>
        </a:p>
      </dgm:t>
    </dgm:pt>
    <dgm:pt modelId="{588FEF5E-8F14-8044-9F5B-80CF98C0FC68}" type="pres">
      <dgm:prSet presAssocID="{02B01AAA-2D02-7E43-AF18-DD299FA8C446}" presName="rootText" presStyleLbl="node3" presStyleIdx="1" presStyleCnt="2" custScaleX="135707">
        <dgm:presLayoutVars>
          <dgm:chPref val="3"/>
        </dgm:presLayoutVars>
      </dgm:prSet>
      <dgm:spPr/>
      <dgm:t>
        <a:bodyPr/>
        <a:lstStyle/>
        <a:p>
          <a:endParaRPr lang="zh-CN" altLang="en-US"/>
        </a:p>
      </dgm:t>
    </dgm:pt>
    <dgm:pt modelId="{9414DCA9-B812-C043-87A1-89BB52FACDE7}" type="pres">
      <dgm:prSet presAssocID="{02B01AAA-2D02-7E43-AF18-DD299FA8C446}" presName="rootConnector" presStyleLbl="node3" presStyleIdx="1" presStyleCnt="2"/>
      <dgm:spPr/>
      <dgm:t>
        <a:bodyPr/>
        <a:lstStyle/>
        <a:p>
          <a:endParaRPr lang="zh-CN" altLang="en-US"/>
        </a:p>
      </dgm:t>
    </dgm:pt>
    <dgm:pt modelId="{83441498-F0EF-3E46-918A-BFC3269DD53E}" type="pres">
      <dgm:prSet presAssocID="{02B01AAA-2D02-7E43-AF18-DD299FA8C446}" presName="hierChild4" presStyleCnt="0"/>
      <dgm:spPr/>
      <dgm:t>
        <a:bodyPr/>
        <a:lstStyle/>
        <a:p>
          <a:endParaRPr lang="zh-CN" altLang="en-US"/>
        </a:p>
      </dgm:t>
    </dgm:pt>
    <dgm:pt modelId="{60933105-2F6C-9641-B82B-72EDC37D9285}" type="pres">
      <dgm:prSet presAssocID="{02B01AAA-2D02-7E43-AF18-DD299FA8C446}" presName="hierChild5" presStyleCnt="0"/>
      <dgm:spPr/>
      <dgm:t>
        <a:bodyPr/>
        <a:lstStyle/>
        <a:p>
          <a:endParaRPr lang="zh-CN" altLang="en-US"/>
        </a:p>
      </dgm:t>
    </dgm:pt>
    <dgm:pt modelId="{FA519A2E-239C-D842-8923-92793EE10ADD}" type="pres">
      <dgm:prSet presAssocID="{AED1F766-5A18-F941-AC3E-4EB54B16DD8A}" presName="hierChild5" presStyleCnt="0"/>
      <dgm:spPr/>
      <dgm:t>
        <a:bodyPr/>
        <a:lstStyle/>
        <a:p>
          <a:endParaRPr lang="zh-CN" altLang="en-US"/>
        </a:p>
      </dgm:t>
    </dgm:pt>
    <dgm:pt modelId="{51E96307-8128-B548-8F5B-B7F8668EE51A}" type="pres">
      <dgm:prSet presAssocID="{13FE3346-CC99-AE4D-A294-8E530C209A2F}" presName="hierChild3" presStyleCnt="0"/>
      <dgm:spPr/>
      <dgm:t>
        <a:bodyPr/>
        <a:lstStyle/>
        <a:p>
          <a:endParaRPr lang="zh-CN" altLang="en-US"/>
        </a:p>
      </dgm:t>
    </dgm:pt>
  </dgm:ptLst>
  <dgm:cxnLst>
    <dgm:cxn modelId="{65DDAC8B-0B75-2E4B-9D42-1846297880B5}" type="presOf" srcId="{02B01AAA-2D02-7E43-AF18-DD299FA8C446}" destId="{9414DCA9-B812-C043-87A1-89BB52FACDE7}" srcOrd="1" destOrd="0" presId="urn:microsoft.com/office/officeart/2009/3/layout/HorizontalOrganizationChart#386"/>
    <dgm:cxn modelId="{DB7554D2-EE4F-5E4E-95B2-CC661A5F0E87}" type="presOf" srcId="{AED1F766-5A18-F941-AC3E-4EB54B16DD8A}" destId="{EFC4E3A8-1DBB-5D47-B6E9-7D85954D8358}" srcOrd="0" destOrd="0" presId="urn:microsoft.com/office/officeart/2009/3/layout/HorizontalOrganizationChart#386"/>
    <dgm:cxn modelId="{841A74A1-8F58-8D40-88F3-3855D1352FA1}" type="presOf" srcId="{F17F8971-1260-BF4F-933D-52774BFC59D1}" destId="{EEAC7664-DE67-3642-BF66-D03793F54C14}" srcOrd="0" destOrd="0" presId="urn:microsoft.com/office/officeart/2009/3/layout/HorizontalOrganizationChart#386"/>
    <dgm:cxn modelId="{330536FB-2C18-3F4D-BC7C-26D19009F5ED}" srcId="{13FE3346-CC99-AE4D-A294-8E530C209A2F}" destId="{AED1F766-5A18-F941-AC3E-4EB54B16DD8A}" srcOrd="0" destOrd="0" parTransId="{F17F8971-1260-BF4F-933D-52774BFC59D1}" sibTransId="{A636CDEF-9A69-A14E-B8B2-66D217888FEE}"/>
    <dgm:cxn modelId="{E96924C6-904A-D04A-B51E-1CF6EB6922DC}" srcId="{AED1F766-5A18-F941-AC3E-4EB54B16DD8A}" destId="{A39A44D2-1A7E-2A44-9BF4-9DC7394512EF}" srcOrd="0" destOrd="0" parTransId="{964B8B21-1C24-8B42-BFF0-08CDC4F67735}" sibTransId="{BF387279-AA1C-9444-A6BE-0F74E9E21391}"/>
    <dgm:cxn modelId="{3BEE739A-AB9B-6F45-83F2-5A2CFD975DD7}" type="presOf" srcId="{A39A44D2-1A7E-2A44-9BF4-9DC7394512EF}" destId="{E1C05262-1DC3-DF46-AEDC-EBC4B0BA6C7B}" srcOrd="1" destOrd="0" presId="urn:microsoft.com/office/officeart/2009/3/layout/HorizontalOrganizationChart#386"/>
    <dgm:cxn modelId="{86BA5D10-ED71-A44F-80E3-9D939AC59649}" type="presOf" srcId="{A08CF87E-4080-0940-9BC9-D03861F81051}" destId="{7B313AFC-E6CB-5F48-8952-410D0FA1A9D0}" srcOrd="0" destOrd="0" presId="urn:microsoft.com/office/officeart/2009/3/layout/HorizontalOrganizationChart#386"/>
    <dgm:cxn modelId="{3904633D-5CE3-954B-936B-96BB45EA5881}" type="presOf" srcId="{A2A1E17A-6550-2645-ADFC-E666DBE88D43}" destId="{DA41D638-9024-7B46-B723-4B78845476C0}" srcOrd="0" destOrd="0" presId="urn:microsoft.com/office/officeart/2009/3/layout/HorizontalOrganizationChart#386"/>
    <dgm:cxn modelId="{3AC13BE4-71F2-224C-BD74-A105860A1389}" type="presOf" srcId="{13FE3346-CC99-AE4D-A294-8E530C209A2F}" destId="{3BA6818B-09BA-4640-8804-C01D96041BF1}" srcOrd="0" destOrd="0" presId="urn:microsoft.com/office/officeart/2009/3/layout/HorizontalOrganizationChart#386"/>
    <dgm:cxn modelId="{826D5CB1-1A81-C44B-8876-DDD674B43D61}" type="presOf" srcId="{964B8B21-1C24-8B42-BFF0-08CDC4F67735}" destId="{7962CAF8-E475-2944-81A5-E668F795D11E}" srcOrd="0" destOrd="0" presId="urn:microsoft.com/office/officeart/2009/3/layout/HorizontalOrganizationChart#386"/>
    <dgm:cxn modelId="{484018BD-73C2-884A-985B-E3F2434B835D}" srcId="{A08CF87E-4080-0940-9BC9-D03861F81051}" destId="{13FE3346-CC99-AE4D-A294-8E530C209A2F}" srcOrd="0" destOrd="0" parTransId="{0B427950-C7AD-B649-BB45-B51B2BE0505A}" sibTransId="{C1723509-5ACA-EB44-B454-C725BCB9F70A}"/>
    <dgm:cxn modelId="{C199B278-1C00-D248-BA2D-E20F67431119}" srcId="{AED1F766-5A18-F941-AC3E-4EB54B16DD8A}" destId="{02B01AAA-2D02-7E43-AF18-DD299FA8C446}" srcOrd="1" destOrd="0" parTransId="{A2A1E17A-6550-2645-ADFC-E666DBE88D43}" sibTransId="{FBE920DB-7F26-414B-94F0-AD256D2AB146}"/>
    <dgm:cxn modelId="{03E3E279-0F73-6845-8E5C-9ECDF7B6C809}" type="presOf" srcId="{02B01AAA-2D02-7E43-AF18-DD299FA8C446}" destId="{588FEF5E-8F14-8044-9F5B-80CF98C0FC68}" srcOrd="0" destOrd="0" presId="urn:microsoft.com/office/officeart/2009/3/layout/HorizontalOrganizationChart#386"/>
    <dgm:cxn modelId="{8FF61068-91A9-2D49-8E79-4C96C29E53BD}" type="presOf" srcId="{AED1F766-5A18-F941-AC3E-4EB54B16DD8A}" destId="{43FB3AEB-9555-F648-AA9D-6D009D384ABB}" srcOrd="1" destOrd="0" presId="urn:microsoft.com/office/officeart/2009/3/layout/HorizontalOrganizationChart#386"/>
    <dgm:cxn modelId="{1C44269B-63EE-D04F-A331-CB45A3D0F43B}" type="presOf" srcId="{13FE3346-CC99-AE4D-A294-8E530C209A2F}" destId="{C8781C1B-5D02-C943-B537-2EE889120E81}" srcOrd="1" destOrd="0" presId="urn:microsoft.com/office/officeart/2009/3/layout/HorizontalOrganizationChart#386"/>
    <dgm:cxn modelId="{86C8FC2C-F688-C745-9236-88B5523870F3}" type="presOf" srcId="{A39A44D2-1A7E-2A44-9BF4-9DC7394512EF}" destId="{2084C0C2-1681-4041-8EBB-62785D095E41}" srcOrd="0" destOrd="0" presId="urn:microsoft.com/office/officeart/2009/3/layout/HorizontalOrganizationChart#386"/>
    <dgm:cxn modelId="{8C00359B-5468-3844-99CD-E20D329576EF}" type="presParOf" srcId="{7B313AFC-E6CB-5F48-8952-410D0FA1A9D0}" destId="{34739688-7C9B-C04B-A4C9-27A0C19B6210}" srcOrd="0" destOrd="0" presId="urn:microsoft.com/office/officeart/2009/3/layout/HorizontalOrganizationChart#386"/>
    <dgm:cxn modelId="{7C65DF89-9C59-4A4F-B5A2-9FA677BB56A0}" type="presParOf" srcId="{34739688-7C9B-C04B-A4C9-27A0C19B6210}" destId="{D11438AA-82CE-A946-A69B-511C96AAB9A0}" srcOrd="0" destOrd="0" presId="urn:microsoft.com/office/officeart/2009/3/layout/HorizontalOrganizationChart#386"/>
    <dgm:cxn modelId="{28B5E3D4-B7CF-1647-97FD-AA8C87441F58}" type="presParOf" srcId="{D11438AA-82CE-A946-A69B-511C96AAB9A0}" destId="{3BA6818B-09BA-4640-8804-C01D96041BF1}" srcOrd="0" destOrd="0" presId="urn:microsoft.com/office/officeart/2009/3/layout/HorizontalOrganizationChart#386"/>
    <dgm:cxn modelId="{BB6D6526-0BA6-BB40-B9B2-8837AC5A43C8}" type="presParOf" srcId="{D11438AA-82CE-A946-A69B-511C96AAB9A0}" destId="{C8781C1B-5D02-C943-B537-2EE889120E81}" srcOrd="1" destOrd="0" presId="urn:microsoft.com/office/officeart/2009/3/layout/HorizontalOrganizationChart#386"/>
    <dgm:cxn modelId="{F00CC705-BD15-D24A-AFB1-005569DA0642}" type="presParOf" srcId="{34739688-7C9B-C04B-A4C9-27A0C19B6210}" destId="{8C1611D8-479F-D748-BC67-B0D2786E94CA}" srcOrd="1" destOrd="0" presId="urn:microsoft.com/office/officeart/2009/3/layout/HorizontalOrganizationChart#386"/>
    <dgm:cxn modelId="{96DE93A9-A456-0C43-AB6B-B33F15A0B58F}" type="presParOf" srcId="{8C1611D8-479F-D748-BC67-B0D2786E94CA}" destId="{EEAC7664-DE67-3642-BF66-D03793F54C14}" srcOrd="0" destOrd="0" presId="urn:microsoft.com/office/officeart/2009/3/layout/HorizontalOrganizationChart#386"/>
    <dgm:cxn modelId="{05B0E6F7-E597-F844-9D78-35C4A55FB5CA}" type="presParOf" srcId="{8C1611D8-479F-D748-BC67-B0D2786E94CA}" destId="{D05CE7E3-DC75-3047-B3EC-3524B5444B45}" srcOrd="1" destOrd="0" presId="urn:microsoft.com/office/officeart/2009/3/layout/HorizontalOrganizationChart#386"/>
    <dgm:cxn modelId="{40E049C8-CB52-9F4F-B2DA-395DE1A96A9D}" type="presParOf" srcId="{D05CE7E3-DC75-3047-B3EC-3524B5444B45}" destId="{51FF2DC7-D18F-BD4A-9E4B-73AB3A3BCCFA}" srcOrd="0" destOrd="0" presId="urn:microsoft.com/office/officeart/2009/3/layout/HorizontalOrganizationChart#386"/>
    <dgm:cxn modelId="{9524552D-BBF5-A349-8A20-2544A6816981}" type="presParOf" srcId="{51FF2DC7-D18F-BD4A-9E4B-73AB3A3BCCFA}" destId="{EFC4E3A8-1DBB-5D47-B6E9-7D85954D8358}" srcOrd="0" destOrd="0" presId="urn:microsoft.com/office/officeart/2009/3/layout/HorizontalOrganizationChart#386"/>
    <dgm:cxn modelId="{C04D48F1-B66F-E64F-B6D1-4494B2BCADD7}" type="presParOf" srcId="{51FF2DC7-D18F-BD4A-9E4B-73AB3A3BCCFA}" destId="{43FB3AEB-9555-F648-AA9D-6D009D384ABB}" srcOrd="1" destOrd="0" presId="urn:microsoft.com/office/officeart/2009/3/layout/HorizontalOrganizationChart#386"/>
    <dgm:cxn modelId="{F35A342D-6D3D-154E-BD10-83A5AC893BC7}" type="presParOf" srcId="{D05CE7E3-DC75-3047-B3EC-3524B5444B45}" destId="{A58C390B-23B7-E641-A190-61CA684B2946}" srcOrd="1" destOrd="0" presId="urn:microsoft.com/office/officeart/2009/3/layout/HorizontalOrganizationChart#386"/>
    <dgm:cxn modelId="{91D1D3EC-8EAA-C141-82F7-0DE642CCFF78}" type="presParOf" srcId="{A58C390B-23B7-E641-A190-61CA684B2946}" destId="{7962CAF8-E475-2944-81A5-E668F795D11E}" srcOrd="0" destOrd="0" presId="urn:microsoft.com/office/officeart/2009/3/layout/HorizontalOrganizationChart#386"/>
    <dgm:cxn modelId="{DF0A4529-BA4F-6442-9391-3A9695C73D9E}" type="presParOf" srcId="{A58C390B-23B7-E641-A190-61CA684B2946}" destId="{CF31754E-4D55-0740-B438-BB5BEC79A3E9}" srcOrd="1" destOrd="0" presId="urn:microsoft.com/office/officeart/2009/3/layout/HorizontalOrganizationChart#386"/>
    <dgm:cxn modelId="{BFC7ED63-C8E2-824A-8F29-61E4FE36DC1C}" type="presParOf" srcId="{CF31754E-4D55-0740-B438-BB5BEC79A3E9}" destId="{2262C572-5E82-F04B-A7FF-96892E0935EB}" srcOrd="0" destOrd="0" presId="urn:microsoft.com/office/officeart/2009/3/layout/HorizontalOrganizationChart#386"/>
    <dgm:cxn modelId="{443197E1-9A5C-5F4D-BCE6-6BBE64D97C4E}" type="presParOf" srcId="{2262C572-5E82-F04B-A7FF-96892E0935EB}" destId="{2084C0C2-1681-4041-8EBB-62785D095E41}" srcOrd="0" destOrd="0" presId="urn:microsoft.com/office/officeart/2009/3/layout/HorizontalOrganizationChart#386"/>
    <dgm:cxn modelId="{A324392E-34A8-5442-A591-A04737ADA557}" type="presParOf" srcId="{2262C572-5E82-F04B-A7FF-96892E0935EB}" destId="{E1C05262-1DC3-DF46-AEDC-EBC4B0BA6C7B}" srcOrd="1" destOrd="0" presId="urn:microsoft.com/office/officeart/2009/3/layout/HorizontalOrganizationChart#386"/>
    <dgm:cxn modelId="{6A49AC38-8CF6-CA49-83F3-F061F35F6BD3}" type="presParOf" srcId="{CF31754E-4D55-0740-B438-BB5BEC79A3E9}" destId="{FBF80176-00BD-7345-B69C-1F652BD46B5A}" srcOrd="1" destOrd="0" presId="urn:microsoft.com/office/officeart/2009/3/layout/HorizontalOrganizationChart#386"/>
    <dgm:cxn modelId="{66C4C7EA-F478-0648-BAA9-FE4F7F678CC0}" type="presParOf" srcId="{CF31754E-4D55-0740-B438-BB5BEC79A3E9}" destId="{9933E873-A617-9A4F-BA32-603B3261FF49}" srcOrd="2" destOrd="0" presId="urn:microsoft.com/office/officeart/2009/3/layout/HorizontalOrganizationChart#386"/>
    <dgm:cxn modelId="{5F4A7D7A-CD7B-D14B-BEA2-9AB910CE564B}" type="presParOf" srcId="{A58C390B-23B7-E641-A190-61CA684B2946}" destId="{DA41D638-9024-7B46-B723-4B78845476C0}" srcOrd="2" destOrd="0" presId="urn:microsoft.com/office/officeart/2009/3/layout/HorizontalOrganizationChart#386"/>
    <dgm:cxn modelId="{DD8859A1-417B-1D47-9421-1C6A53AD8BCD}" type="presParOf" srcId="{A58C390B-23B7-E641-A190-61CA684B2946}" destId="{11E29A75-3ECF-5A4A-9496-E96BB55C8AA4}" srcOrd="3" destOrd="0" presId="urn:microsoft.com/office/officeart/2009/3/layout/HorizontalOrganizationChart#386"/>
    <dgm:cxn modelId="{77F047DF-883E-7E49-8DE3-22D619993D6D}" type="presParOf" srcId="{11E29A75-3ECF-5A4A-9496-E96BB55C8AA4}" destId="{1FE76B2F-F8F3-5E47-81D5-7887B308F25C}" srcOrd="0" destOrd="0" presId="urn:microsoft.com/office/officeart/2009/3/layout/HorizontalOrganizationChart#386"/>
    <dgm:cxn modelId="{A1C01053-98E9-A24E-A758-571845130EC7}" type="presParOf" srcId="{1FE76B2F-F8F3-5E47-81D5-7887B308F25C}" destId="{588FEF5E-8F14-8044-9F5B-80CF98C0FC68}" srcOrd="0" destOrd="0" presId="urn:microsoft.com/office/officeart/2009/3/layout/HorizontalOrganizationChart#386"/>
    <dgm:cxn modelId="{8D22C685-ECEC-CF41-B421-3681DB7FE9B1}" type="presParOf" srcId="{1FE76B2F-F8F3-5E47-81D5-7887B308F25C}" destId="{9414DCA9-B812-C043-87A1-89BB52FACDE7}" srcOrd="1" destOrd="0" presId="urn:microsoft.com/office/officeart/2009/3/layout/HorizontalOrganizationChart#386"/>
    <dgm:cxn modelId="{C1B87C0C-36ED-904D-832A-13184C2B1012}" type="presParOf" srcId="{11E29A75-3ECF-5A4A-9496-E96BB55C8AA4}" destId="{83441498-F0EF-3E46-918A-BFC3269DD53E}" srcOrd="1" destOrd="0" presId="urn:microsoft.com/office/officeart/2009/3/layout/HorizontalOrganizationChart#386"/>
    <dgm:cxn modelId="{9110EB42-B56D-0A45-992D-B05054D80CD8}" type="presParOf" srcId="{11E29A75-3ECF-5A4A-9496-E96BB55C8AA4}" destId="{60933105-2F6C-9641-B82B-72EDC37D9285}" srcOrd="2" destOrd="0" presId="urn:microsoft.com/office/officeart/2009/3/layout/HorizontalOrganizationChart#386"/>
    <dgm:cxn modelId="{6D84A8F4-3082-A847-891B-C1A7044B35E9}" type="presParOf" srcId="{D05CE7E3-DC75-3047-B3EC-3524B5444B45}" destId="{FA519A2E-239C-D842-8923-92793EE10ADD}" srcOrd="2" destOrd="0" presId="urn:microsoft.com/office/officeart/2009/3/layout/HorizontalOrganizationChart#386"/>
    <dgm:cxn modelId="{E154C70F-FBE1-BA43-B4F5-7CD31DD2EC99}" type="presParOf" srcId="{34739688-7C9B-C04B-A4C9-27A0C19B6210}" destId="{51E96307-8128-B548-8F5B-B7F8668EE51A}" srcOrd="2" destOrd="0" presId="urn:microsoft.com/office/officeart/2009/3/layout/HorizontalOrganizationChart#386"/>
  </dgm:cxnLst>
  <dgm:bg>
    <a:noFill/>
  </dgm:bg>
  <dgm:whole/>
  <dgm:extLst>
    <a:ext uri="http://schemas.microsoft.com/office/drawing/2008/diagram">
      <dsp:dataModelExt xmlns:dsp="http://schemas.microsoft.com/office/drawing/2008/diagram" relId="rId5"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A08CF87E-4080-0940-9BC9-D03861F81051}" type="doc">
      <dgm:prSet loTypeId="urn:microsoft.com/office/officeart/2009/3/layout/HorizontalOrganizationChart#387" loCatId="" qsTypeId="urn:microsoft.com/office/officeart/2005/8/quickstyle/simple1#416" qsCatId="simple" csTypeId="urn:microsoft.com/office/officeart/2005/8/colors/accent2_1#92" csCatId="accent2" phldr="1"/>
      <dgm:spPr/>
      <dgm:t>
        <a:bodyPr/>
        <a:lstStyle/>
        <a:p>
          <a:endParaRPr lang="zh-CN" altLang="en-US"/>
        </a:p>
      </dgm:t>
    </dgm:pt>
    <dgm:pt modelId="{62124246-4638-2C45-B3B1-9C43DE0C51BC}">
      <dgm:prSet phldrT="[文本]" custT="1"/>
      <dgm:spPr/>
      <dgm:t>
        <a:bodyPr/>
        <a:lstStyle/>
        <a:p>
          <a:r>
            <a:rPr lang="en-US" altLang="zh-CN" sz="2400" dirty="0" smtClean="0">
              <a:latin typeface="微软雅黑" panose="020B0503020204020204" pitchFamily="34" charset="-122"/>
              <a:ea typeface="微软雅黑" panose="020B0503020204020204" pitchFamily="34" charset="-122"/>
              <a:cs typeface="微软雅黑" panose="020B0503020204020204" pitchFamily="34" charset="-122"/>
            </a:rPr>
            <a:t>2.</a:t>
          </a:r>
          <a:r>
            <a:rPr lang="zh-CN" altLang="en-US" sz="2400" dirty="0" smtClean="0">
              <a:latin typeface="微软雅黑" panose="020B0503020204020204" pitchFamily="34" charset="-122"/>
              <a:ea typeface="微软雅黑" panose="020B0503020204020204" pitchFamily="34" charset="-122"/>
              <a:cs typeface="微软雅黑" panose="020B0503020204020204" pitchFamily="34" charset="-122"/>
            </a:rPr>
            <a:t>资本主义经济制度的</a:t>
          </a:r>
        </a:p>
        <a:p>
          <a:r>
            <a:rPr lang="zh-CN" altLang="en-US" sz="2400" dirty="0" smtClean="0">
              <a:latin typeface="微软雅黑" panose="020B0503020204020204" pitchFamily="34" charset="-122"/>
              <a:ea typeface="微软雅黑" panose="020B0503020204020204" pitchFamily="34" charset="-122"/>
              <a:cs typeface="微软雅黑" panose="020B0503020204020204" pitchFamily="34" charset="-122"/>
            </a:rPr>
            <a:t>本质特征</a:t>
          </a:r>
          <a:endParaRPr lang="zh-CN" altLang="en-US" sz="2400" dirty="0">
            <a:latin typeface="微软雅黑" panose="020B0503020204020204" pitchFamily="34" charset="-122"/>
            <a:ea typeface="微软雅黑" panose="020B0503020204020204" pitchFamily="34" charset="-122"/>
            <a:cs typeface="微软雅黑" panose="020B0503020204020204" pitchFamily="34" charset="-122"/>
          </a:endParaRPr>
        </a:p>
      </dgm:t>
    </dgm:pt>
    <dgm:pt modelId="{098F0EFB-C306-B145-A2F6-8BC7A8BE725C}" cxnId="{006FDE37-0647-8841-BAE3-8E86DD467AE9}" type="parTrans">
      <dgm:prSet/>
      <dgm:spPr/>
      <dgm:t>
        <a:bodyPr/>
        <a:lstStyle/>
        <a:p>
          <a:endParaRPr lang="zh-CN" altLang="en-US"/>
        </a:p>
      </dgm:t>
    </dgm:pt>
    <dgm:pt modelId="{5C17D701-4386-CB4F-9F37-E39ECF899AD0}" cxnId="{006FDE37-0647-8841-BAE3-8E86DD467AE9}" type="sibTrans">
      <dgm:prSet/>
      <dgm:spPr/>
      <dgm:t>
        <a:bodyPr/>
        <a:lstStyle/>
        <a:p>
          <a:endParaRPr lang="zh-CN" altLang="en-US"/>
        </a:p>
      </dgm:t>
    </dgm:pt>
    <dgm:pt modelId="{13FE3346-CC99-AE4D-A294-8E530C209A2F}">
      <dgm:prSet phldrT="[文本]" custT="1"/>
      <dgm:spPr/>
      <dgm:t>
        <a:bodyPr/>
        <a:lstStyle/>
        <a:p>
          <a:r>
            <a:rPr lang="zh-CN" altLang="en-US" sz="2400" dirty="0" smtClean="0">
              <a:latin typeface="微软雅黑" panose="020B0503020204020204" pitchFamily="34" charset="-122"/>
              <a:ea typeface="微软雅黑" panose="020B0503020204020204" pitchFamily="34" charset="-122"/>
              <a:cs typeface="微软雅黑" panose="020B0503020204020204" pitchFamily="34" charset="-122"/>
            </a:rPr>
            <a:t>条件</a:t>
          </a:r>
          <a:endParaRPr lang="zh-CN" altLang="en-US" sz="2400" dirty="0">
            <a:latin typeface="微软雅黑" panose="020B0503020204020204" pitchFamily="34" charset="-122"/>
            <a:ea typeface="微软雅黑" panose="020B0503020204020204" pitchFamily="34" charset="-122"/>
            <a:cs typeface="微软雅黑" panose="020B0503020204020204" pitchFamily="34" charset="-122"/>
          </a:endParaRPr>
        </a:p>
      </dgm:t>
    </dgm:pt>
    <dgm:pt modelId="{0B427950-C7AD-B649-BB45-B51B2BE0505A}" cxnId="{484018BD-73C2-884A-985B-E3F2434B835D}" type="parTrans">
      <dgm:prSet/>
      <dgm:spPr/>
      <dgm:t>
        <a:bodyPr/>
        <a:lstStyle/>
        <a:p>
          <a:endParaRPr lang="zh-CN" altLang="en-US" sz="4400"/>
        </a:p>
      </dgm:t>
    </dgm:pt>
    <dgm:pt modelId="{C1723509-5ACA-EB44-B454-C725BCB9F70A}" cxnId="{484018BD-73C2-884A-985B-E3F2434B835D}" type="sibTrans">
      <dgm:prSet/>
      <dgm:spPr/>
      <dgm:t>
        <a:bodyPr/>
        <a:lstStyle/>
        <a:p>
          <a:endParaRPr lang="zh-CN" altLang="en-US"/>
        </a:p>
      </dgm:t>
    </dgm:pt>
    <dgm:pt modelId="{39CD5C10-A952-7B49-BF2D-94DAC5CC0245}">
      <dgm:prSet phldrT="[文本]" custT="1"/>
      <dgm:spPr/>
      <dgm:t>
        <a:bodyPr/>
        <a:lstStyle/>
        <a:p>
          <a:r>
            <a:rPr lang="zh-CN" altLang="en-US" sz="2400" dirty="0" smtClean="0">
              <a:latin typeface="微软雅黑" panose="020B0503020204020204" pitchFamily="34" charset="-122"/>
              <a:ea typeface="微软雅黑" panose="020B0503020204020204" pitchFamily="34" charset="-122"/>
              <a:cs typeface="微软雅黑" panose="020B0503020204020204" pitchFamily="34" charset="-122"/>
            </a:rPr>
            <a:t>过程</a:t>
          </a:r>
          <a:endParaRPr lang="zh-CN" altLang="en-US" sz="2400" dirty="0">
            <a:latin typeface="微软雅黑" panose="020B0503020204020204" pitchFamily="34" charset="-122"/>
            <a:ea typeface="微软雅黑" panose="020B0503020204020204" pitchFamily="34" charset="-122"/>
            <a:cs typeface="微软雅黑" panose="020B0503020204020204" pitchFamily="34" charset="-122"/>
          </a:endParaRPr>
        </a:p>
      </dgm:t>
    </dgm:pt>
    <dgm:pt modelId="{4337126B-AA07-5F40-8295-E222A0F57DC3}" cxnId="{3ABA92EF-66CC-7441-9577-0DC38211A3F2}" type="parTrans">
      <dgm:prSet/>
      <dgm:spPr/>
      <dgm:t>
        <a:bodyPr/>
        <a:lstStyle/>
        <a:p>
          <a:endParaRPr lang="zh-CN" altLang="en-US" sz="4400"/>
        </a:p>
      </dgm:t>
    </dgm:pt>
    <dgm:pt modelId="{FFECB543-CCDE-D44D-A539-085B1FE5B905}" cxnId="{3ABA92EF-66CC-7441-9577-0DC38211A3F2}" type="sibTrans">
      <dgm:prSet/>
      <dgm:spPr/>
      <dgm:t>
        <a:bodyPr/>
        <a:lstStyle/>
        <a:p>
          <a:endParaRPr lang="zh-CN" altLang="en-US"/>
        </a:p>
      </dgm:t>
    </dgm:pt>
    <dgm:pt modelId="{38B77197-1B4E-5D40-8F99-35EBA9F58350}">
      <dgm:prSet phldrT="[文本]" custT="1"/>
      <dgm:spPr/>
      <dgm:t>
        <a:bodyPr/>
        <a:lstStyle/>
        <a:p>
          <a:r>
            <a:rPr lang="zh-CN" altLang="en-US" sz="2400" dirty="0" smtClean="0">
              <a:latin typeface="微软雅黑" panose="020B0503020204020204" pitchFamily="34" charset="-122"/>
              <a:ea typeface="微软雅黑" panose="020B0503020204020204" pitchFamily="34" charset="-122"/>
              <a:cs typeface="微软雅黑" panose="020B0503020204020204" pitchFamily="34" charset="-122"/>
            </a:rPr>
            <a:t>结果</a:t>
          </a:r>
          <a:endParaRPr lang="zh-CN" altLang="en-US" sz="2400" dirty="0">
            <a:latin typeface="微软雅黑" panose="020B0503020204020204" pitchFamily="34" charset="-122"/>
            <a:ea typeface="微软雅黑" panose="020B0503020204020204" pitchFamily="34" charset="-122"/>
            <a:cs typeface="微软雅黑" panose="020B0503020204020204" pitchFamily="34" charset="-122"/>
          </a:endParaRPr>
        </a:p>
      </dgm:t>
    </dgm:pt>
    <dgm:pt modelId="{855A5665-261D-D44E-BCBA-93CF7066AD80}" cxnId="{0EB180C9-1F97-E34D-907B-293298076050}" type="parTrans">
      <dgm:prSet/>
      <dgm:spPr/>
      <dgm:t>
        <a:bodyPr/>
        <a:lstStyle/>
        <a:p>
          <a:endParaRPr lang="zh-CN" altLang="en-US" sz="4400"/>
        </a:p>
      </dgm:t>
    </dgm:pt>
    <dgm:pt modelId="{1A149592-41BB-0E43-A0C8-44FCA74F116B}" cxnId="{0EB180C9-1F97-E34D-907B-293298076050}" type="sibTrans">
      <dgm:prSet/>
      <dgm:spPr/>
      <dgm:t>
        <a:bodyPr/>
        <a:lstStyle/>
        <a:p>
          <a:endParaRPr lang="zh-CN" altLang="en-US"/>
        </a:p>
      </dgm:t>
    </dgm:pt>
    <dgm:pt modelId="{AED1F766-5A18-F941-AC3E-4EB54B16DD8A}">
      <dgm:prSet custT="1"/>
      <dgm:spPr/>
      <dgm:t>
        <a:bodyPr/>
        <a:lstStyle/>
        <a:p>
          <a:r>
            <a:rPr lang="zh-CN" altLang="en-US" sz="2400" dirty="0" smtClean="0">
              <a:latin typeface="微软雅黑" panose="020B0503020204020204" pitchFamily="34" charset="-122"/>
              <a:ea typeface="微软雅黑" panose="020B0503020204020204" pitchFamily="34" charset="-122"/>
              <a:cs typeface="微软雅黑" panose="020B0503020204020204" pitchFamily="34" charset="-122"/>
            </a:rPr>
            <a:t>劳动力</a:t>
          </a:r>
          <a:endParaRPr lang="zh-CN" altLang="en-US" sz="2400" b="0" dirty="0">
            <a:latin typeface="微软雅黑" panose="020B0503020204020204" pitchFamily="34" charset="-122"/>
            <a:ea typeface="微软雅黑" panose="020B0503020204020204" pitchFamily="34" charset="-122"/>
            <a:cs typeface="微软雅黑" panose="020B0503020204020204" pitchFamily="34" charset="-122"/>
          </a:endParaRPr>
        </a:p>
      </dgm:t>
    </dgm:pt>
    <dgm:pt modelId="{F17F8971-1260-BF4F-933D-52774BFC59D1}" cxnId="{330536FB-2C18-3F4D-BC7C-26D19009F5ED}" type="parTrans">
      <dgm:prSet/>
      <dgm:spPr/>
      <dgm:t>
        <a:bodyPr/>
        <a:lstStyle/>
        <a:p>
          <a:endParaRPr lang="zh-CN" altLang="en-US" sz="4400"/>
        </a:p>
      </dgm:t>
    </dgm:pt>
    <dgm:pt modelId="{A636CDEF-9A69-A14E-B8B2-66D217888FEE}" cxnId="{330536FB-2C18-3F4D-BC7C-26D19009F5ED}" type="sibTrans">
      <dgm:prSet/>
      <dgm:spPr/>
      <dgm:t>
        <a:bodyPr/>
        <a:lstStyle/>
        <a:p>
          <a:endParaRPr lang="zh-CN" altLang="en-US"/>
        </a:p>
      </dgm:t>
    </dgm:pt>
    <dgm:pt modelId="{91281395-495D-D140-84E7-A0A644580999}">
      <dgm:prSet custT="1"/>
      <dgm:spPr/>
      <dgm:t>
        <a:bodyPr/>
        <a:lstStyle/>
        <a:p>
          <a:r>
            <a:rPr lang="zh-CN" altLang="en-US" sz="2400" dirty="0" smtClean="0">
              <a:latin typeface="微软雅黑" panose="020B0503020204020204" pitchFamily="34" charset="-122"/>
              <a:ea typeface="微软雅黑" panose="020B0503020204020204" pitchFamily="34" charset="-122"/>
              <a:cs typeface="微软雅黑" panose="020B0503020204020204" pitchFamily="34" charset="-122"/>
            </a:rPr>
            <a:t>资本主义生产过程</a:t>
          </a:r>
          <a:endParaRPr lang="zh-CN" altLang="en-US" sz="2400" dirty="0">
            <a:latin typeface="微软雅黑" panose="020B0503020204020204" pitchFamily="34" charset="-122"/>
            <a:ea typeface="微软雅黑" panose="020B0503020204020204" pitchFamily="34" charset="-122"/>
            <a:cs typeface="微软雅黑" panose="020B0503020204020204" pitchFamily="34" charset="-122"/>
          </a:endParaRPr>
        </a:p>
      </dgm:t>
    </dgm:pt>
    <dgm:pt modelId="{84229CE6-5426-5348-9347-12665EA2F164}" cxnId="{C12CB52D-ECE6-774E-90E2-576D37FA9913}" type="parTrans">
      <dgm:prSet/>
      <dgm:spPr/>
      <dgm:t>
        <a:bodyPr/>
        <a:lstStyle/>
        <a:p>
          <a:endParaRPr lang="zh-CN" altLang="en-US" sz="4400"/>
        </a:p>
      </dgm:t>
    </dgm:pt>
    <dgm:pt modelId="{23FC9D82-9FA3-6947-AA5C-ED28C66CEDF8}" cxnId="{C12CB52D-ECE6-774E-90E2-576D37FA9913}" type="sibTrans">
      <dgm:prSet/>
      <dgm:spPr/>
      <dgm:t>
        <a:bodyPr/>
        <a:lstStyle/>
        <a:p>
          <a:endParaRPr lang="zh-CN" altLang="en-US"/>
        </a:p>
      </dgm:t>
    </dgm:pt>
    <dgm:pt modelId="{7B313AFC-E6CB-5F48-8952-410D0FA1A9D0}" type="pres">
      <dgm:prSet presAssocID="{A08CF87E-4080-0940-9BC9-D03861F81051}" presName="hierChild1" presStyleCnt="0">
        <dgm:presLayoutVars>
          <dgm:orgChart val="1"/>
          <dgm:chPref val="1"/>
          <dgm:dir/>
          <dgm:animOne val="branch"/>
          <dgm:animLvl val="lvl"/>
          <dgm:resizeHandles/>
        </dgm:presLayoutVars>
      </dgm:prSet>
      <dgm:spPr/>
      <dgm:t>
        <a:bodyPr/>
        <a:lstStyle/>
        <a:p>
          <a:endParaRPr lang="zh-CN" altLang="en-US"/>
        </a:p>
      </dgm:t>
    </dgm:pt>
    <dgm:pt modelId="{0AB3AFFA-7A36-744F-A3EB-45E409B9E36A}" type="pres">
      <dgm:prSet presAssocID="{62124246-4638-2C45-B3B1-9C43DE0C51BC}" presName="hierRoot1" presStyleCnt="0">
        <dgm:presLayoutVars>
          <dgm:hierBranch val="init"/>
        </dgm:presLayoutVars>
      </dgm:prSet>
      <dgm:spPr/>
      <dgm:t>
        <a:bodyPr/>
        <a:lstStyle/>
        <a:p>
          <a:endParaRPr lang="zh-CN" altLang="en-US"/>
        </a:p>
      </dgm:t>
    </dgm:pt>
    <dgm:pt modelId="{56FDB728-6DE4-454F-A568-8F9A7F1D0AA0}" type="pres">
      <dgm:prSet presAssocID="{62124246-4638-2C45-B3B1-9C43DE0C51BC}" presName="rootComposite1" presStyleCnt="0"/>
      <dgm:spPr/>
      <dgm:t>
        <a:bodyPr/>
        <a:lstStyle/>
        <a:p>
          <a:endParaRPr lang="zh-CN" altLang="en-US"/>
        </a:p>
      </dgm:t>
    </dgm:pt>
    <dgm:pt modelId="{EBA94B06-172D-A641-B895-CE5041C13DE1}" type="pres">
      <dgm:prSet presAssocID="{62124246-4638-2C45-B3B1-9C43DE0C51BC}" presName="rootText1" presStyleLbl="node0" presStyleIdx="0" presStyleCnt="1" custScaleX="156219" custScaleY="191910">
        <dgm:presLayoutVars>
          <dgm:chPref val="3"/>
        </dgm:presLayoutVars>
      </dgm:prSet>
      <dgm:spPr/>
      <dgm:t>
        <a:bodyPr/>
        <a:lstStyle/>
        <a:p>
          <a:endParaRPr lang="zh-CN" altLang="en-US"/>
        </a:p>
      </dgm:t>
    </dgm:pt>
    <dgm:pt modelId="{07C93DC0-A1B7-E746-A1FB-7C8824D8B034}" type="pres">
      <dgm:prSet presAssocID="{62124246-4638-2C45-B3B1-9C43DE0C51BC}" presName="rootConnector1" presStyleLbl="node1" presStyleIdx="0" presStyleCnt="0"/>
      <dgm:spPr/>
      <dgm:t>
        <a:bodyPr/>
        <a:lstStyle/>
        <a:p>
          <a:endParaRPr lang="zh-CN" altLang="en-US"/>
        </a:p>
      </dgm:t>
    </dgm:pt>
    <dgm:pt modelId="{1ED75843-4DE1-514E-9AD4-DFC9BDBA429F}" type="pres">
      <dgm:prSet presAssocID="{62124246-4638-2C45-B3B1-9C43DE0C51BC}" presName="hierChild2" presStyleCnt="0"/>
      <dgm:spPr/>
      <dgm:t>
        <a:bodyPr/>
        <a:lstStyle/>
        <a:p>
          <a:endParaRPr lang="zh-CN" altLang="en-US"/>
        </a:p>
      </dgm:t>
    </dgm:pt>
    <dgm:pt modelId="{710A4482-DD73-7A47-B902-E8D86654AEEA}" type="pres">
      <dgm:prSet presAssocID="{0B427950-C7AD-B649-BB45-B51B2BE0505A}" presName="Name64" presStyleLbl="parChTrans1D2" presStyleIdx="0" presStyleCnt="3"/>
      <dgm:spPr/>
      <dgm:t>
        <a:bodyPr/>
        <a:lstStyle/>
        <a:p>
          <a:endParaRPr lang="zh-CN" altLang="en-US"/>
        </a:p>
      </dgm:t>
    </dgm:pt>
    <dgm:pt modelId="{31DEE7A0-E0A3-A045-81CC-8E1B04F213E5}" type="pres">
      <dgm:prSet presAssocID="{13FE3346-CC99-AE4D-A294-8E530C209A2F}" presName="hierRoot2" presStyleCnt="0">
        <dgm:presLayoutVars>
          <dgm:hierBranch val="init"/>
        </dgm:presLayoutVars>
      </dgm:prSet>
      <dgm:spPr/>
      <dgm:t>
        <a:bodyPr/>
        <a:lstStyle/>
        <a:p>
          <a:endParaRPr lang="zh-CN" altLang="en-US"/>
        </a:p>
      </dgm:t>
    </dgm:pt>
    <dgm:pt modelId="{FFB0C3D1-5B75-C348-AE5C-39AFAF8FAD8E}" type="pres">
      <dgm:prSet presAssocID="{13FE3346-CC99-AE4D-A294-8E530C209A2F}" presName="rootComposite" presStyleCnt="0"/>
      <dgm:spPr/>
      <dgm:t>
        <a:bodyPr/>
        <a:lstStyle/>
        <a:p>
          <a:endParaRPr lang="zh-CN" altLang="en-US"/>
        </a:p>
      </dgm:t>
    </dgm:pt>
    <dgm:pt modelId="{8B7FDCD3-9C17-7D43-9E36-1F184B8E7A68}" type="pres">
      <dgm:prSet presAssocID="{13FE3346-CC99-AE4D-A294-8E530C209A2F}" presName="rootText" presStyleLbl="node2" presStyleIdx="0" presStyleCnt="3">
        <dgm:presLayoutVars>
          <dgm:chPref val="3"/>
        </dgm:presLayoutVars>
      </dgm:prSet>
      <dgm:spPr/>
      <dgm:t>
        <a:bodyPr/>
        <a:lstStyle/>
        <a:p>
          <a:endParaRPr lang="zh-CN" altLang="en-US"/>
        </a:p>
      </dgm:t>
    </dgm:pt>
    <dgm:pt modelId="{F294AF9B-D5CD-734E-B22D-F73999ECB74E}" type="pres">
      <dgm:prSet presAssocID="{13FE3346-CC99-AE4D-A294-8E530C209A2F}" presName="rootConnector" presStyleLbl="node2" presStyleIdx="0" presStyleCnt="3"/>
      <dgm:spPr/>
      <dgm:t>
        <a:bodyPr/>
        <a:lstStyle/>
        <a:p>
          <a:endParaRPr lang="zh-CN" altLang="en-US"/>
        </a:p>
      </dgm:t>
    </dgm:pt>
    <dgm:pt modelId="{1A84BD5A-18EF-804E-8582-A4617F02FD36}" type="pres">
      <dgm:prSet presAssocID="{13FE3346-CC99-AE4D-A294-8E530C209A2F}" presName="hierChild4" presStyleCnt="0"/>
      <dgm:spPr/>
      <dgm:t>
        <a:bodyPr/>
        <a:lstStyle/>
        <a:p>
          <a:endParaRPr lang="zh-CN" altLang="en-US"/>
        </a:p>
      </dgm:t>
    </dgm:pt>
    <dgm:pt modelId="{EEAC7664-DE67-3642-BF66-D03793F54C14}" type="pres">
      <dgm:prSet presAssocID="{F17F8971-1260-BF4F-933D-52774BFC59D1}" presName="Name64" presStyleLbl="parChTrans1D3" presStyleIdx="0" presStyleCnt="2"/>
      <dgm:spPr/>
      <dgm:t>
        <a:bodyPr/>
        <a:lstStyle/>
        <a:p>
          <a:endParaRPr lang="zh-CN" altLang="en-US"/>
        </a:p>
      </dgm:t>
    </dgm:pt>
    <dgm:pt modelId="{D05CE7E3-DC75-3047-B3EC-3524B5444B45}" type="pres">
      <dgm:prSet presAssocID="{AED1F766-5A18-F941-AC3E-4EB54B16DD8A}" presName="hierRoot2" presStyleCnt="0">
        <dgm:presLayoutVars>
          <dgm:hierBranch val="init"/>
        </dgm:presLayoutVars>
      </dgm:prSet>
      <dgm:spPr/>
      <dgm:t>
        <a:bodyPr/>
        <a:lstStyle/>
        <a:p>
          <a:endParaRPr lang="zh-CN" altLang="en-US"/>
        </a:p>
      </dgm:t>
    </dgm:pt>
    <dgm:pt modelId="{51FF2DC7-D18F-BD4A-9E4B-73AB3A3BCCFA}" type="pres">
      <dgm:prSet presAssocID="{AED1F766-5A18-F941-AC3E-4EB54B16DD8A}" presName="rootComposite" presStyleCnt="0"/>
      <dgm:spPr/>
      <dgm:t>
        <a:bodyPr/>
        <a:lstStyle/>
        <a:p>
          <a:endParaRPr lang="zh-CN" altLang="en-US"/>
        </a:p>
      </dgm:t>
    </dgm:pt>
    <dgm:pt modelId="{EFC4E3A8-1DBB-5D47-B6E9-7D85954D8358}" type="pres">
      <dgm:prSet presAssocID="{AED1F766-5A18-F941-AC3E-4EB54B16DD8A}" presName="rootText" presStyleLbl="node3" presStyleIdx="0" presStyleCnt="2" custScaleX="97647" custScaleY="74757">
        <dgm:presLayoutVars>
          <dgm:chPref val="3"/>
        </dgm:presLayoutVars>
      </dgm:prSet>
      <dgm:spPr/>
      <dgm:t>
        <a:bodyPr/>
        <a:lstStyle/>
        <a:p>
          <a:endParaRPr lang="zh-CN" altLang="en-US"/>
        </a:p>
      </dgm:t>
    </dgm:pt>
    <dgm:pt modelId="{43FB3AEB-9555-F648-AA9D-6D009D384ABB}" type="pres">
      <dgm:prSet presAssocID="{AED1F766-5A18-F941-AC3E-4EB54B16DD8A}" presName="rootConnector" presStyleLbl="node3" presStyleIdx="0" presStyleCnt="2"/>
      <dgm:spPr/>
      <dgm:t>
        <a:bodyPr/>
        <a:lstStyle/>
        <a:p>
          <a:endParaRPr lang="zh-CN" altLang="en-US"/>
        </a:p>
      </dgm:t>
    </dgm:pt>
    <dgm:pt modelId="{A58C390B-23B7-E641-A190-61CA684B2946}" type="pres">
      <dgm:prSet presAssocID="{AED1F766-5A18-F941-AC3E-4EB54B16DD8A}" presName="hierChild4" presStyleCnt="0"/>
      <dgm:spPr/>
      <dgm:t>
        <a:bodyPr/>
        <a:lstStyle/>
        <a:p>
          <a:endParaRPr lang="zh-CN" altLang="en-US"/>
        </a:p>
      </dgm:t>
    </dgm:pt>
    <dgm:pt modelId="{FA519A2E-239C-D842-8923-92793EE10ADD}" type="pres">
      <dgm:prSet presAssocID="{AED1F766-5A18-F941-AC3E-4EB54B16DD8A}" presName="hierChild5" presStyleCnt="0"/>
      <dgm:spPr/>
      <dgm:t>
        <a:bodyPr/>
        <a:lstStyle/>
        <a:p>
          <a:endParaRPr lang="zh-CN" altLang="en-US"/>
        </a:p>
      </dgm:t>
    </dgm:pt>
    <dgm:pt modelId="{FCB28BF2-20CA-814F-AFE1-54091D28DEFE}" type="pres">
      <dgm:prSet presAssocID="{13FE3346-CC99-AE4D-A294-8E530C209A2F}" presName="hierChild5" presStyleCnt="0"/>
      <dgm:spPr/>
      <dgm:t>
        <a:bodyPr/>
        <a:lstStyle/>
        <a:p>
          <a:endParaRPr lang="zh-CN" altLang="en-US"/>
        </a:p>
      </dgm:t>
    </dgm:pt>
    <dgm:pt modelId="{2583C949-48DB-6C46-9BD1-09A95083A7A6}" type="pres">
      <dgm:prSet presAssocID="{4337126B-AA07-5F40-8295-E222A0F57DC3}" presName="Name64" presStyleLbl="parChTrans1D2" presStyleIdx="1" presStyleCnt="3"/>
      <dgm:spPr/>
      <dgm:t>
        <a:bodyPr/>
        <a:lstStyle/>
        <a:p>
          <a:endParaRPr lang="zh-CN" altLang="en-US"/>
        </a:p>
      </dgm:t>
    </dgm:pt>
    <dgm:pt modelId="{E5802C78-5763-9145-B23D-8AAF1AE976FD}" type="pres">
      <dgm:prSet presAssocID="{39CD5C10-A952-7B49-BF2D-94DAC5CC0245}" presName="hierRoot2" presStyleCnt="0">
        <dgm:presLayoutVars>
          <dgm:hierBranch val="init"/>
        </dgm:presLayoutVars>
      </dgm:prSet>
      <dgm:spPr/>
      <dgm:t>
        <a:bodyPr/>
        <a:lstStyle/>
        <a:p>
          <a:endParaRPr lang="zh-CN" altLang="en-US"/>
        </a:p>
      </dgm:t>
    </dgm:pt>
    <dgm:pt modelId="{F7DBED58-1BE8-3B4A-81D5-3D03B560C6E8}" type="pres">
      <dgm:prSet presAssocID="{39CD5C10-A952-7B49-BF2D-94DAC5CC0245}" presName="rootComposite" presStyleCnt="0"/>
      <dgm:spPr/>
      <dgm:t>
        <a:bodyPr/>
        <a:lstStyle/>
        <a:p>
          <a:endParaRPr lang="zh-CN" altLang="en-US"/>
        </a:p>
      </dgm:t>
    </dgm:pt>
    <dgm:pt modelId="{16A96853-E331-7244-B182-F7397BF6BB4D}" type="pres">
      <dgm:prSet presAssocID="{39CD5C10-A952-7B49-BF2D-94DAC5CC0245}" presName="rootText" presStyleLbl="node2" presStyleIdx="1" presStyleCnt="3">
        <dgm:presLayoutVars>
          <dgm:chPref val="3"/>
        </dgm:presLayoutVars>
      </dgm:prSet>
      <dgm:spPr/>
      <dgm:t>
        <a:bodyPr/>
        <a:lstStyle/>
        <a:p>
          <a:endParaRPr lang="zh-CN" altLang="en-US"/>
        </a:p>
      </dgm:t>
    </dgm:pt>
    <dgm:pt modelId="{DE4230A8-CD7C-6A42-9D56-166D00C84A02}" type="pres">
      <dgm:prSet presAssocID="{39CD5C10-A952-7B49-BF2D-94DAC5CC0245}" presName="rootConnector" presStyleLbl="node2" presStyleIdx="1" presStyleCnt="3"/>
      <dgm:spPr/>
      <dgm:t>
        <a:bodyPr/>
        <a:lstStyle/>
        <a:p>
          <a:endParaRPr lang="zh-CN" altLang="en-US"/>
        </a:p>
      </dgm:t>
    </dgm:pt>
    <dgm:pt modelId="{AE77A1E8-132B-1341-95C9-6CDC5B204332}" type="pres">
      <dgm:prSet presAssocID="{39CD5C10-A952-7B49-BF2D-94DAC5CC0245}" presName="hierChild4" presStyleCnt="0"/>
      <dgm:spPr/>
      <dgm:t>
        <a:bodyPr/>
        <a:lstStyle/>
        <a:p>
          <a:endParaRPr lang="zh-CN" altLang="en-US"/>
        </a:p>
      </dgm:t>
    </dgm:pt>
    <dgm:pt modelId="{BC54EC3D-B2DC-484F-9CD6-9F3231267F19}" type="pres">
      <dgm:prSet presAssocID="{84229CE6-5426-5348-9347-12665EA2F164}" presName="Name64" presStyleLbl="parChTrans1D3" presStyleIdx="1" presStyleCnt="2"/>
      <dgm:spPr/>
      <dgm:t>
        <a:bodyPr/>
        <a:lstStyle/>
        <a:p>
          <a:endParaRPr lang="zh-CN" altLang="en-US"/>
        </a:p>
      </dgm:t>
    </dgm:pt>
    <dgm:pt modelId="{722CA863-ED9C-E14E-9B01-D90B8EA4404F}" type="pres">
      <dgm:prSet presAssocID="{91281395-495D-D140-84E7-A0A644580999}" presName="hierRoot2" presStyleCnt="0">
        <dgm:presLayoutVars>
          <dgm:hierBranch val="init"/>
        </dgm:presLayoutVars>
      </dgm:prSet>
      <dgm:spPr/>
      <dgm:t>
        <a:bodyPr/>
        <a:lstStyle/>
        <a:p>
          <a:endParaRPr lang="zh-CN" altLang="en-US"/>
        </a:p>
      </dgm:t>
    </dgm:pt>
    <dgm:pt modelId="{DC0F7CA9-8AA0-C24E-933F-85F2D292020B}" type="pres">
      <dgm:prSet presAssocID="{91281395-495D-D140-84E7-A0A644580999}" presName="rootComposite" presStyleCnt="0"/>
      <dgm:spPr/>
      <dgm:t>
        <a:bodyPr/>
        <a:lstStyle/>
        <a:p>
          <a:endParaRPr lang="zh-CN" altLang="en-US"/>
        </a:p>
      </dgm:t>
    </dgm:pt>
    <dgm:pt modelId="{70BB7692-9D5E-3645-9097-25A9ADB9C6D7}" type="pres">
      <dgm:prSet presAssocID="{91281395-495D-D140-84E7-A0A644580999}" presName="rootText" presStyleLbl="node3" presStyleIdx="1" presStyleCnt="2">
        <dgm:presLayoutVars>
          <dgm:chPref val="3"/>
        </dgm:presLayoutVars>
      </dgm:prSet>
      <dgm:spPr/>
      <dgm:t>
        <a:bodyPr/>
        <a:lstStyle/>
        <a:p>
          <a:endParaRPr lang="zh-CN" altLang="en-US"/>
        </a:p>
      </dgm:t>
    </dgm:pt>
    <dgm:pt modelId="{47ACC3DC-12AB-4442-945D-64045A492F36}" type="pres">
      <dgm:prSet presAssocID="{91281395-495D-D140-84E7-A0A644580999}" presName="rootConnector" presStyleLbl="node3" presStyleIdx="1" presStyleCnt="2"/>
      <dgm:spPr/>
      <dgm:t>
        <a:bodyPr/>
        <a:lstStyle/>
        <a:p>
          <a:endParaRPr lang="zh-CN" altLang="en-US"/>
        </a:p>
      </dgm:t>
    </dgm:pt>
    <dgm:pt modelId="{0FFB1FD9-6726-014A-908C-8FCE1CCA20DD}" type="pres">
      <dgm:prSet presAssocID="{91281395-495D-D140-84E7-A0A644580999}" presName="hierChild4" presStyleCnt="0"/>
      <dgm:spPr/>
      <dgm:t>
        <a:bodyPr/>
        <a:lstStyle/>
        <a:p>
          <a:endParaRPr lang="zh-CN" altLang="en-US"/>
        </a:p>
      </dgm:t>
    </dgm:pt>
    <dgm:pt modelId="{F0E5AC2B-34F6-584B-BB45-0EB4DC92E429}" type="pres">
      <dgm:prSet presAssocID="{91281395-495D-D140-84E7-A0A644580999}" presName="hierChild5" presStyleCnt="0"/>
      <dgm:spPr/>
      <dgm:t>
        <a:bodyPr/>
        <a:lstStyle/>
        <a:p>
          <a:endParaRPr lang="zh-CN" altLang="en-US"/>
        </a:p>
      </dgm:t>
    </dgm:pt>
    <dgm:pt modelId="{1DD82319-7954-874C-8FF0-2B0094DF2E21}" type="pres">
      <dgm:prSet presAssocID="{39CD5C10-A952-7B49-BF2D-94DAC5CC0245}" presName="hierChild5" presStyleCnt="0"/>
      <dgm:spPr/>
      <dgm:t>
        <a:bodyPr/>
        <a:lstStyle/>
        <a:p>
          <a:endParaRPr lang="zh-CN" altLang="en-US"/>
        </a:p>
      </dgm:t>
    </dgm:pt>
    <dgm:pt modelId="{1DF27462-E06A-4B40-A09D-5202EEE6A6A3}" type="pres">
      <dgm:prSet presAssocID="{855A5665-261D-D44E-BCBA-93CF7066AD80}" presName="Name64" presStyleLbl="parChTrans1D2" presStyleIdx="2" presStyleCnt="3"/>
      <dgm:spPr/>
      <dgm:t>
        <a:bodyPr/>
        <a:lstStyle/>
        <a:p>
          <a:endParaRPr lang="zh-CN" altLang="en-US"/>
        </a:p>
      </dgm:t>
    </dgm:pt>
    <dgm:pt modelId="{52D8E962-E749-5445-B536-1A1209DF3941}" type="pres">
      <dgm:prSet presAssocID="{38B77197-1B4E-5D40-8F99-35EBA9F58350}" presName="hierRoot2" presStyleCnt="0">
        <dgm:presLayoutVars>
          <dgm:hierBranch val="init"/>
        </dgm:presLayoutVars>
      </dgm:prSet>
      <dgm:spPr/>
      <dgm:t>
        <a:bodyPr/>
        <a:lstStyle/>
        <a:p>
          <a:endParaRPr lang="zh-CN" altLang="en-US"/>
        </a:p>
      </dgm:t>
    </dgm:pt>
    <dgm:pt modelId="{ECA465CE-DD40-1B4E-A23B-B670D2A4DA95}" type="pres">
      <dgm:prSet presAssocID="{38B77197-1B4E-5D40-8F99-35EBA9F58350}" presName="rootComposite" presStyleCnt="0"/>
      <dgm:spPr/>
      <dgm:t>
        <a:bodyPr/>
        <a:lstStyle/>
        <a:p>
          <a:endParaRPr lang="zh-CN" altLang="en-US"/>
        </a:p>
      </dgm:t>
    </dgm:pt>
    <dgm:pt modelId="{A94329DC-679F-0246-8882-2A17F433B4E4}" type="pres">
      <dgm:prSet presAssocID="{38B77197-1B4E-5D40-8F99-35EBA9F58350}" presName="rootText" presStyleLbl="node2" presStyleIdx="2" presStyleCnt="3">
        <dgm:presLayoutVars>
          <dgm:chPref val="3"/>
        </dgm:presLayoutVars>
      </dgm:prSet>
      <dgm:spPr/>
      <dgm:t>
        <a:bodyPr/>
        <a:lstStyle/>
        <a:p>
          <a:endParaRPr lang="zh-CN" altLang="en-US"/>
        </a:p>
      </dgm:t>
    </dgm:pt>
    <dgm:pt modelId="{E3D8F3B7-EDFD-A447-87D4-5D0C65F3E8EB}" type="pres">
      <dgm:prSet presAssocID="{38B77197-1B4E-5D40-8F99-35EBA9F58350}" presName="rootConnector" presStyleLbl="node2" presStyleIdx="2" presStyleCnt="3"/>
      <dgm:spPr/>
      <dgm:t>
        <a:bodyPr/>
        <a:lstStyle/>
        <a:p>
          <a:endParaRPr lang="zh-CN" altLang="en-US"/>
        </a:p>
      </dgm:t>
    </dgm:pt>
    <dgm:pt modelId="{2508D9AB-4673-7B43-8FF1-D25E31DC7B73}" type="pres">
      <dgm:prSet presAssocID="{38B77197-1B4E-5D40-8F99-35EBA9F58350}" presName="hierChild4" presStyleCnt="0"/>
      <dgm:spPr/>
      <dgm:t>
        <a:bodyPr/>
        <a:lstStyle/>
        <a:p>
          <a:endParaRPr lang="zh-CN" altLang="en-US"/>
        </a:p>
      </dgm:t>
    </dgm:pt>
    <dgm:pt modelId="{852E847E-9C0A-A443-AD3B-8E34EDB367C5}" type="pres">
      <dgm:prSet presAssocID="{38B77197-1B4E-5D40-8F99-35EBA9F58350}" presName="hierChild5" presStyleCnt="0"/>
      <dgm:spPr/>
      <dgm:t>
        <a:bodyPr/>
        <a:lstStyle/>
        <a:p>
          <a:endParaRPr lang="zh-CN" altLang="en-US"/>
        </a:p>
      </dgm:t>
    </dgm:pt>
    <dgm:pt modelId="{D226D22A-ED1E-524D-B915-33994ADE7F65}" type="pres">
      <dgm:prSet presAssocID="{62124246-4638-2C45-B3B1-9C43DE0C51BC}" presName="hierChild3" presStyleCnt="0"/>
      <dgm:spPr/>
      <dgm:t>
        <a:bodyPr/>
        <a:lstStyle/>
        <a:p>
          <a:endParaRPr lang="zh-CN" altLang="en-US"/>
        </a:p>
      </dgm:t>
    </dgm:pt>
  </dgm:ptLst>
  <dgm:cxnLst>
    <dgm:cxn modelId="{0A9F6D07-CCBA-634E-B837-21F8EE8233F6}" type="presOf" srcId="{0B427950-C7AD-B649-BB45-B51B2BE0505A}" destId="{710A4482-DD73-7A47-B902-E8D86654AEEA}" srcOrd="0" destOrd="0" presId="urn:microsoft.com/office/officeart/2009/3/layout/HorizontalOrganizationChart#387"/>
    <dgm:cxn modelId="{3ABA92EF-66CC-7441-9577-0DC38211A3F2}" srcId="{62124246-4638-2C45-B3B1-9C43DE0C51BC}" destId="{39CD5C10-A952-7B49-BF2D-94DAC5CC0245}" srcOrd="1" destOrd="0" parTransId="{4337126B-AA07-5F40-8295-E222A0F57DC3}" sibTransId="{FFECB543-CCDE-D44D-A539-085B1FE5B905}"/>
    <dgm:cxn modelId="{9A04B4D8-A2FA-A541-BF19-7AC3AB672D6C}" type="presOf" srcId="{38B77197-1B4E-5D40-8F99-35EBA9F58350}" destId="{E3D8F3B7-EDFD-A447-87D4-5D0C65F3E8EB}" srcOrd="1" destOrd="0" presId="urn:microsoft.com/office/officeart/2009/3/layout/HorizontalOrganizationChart#387"/>
    <dgm:cxn modelId="{330536FB-2C18-3F4D-BC7C-26D19009F5ED}" srcId="{13FE3346-CC99-AE4D-A294-8E530C209A2F}" destId="{AED1F766-5A18-F941-AC3E-4EB54B16DD8A}" srcOrd="0" destOrd="0" parTransId="{F17F8971-1260-BF4F-933D-52774BFC59D1}" sibTransId="{A636CDEF-9A69-A14E-B8B2-66D217888FEE}"/>
    <dgm:cxn modelId="{F423093D-3D9B-3D40-9626-B6BC91AB10FC}" type="presOf" srcId="{62124246-4638-2C45-B3B1-9C43DE0C51BC}" destId="{EBA94B06-172D-A641-B895-CE5041C13DE1}" srcOrd="0" destOrd="0" presId="urn:microsoft.com/office/officeart/2009/3/layout/HorizontalOrganizationChart#387"/>
    <dgm:cxn modelId="{2690A16B-F9F1-A545-8D48-3C668B150FBF}" type="presOf" srcId="{4337126B-AA07-5F40-8295-E222A0F57DC3}" destId="{2583C949-48DB-6C46-9BD1-09A95083A7A6}" srcOrd="0" destOrd="0" presId="urn:microsoft.com/office/officeart/2009/3/layout/HorizontalOrganizationChart#387"/>
    <dgm:cxn modelId="{883D629E-01F3-1946-A688-47AEA68B8855}" type="presOf" srcId="{38B77197-1B4E-5D40-8F99-35EBA9F58350}" destId="{A94329DC-679F-0246-8882-2A17F433B4E4}" srcOrd="0" destOrd="0" presId="urn:microsoft.com/office/officeart/2009/3/layout/HorizontalOrganizationChart#387"/>
    <dgm:cxn modelId="{0EB180C9-1F97-E34D-907B-293298076050}" srcId="{62124246-4638-2C45-B3B1-9C43DE0C51BC}" destId="{38B77197-1B4E-5D40-8F99-35EBA9F58350}" srcOrd="2" destOrd="0" parTransId="{855A5665-261D-D44E-BCBA-93CF7066AD80}" sibTransId="{1A149592-41BB-0E43-A0C8-44FCA74F116B}"/>
    <dgm:cxn modelId="{56BE2E0A-1EB2-2443-97DA-3D620C9EBE48}" type="presOf" srcId="{39CD5C10-A952-7B49-BF2D-94DAC5CC0245}" destId="{DE4230A8-CD7C-6A42-9D56-166D00C84A02}" srcOrd="1" destOrd="0" presId="urn:microsoft.com/office/officeart/2009/3/layout/HorizontalOrganizationChart#387"/>
    <dgm:cxn modelId="{F029C6FE-FB33-9149-A77B-491FBA83596E}" type="presOf" srcId="{A08CF87E-4080-0940-9BC9-D03861F81051}" destId="{7B313AFC-E6CB-5F48-8952-410D0FA1A9D0}" srcOrd="0" destOrd="0" presId="urn:microsoft.com/office/officeart/2009/3/layout/HorizontalOrganizationChart#387"/>
    <dgm:cxn modelId="{A4541BB0-13ED-5048-A0B9-964FEF98A7D5}" type="presOf" srcId="{91281395-495D-D140-84E7-A0A644580999}" destId="{47ACC3DC-12AB-4442-945D-64045A492F36}" srcOrd="1" destOrd="0" presId="urn:microsoft.com/office/officeart/2009/3/layout/HorizontalOrganizationChart#387"/>
    <dgm:cxn modelId="{1B9720FC-005C-9142-B1AC-B4BEC9F634AE}" type="presOf" srcId="{F17F8971-1260-BF4F-933D-52774BFC59D1}" destId="{EEAC7664-DE67-3642-BF66-D03793F54C14}" srcOrd="0" destOrd="0" presId="urn:microsoft.com/office/officeart/2009/3/layout/HorizontalOrganizationChart#387"/>
    <dgm:cxn modelId="{C29130C7-76D5-014C-A4DF-CD4EC0BFFEF7}" type="presOf" srcId="{84229CE6-5426-5348-9347-12665EA2F164}" destId="{BC54EC3D-B2DC-484F-9CD6-9F3231267F19}" srcOrd="0" destOrd="0" presId="urn:microsoft.com/office/officeart/2009/3/layout/HorizontalOrganizationChart#387"/>
    <dgm:cxn modelId="{608FBC53-6841-C843-A225-8AA0AFCF27D5}" type="presOf" srcId="{AED1F766-5A18-F941-AC3E-4EB54B16DD8A}" destId="{43FB3AEB-9555-F648-AA9D-6D009D384ABB}" srcOrd="1" destOrd="0" presId="urn:microsoft.com/office/officeart/2009/3/layout/HorizontalOrganizationChart#387"/>
    <dgm:cxn modelId="{5ACE3C00-9D80-BD49-9C4F-7EE2E92D3816}" type="presOf" srcId="{62124246-4638-2C45-B3B1-9C43DE0C51BC}" destId="{07C93DC0-A1B7-E746-A1FB-7C8824D8B034}" srcOrd="1" destOrd="0" presId="urn:microsoft.com/office/officeart/2009/3/layout/HorizontalOrganizationChart#387"/>
    <dgm:cxn modelId="{2EA1ECF0-470A-AA46-A049-01B6B91FDEB7}" type="presOf" srcId="{13FE3346-CC99-AE4D-A294-8E530C209A2F}" destId="{F294AF9B-D5CD-734E-B22D-F73999ECB74E}" srcOrd="1" destOrd="0" presId="urn:microsoft.com/office/officeart/2009/3/layout/HorizontalOrganizationChart#387"/>
    <dgm:cxn modelId="{484018BD-73C2-884A-985B-E3F2434B835D}" srcId="{62124246-4638-2C45-B3B1-9C43DE0C51BC}" destId="{13FE3346-CC99-AE4D-A294-8E530C209A2F}" srcOrd="0" destOrd="0" parTransId="{0B427950-C7AD-B649-BB45-B51B2BE0505A}" sibTransId="{C1723509-5ACA-EB44-B454-C725BCB9F70A}"/>
    <dgm:cxn modelId="{130A8207-82E4-E744-B1E5-389CF335D151}" type="presOf" srcId="{855A5665-261D-D44E-BCBA-93CF7066AD80}" destId="{1DF27462-E06A-4B40-A09D-5202EEE6A6A3}" srcOrd="0" destOrd="0" presId="urn:microsoft.com/office/officeart/2009/3/layout/HorizontalOrganizationChart#387"/>
    <dgm:cxn modelId="{9960AEEE-695B-9A49-AC5B-F50DD16F36EF}" type="presOf" srcId="{39CD5C10-A952-7B49-BF2D-94DAC5CC0245}" destId="{16A96853-E331-7244-B182-F7397BF6BB4D}" srcOrd="0" destOrd="0" presId="urn:microsoft.com/office/officeart/2009/3/layout/HorizontalOrganizationChart#387"/>
    <dgm:cxn modelId="{C12CB52D-ECE6-774E-90E2-576D37FA9913}" srcId="{39CD5C10-A952-7B49-BF2D-94DAC5CC0245}" destId="{91281395-495D-D140-84E7-A0A644580999}" srcOrd="0" destOrd="0" parTransId="{84229CE6-5426-5348-9347-12665EA2F164}" sibTransId="{23FC9D82-9FA3-6947-AA5C-ED28C66CEDF8}"/>
    <dgm:cxn modelId="{BB2635F3-0B8B-144F-A582-9133DEFB27EC}" type="presOf" srcId="{AED1F766-5A18-F941-AC3E-4EB54B16DD8A}" destId="{EFC4E3A8-1DBB-5D47-B6E9-7D85954D8358}" srcOrd="0" destOrd="0" presId="urn:microsoft.com/office/officeart/2009/3/layout/HorizontalOrganizationChart#387"/>
    <dgm:cxn modelId="{006FDE37-0647-8841-BAE3-8E86DD467AE9}" srcId="{A08CF87E-4080-0940-9BC9-D03861F81051}" destId="{62124246-4638-2C45-B3B1-9C43DE0C51BC}" srcOrd="0" destOrd="0" parTransId="{098F0EFB-C306-B145-A2F6-8BC7A8BE725C}" sibTransId="{5C17D701-4386-CB4F-9F37-E39ECF899AD0}"/>
    <dgm:cxn modelId="{EA9C0A08-6A86-4B40-8721-58C5215ED7A5}" type="presOf" srcId="{91281395-495D-D140-84E7-A0A644580999}" destId="{70BB7692-9D5E-3645-9097-25A9ADB9C6D7}" srcOrd="0" destOrd="0" presId="urn:microsoft.com/office/officeart/2009/3/layout/HorizontalOrganizationChart#387"/>
    <dgm:cxn modelId="{3590B42A-681E-3C41-AEAF-60DFAEA91F42}" type="presOf" srcId="{13FE3346-CC99-AE4D-A294-8E530C209A2F}" destId="{8B7FDCD3-9C17-7D43-9E36-1F184B8E7A68}" srcOrd="0" destOrd="0" presId="urn:microsoft.com/office/officeart/2009/3/layout/HorizontalOrganizationChart#387"/>
    <dgm:cxn modelId="{2D6F4564-DFE9-D84F-A62D-E815B139960D}" type="presParOf" srcId="{7B313AFC-E6CB-5F48-8952-410D0FA1A9D0}" destId="{0AB3AFFA-7A36-744F-A3EB-45E409B9E36A}" srcOrd="0" destOrd="0" presId="urn:microsoft.com/office/officeart/2009/3/layout/HorizontalOrganizationChart#387"/>
    <dgm:cxn modelId="{B4AE4227-5452-5D48-9097-82251CDB5088}" type="presParOf" srcId="{0AB3AFFA-7A36-744F-A3EB-45E409B9E36A}" destId="{56FDB728-6DE4-454F-A568-8F9A7F1D0AA0}" srcOrd="0" destOrd="0" presId="urn:microsoft.com/office/officeart/2009/3/layout/HorizontalOrganizationChart#387"/>
    <dgm:cxn modelId="{FBBB20AD-647B-5341-811E-562BB194E4AB}" type="presParOf" srcId="{56FDB728-6DE4-454F-A568-8F9A7F1D0AA0}" destId="{EBA94B06-172D-A641-B895-CE5041C13DE1}" srcOrd="0" destOrd="0" presId="urn:microsoft.com/office/officeart/2009/3/layout/HorizontalOrganizationChart#387"/>
    <dgm:cxn modelId="{2151F370-B9B5-4940-BBDB-41B21E7EC98B}" type="presParOf" srcId="{56FDB728-6DE4-454F-A568-8F9A7F1D0AA0}" destId="{07C93DC0-A1B7-E746-A1FB-7C8824D8B034}" srcOrd="1" destOrd="0" presId="urn:microsoft.com/office/officeart/2009/3/layout/HorizontalOrganizationChart#387"/>
    <dgm:cxn modelId="{EF8FAA20-973D-AE44-8CA5-2F0A8CA3696F}" type="presParOf" srcId="{0AB3AFFA-7A36-744F-A3EB-45E409B9E36A}" destId="{1ED75843-4DE1-514E-9AD4-DFC9BDBA429F}" srcOrd="1" destOrd="0" presId="urn:microsoft.com/office/officeart/2009/3/layout/HorizontalOrganizationChart#387"/>
    <dgm:cxn modelId="{BD6C9D50-8D47-5647-8F33-3B7D8C8A45DE}" type="presParOf" srcId="{1ED75843-4DE1-514E-9AD4-DFC9BDBA429F}" destId="{710A4482-DD73-7A47-B902-E8D86654AEEA}" srcOrd="0" destOrd="0" presId="urn:microsoft.com/office/officeart/2009/3/layout/HorizontalOrganizationChart#387"/>
    <dgm:cxn modelId="{1B2D5F07-CB3B-3740-8A8E-4162BEC2A56F}" type="presParOf" srcId="{1ED75843-4DE1-514E-9AD4-DFC9BDBA429F}" destId="{31DEE7A0-E0A3-A045-81CC-8E1B04F213E5}" srcOrd="1" destOrd="0" presId="urn:microsoft.com/office/officeart/2009/3/layout/HorizontalOrganizationChart#387"/>
    <dgm:cxn modelId="{C5D09C4C-5244-E84C-8152-194E6B90D635}" type="presParOf" srcId="{31DEE7A0-E0A3-A045-81CC-8E1B04F213E5}" destId="{FFB0C3D1-5B75-C348-AE5C-39AFAF8FAD8E}" srcOrd="0" destOrd="0" presId="urn:microsoft.com/office/officeart/2009/3/layout/HorizontalOrganizationChart#387"/>
    <dgm:cxn modelId="{95870B74-AC83-6D45-A61A-421FCDE994FC}" type="presParOf" srcId="{FFB0C3D1-5B75-C348-AE5C-39AFAF8FAD8E}" destId="{8B7FDCD3-9C17-7D43-9E36-1F184B8E7A68}" srcOrd="0" destOrd="0" presId="urn:microsoft.com/office/officeart/2009/3/layout/HorizontalOrganizationChart#387"/>
    <dgm:cxn modelId="{BE68836A-6542-F94E-9030-9BE83C91D3A0}" type="presParOf" srcId="{FFB0C3D1-5B75-C348-AE5C-39AFAF8FAD8E}" destId="{F294AF9B-D5CD-734E-B22D-F73999ECB74E}" srcOrd="1" destOrd="0" presId="urn:microsoft.com/office/officeart/2009/3/layout/HorizontalOrganizationChart#387"/>
    <dgm:cxn modelId="{FADA1815-1401-0F44-8765-4BA0FAA86931}" type="presParOf" srcId="{31DEE7A0-E0A3-A045-81CC-8E1B04F213E5}" destId="{1A84BD5A-18EF-804E-8582-A4617F02FD36}" srcOrd="1" destOrd="0" presId="urn:microsoft.com/office/officeart/2009/3/layout/HorizontalOrganizationChart#387"/>
    <dgm:cxn modelId="{F2C16271-EC13-B64F-BABC-95E7EB58C741}" type="presParOf" srcId="{1A84BD5A-18EF-804E-8582-A4617F02FD36}" destId="{EEAC7664-DE67-3642-BF66-D03793F54C14}" srcOrd="0" destOrd="0" presId="urn:microsoft.com/office/officeart/2009/3/layout/HorizontalOrganizationChart#387"/>
    <dgm:cxn modelId="{E6F16223-17AD-5D44-847A-21997395F33E}" type="presParOf" srcId="{1A84BD5A-18EF-804E-8582-A4617F02FD36}" destId="{D05CE7E3-DC75-3047-B3EC-3524B5444B45}" srcOrd="1" destOrd="0" presId="urn:microsoft.com/office/officeart/2009/3/layout/HorizontalOrganizationChart#387"/>
    <dgm:cxn modelId="{FBC0BEE5-6D2D-594C-975C-176EF353A5A3}" type="presParOf" srcId="{D05CE7E3-DC75-3047-B3EC-3524B5444B45}" destId="{51FF2DC7-D18F-BD4A-9E4B-73AB3A3BCCFA}" srcOrd="0" destOrd="0" presId="urn:microsoft.com/office/officeart/2009/3/layout/HorizontalOrganizationChart#387"/>
    <dgm:cxn modelId="{B164BA7C-9D6D-BA48-901C-C901C9EB5555}" type="presParOf" srcId="{51FF2DC7-D18F-BD4A-9E4B-73AB3A3BCCFA}" destId="{EFC4E3A8-1DBB-5D47-B6E9-7D85954D8358}" srcOrd="0" destOrd="0" presId="urn:microsoft.com/office/officeart/2009/3/layout/HorizontalOrganizationChart#387"/>
    <dgm:cxn modelId="{DDFA77F4-1150-D043-8D2D-BA47E2A22462}" type="presParOf" srcId="{51FF2DC7-D18F-BD4A-9E4B-73AB3A3BCCFA}" destId="{43FB3AEB-9555-F648-AA9D-6D009D384ABB}" srcOrd="1" destOrd="0" presId="urn:microsoft.com/office/officeart/2009/3/layout/HorizontalOrganizationChart#387"/>
    <dgm:cxn modelId="{86648A6A-D25C-7E46-A85D-A0734AF53CAF}" type="presParOf" srcId="{D05CE7E3-DC75-3047-B3EC-3524B5444B45}" destId="{A58C390B-23B7-E641-A190-61CA684B2946}" srcOrd="1" destOrd="0" presId="urn:microsoft.com/office/officeart/2009/3/layout/HorizontalOrganizationChart#387"/>
    <dgm:cxn modelId="{0AC4CAB3-ECA4-324E-858E-A230ACDAB2CB}" type="presParOf" srcId="{D05CE7E3-DC75-3047-B3EC-3524B5444B45}" destId="{FA519A2E-239C-D842-8923-92793EE10ADD}" srcOrd="2" destOrd="0" presId="urn:microsoft.com/office/officeart/2009/3/layout/HorizontalOrganizationChart#387"/>
    <dgm:cxn modelId="{1D9371BD-9B2B-EB42-B789-61275EFD1F39}" type="presParOf" srcId="{31DEE7A0-E0A3-A045-81CC-8E1B04F213E5}" destId="{FCB28BF2-20CA-814F-AFE1-54091D28DEFE}" srcOrd="2" destOrd="0" presId="urn:microsoft.com/office/officeart/2009/3/layout/HorizontalOrganizationChart#387"/>
    <dgm:cxn modelId="{8581C4EF-DB15-D645-96D5-8639CAD67E7C}" type="presParOf" srcId="{1ED75843-4DE1-514E-9AD4-DFC9BDBA429F}" destId="{2583C949-48DB-6C46-9BD1-09A95083A7A6}" srcOrd="2" destOrd="0" presId="urn:microsoft.com/office/officeart/2009/3/layout/HorizontalOrganizationChart#387"/>
    <dgm:cxn modelId="{1166081E-1E73-1B42-BAC8-30E2FD49AE46}" type="presParOf" srcId="{1ED75843-4DE1-514E-9AD4-DFC9BDBA429F}" destId="{E5802C78-5763-9145-B23D-8AAF1AE976FD}" srcOrd="3" destOrd="0" presId="urn:microsoft.com/office/officeart/2009/3/layout/HorizontalOrganizationChart#387"/>
    <dgm:cxn modelId="{05BC26AB-2127-2B40-8A03-2C6C47B30A3F}" type="presParOf" srcId="{E5802C78-5763-9145-B23D-8AAF1AE976FD}" destId="{F7DBED58-1BE8-3B4A-81D5-3D03B560C6E8}" srcOrd="0" destOrd="0" presId="urn:microsoft.com/office/officeart/2009/3/layout/HorizontalOrganizationChart#387"/>
    <dgm:cxn modelId="{E34356AA-BBB4-794C-9710-EBA12A42B834}" type="presParOf" srcId="{F7DBED58-1BE8-3B4A-81D5-3D03B560C6E8}" destId="{16A96853-E331-7244-B182-F7397BF6BB4D}" srcOrd="0" destOrd="0" presId="urn:microsoft.com/office/officeart/2009/3/layout/HorizontalOrganizationChart#387"/>
    <dgm:cxn modelId="{FBF9F7C0-1C3A-6E4A-A2B9-734D814EA1CB}" type="presParOf" srcId="{F7DBED58-1BE8-3B4A-81D5-3D03B560C6E8}" destId="{DE4230A8-CD7C-6A42-9D56-166D00C84A02}" srcOrd="1" destOrd="0" presId="urn:microsoft.com/office/officeart/2009/3/layout/HorizontalOrganizationChart#387"/>
    <dgm:cxn modelId="{333821EB-13FA-2141-8C20-106D2CEFB352}" type="presParOf" srcId="{E5802C78-5763-9145-B23D-8AAF1AE976FD}" destId="{AE77A1E8-132B-1341-95C9-6CDC5B204332}" srcOrd="1" destOrd="0" presId="urn:microsoft.com/office/officeart/2009/3/layout/HorizontalOrganizationChart#387"/>
    <dgm:cxn modelId="{6715EE83-FA17-6445-8E1E-96E1EE24E360}" type="presParOf" srcId="{AE77A1E8-132B-1341-95C9-6CDC5B204332}" destId="{BC54EC3D-B2DC-484F-9CD6-9F3231267F19}" srcOrd="0" destOrd="0" presId="urn:microsoft.com/office/officeart/2009/3/layout/HorizontalOrganizationChart#387"/>
    <dgm:cxn modelId="{5EFF651A-9B00-C24D-BC38-3337FE50BBCF}" type="presParOf" srcId="{AE77A1E8-132B-1341-95C9-6CDC5B204332}" destId="{722CA863-ED9C-E14E-9B01-D90B8EA4404F}" srcOrd="1" destOrd="0" presId="urn:microsoft.com/office/officeart/2009/3/layout/HorizontalOrganizationChart#387"/>
    <dgm:cxn modelId="{DFDBF2DA-160C-964F-B94B-E8ED0EEA6C1C}" type="presParOf" srcId="{722CA863-ED9C-E14E-9B01-D90B8EA4404F}" destId="{DC0F7CA9-8AA0-C24E-933F-85F2D292020B}" srcOrd="0" destOrd="0" presId="urn:microsoft.com/office/officeart/2009/3/layout/HorizontalOrganizationChart#387"/>
    <dgm:cxn modelId="{E6653341-8DB6-4747-9EB6-B20607374839}" type="presParOf" srcId="{DC0F7CA9-8AA0-C24E-933F-85F2D292020B}" destId="{70BB7692-9D5E-3645-9097-25A9ADB9C6D7}" srcOrd="0" destOrd="0" presId="urn:microsoft.com/office/officeart/2009/3/layout/HorizontalOrganizationChart#387"/>
    <dgm:cxn modelId="{2C4375B9-D167-2948-9180-8835E2376174}" type="presParOf" srcId="{DC0F7CA9-8AA0-C24E-933F-85F2D292020B}" destId="{47ACC3DC-12AB-4442-945D-64045A492F36}" srcOrd="1" destOrd="0" presId="urn:microsoft.com/office/officeart/2009/3/layout/HorizontalOrganizationChart#387"/>
    <dgm:cxn modelId="{0A127DC2-CBC6-1F4A-B3B7-905027A09A7D}" type="presParOf" srcId="{722CA863-ED9C-E14E-9B01-D90B8EA4404F}" destId="{0FFB1FD9-6726-014A-908C-8FCE1CCA20DD}" srcOrd="1" destOrd="0" presId="urn:microsoft.com/office/officeart/2009/3/layout/HorizontalOrganizationChart#387"/>
    <dgm:cxn modelId="{63FFC03F-E85F-DE49-93A4-E1B82C456C06}" type="presParOf" srcId="{722CA863-ED9C-E14E-9B01-D90B8EA4404F}" destId="{F0E5AC2B-34F6-584B-BB45-0EB4DC92E429}" srcOrd="2" destOrd="0" presId="urn:microsoft.com/office/officeart/2009/3/layout/HorizontalOrganizationChart#387"/>
    <dgm:cxn modelId="{20332C30-9892-E341-BFD1-FA599686BD3B}" type="presParOf" srcId="{E5802C78-5763-9145-B23D-8AAF1AE976FD}" destId="{1DD82319-7954-874C-8FF0-2B0094DF2E21}" srcOrd="2" destOrd="0" presId="urn:microsoft.com/office/officeart/2009/3/layout/HorizontalOrganizationChart#387"/>
    <dgm:cxn modelId="{1D9C4632-A122-7C45-9569-82ECB0C13E3B}" type="presParOf" srcId="{1ED75843-4DE1-514E-9AD4-DFC9BDBA429F}" destId="{1DF27462-E06A-4B40-A09D-5202EEE6A6A3}" srcOrd="4" destOrd="0" presId="urn:microsoft.com/office/officeart/2009/3/layout/HorizontalOrganizationChart#387"/>
    <dgm:cxn modelId="{7C412AF8-D700-3846-A874-E2D14F3A3C48}" type="presParOf" srcId="{1ED75843-4DE1-514E-9AD4-DFC9BDBA429F}" destId="{52D8E962-E749-5445-B536-1A1209DF3941}" srcOrd="5" destOrd="0" presId="urn:microsoft.com/office/officeart/2009/3/layout/HorizontalOrganizationChart#387"/>
    <dgm:cxn modelId="{AA49589C-A302-1D46-A9E4-F9A378A0BAEF}" type="presParOf" srcId="{52D8E962-E749-5445-B536-1A1209DF3941}" destId="{ECA465CE-DD40-1B4E-A23B-B670D2A4DA95}" srcOrd="0" destOrd="0" presId="urn:microsoft.com/office/officeart/2009/3/layout/HorizontalOrganizationChart#387"/>
    <dgm:cxn modelId="{E2DCAB4E-27A8-924E-B504-ED45A71FB86C}" type="presParOf" srcId="{ECA465CE-DD40-1B4E-A23B-B670D2A4DA95}" destId="{A94329DC-679F-0246-8882-2A17F433B4E4}" srcOrd="0" destOrd="0" presId="urn:microsoft.com/office/officeart/2009/3/layout/HorizontalOrganizationChart#387"/>
    <dgm:cxn modelId="{F3D17552-6615-524E-9B32-7D831247F357}" type="presParOf" srcId="{ECA465CE-DD40-1B4E-A23B-B670D2A4DA95}" destId="{E3D8F3B7-EDFD-A447-87D4-5D0C65F3E8EB}" srcOrd="1" destOrd="0" presId="urn:microsoft.com/office/officeart/2009/3/layout/HorizontalOrganizationChart#387"/>
    <dgm:cxn modelId="{AA55E5DC-C2CA-274A-B98D-05B614828BE7}" type="presParOf" srcId="{52D8E962-E749-5445-B536-1A1209DF3941}" destId="{2508D9AB-4673-7B43-8FF1-D25E31DC7B73}" srcOrd="1" destOrd="0" presId="urn:microsoft.com/office/officeart/2009/3/layout/HorizontalOrganizationChart#387"/>
    <dgm:cxn modelId="{D156BB29-D69E-794B-8C1D-DB81880DA3FC}" type="presParOf" srcId="{52D8E962-E749-5445-B536-1A1209DF3941}" destId="{852E847E-9C0A-A443-AD3B-8E34EDB367C5}" srcOrd="2" destOrd="0" presId="urn:microsoft.com/office/officeart/2009/3/layout/HorizontalOrganizationChart#387"/>
    <dgm:cxn modelId="{DB64A3A0-654C-B640-BE51-EDA9C83AFF54}" type="presParOf" srcId="{0AB3AFFA-7A36-744F-A3EB-45E409B9E36A}" destId="{D226D22A-ED1E-524D-B915-33994ADE7F65}" srcOrd="2" destOrd="0" presId="urn:microsoft.com/office/officeart/2009/3/layout/HorizontalOrganizationChart#387"/>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2DB2470B-2DA1-D847-8889-DD2C4FC722C6}" type="doc">
      <dgm:prSet loTypeId="urn:microsoft.com/office/officeart/2009/3/layout/HorizontalOrganizationChart#388" loCatId="" qsTypeId="urn:microsoft.com/office/officeart/2005/8/quickstyle/simple1#417" qsCatId="simple" csTypeId="urn:microsoft.com/office/officeart/2005/8/colors/accent2_1#93" csCatId="accent2" phldr="1"/>
      <dgm:spPr/>
      <dgm:t>
        <a:bodyPr/>
        <a:lstStyle/>
        <a:p>
          <a:endParaRPr lang="zh-CN" altLang="en-US"/>
        </a:p>
      </dgm:t>
    </dgm:pt>
    <dgm:pt modelId="{2879D9E4-9A6F-AC4D-87ED-FA13FAFFA008}">
      <dgm:prSet phldrT="[文本]"/>
      <dgm:spPr/>
      <dgm:t>
        <a:bodyPr/>
        <a:lstStyle/>
        <a:p>
          <a:r>
            <a:rPr lang="zh-CN" altLang="en-US" dirty="0" smtClean="0">
              <a:latin typeface="微软雅黑" panose="020B0503020204020204" pitchFamily="34" charset="-122"/>
              <a:ea typeface="微软雅黑" panose="020B0503020204020204" pitchFamily="34" charset="-122"/>
              <a:cs typeface="微软雅黑" panose="020B0503020204020204" pitchFamily="34" charset="-122"/>
            </a:rPr>
            <a:t>资本主义生产过程</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dgm:t>
    </dgm:pt>
    <dgm:pt modelId="{095B1C4B-072C-F440-92B1-692BE608B2AE}" cxnId="{4ABB8339-5788-A445-A3BF-A7B119C405BC}" type="parTrans">
      <dgm:prSet/>
      <dgm:spPr/>
      <dgm:t>
        <a:bodyPr/>
        <a:lstStyle/>
        <a:p>
          <a:endParaRPr lang="zh-CN" altLang="en-US"/>
        </a:p>
      </dgm:t>
    </dgm:pt>
    <dgm:pt modelId="{1D378D77-221A-254C-A831-A526AC6051E6}" cxnId="{4ABB8339-5788-A445-A3BF-A7B119C405BC}" type="sibTrans">
      <dgm:prSet/>
      <dgm:spPr/>
      <dgm:t>
        <a:bodyPr/>
        <a:lstStyle/>
        <a:p>
          <a:endParaRPr lang="zh-CN" altLang="en-US"/>
        </a:p>
      </dgm:t>
    </dgm:pt>
    <dgm:pt modelId="{6A94EF38-949D-BF4B-9A78-085367CCC1C1}">
      <dgm:prSet phldrT="[文本]"/>
      <dgm:spPr/>
      <dgm:t>
        <a:bodyPr/>
        <a:lstStyle/>
        <a:p>
          <a:r>
            <a:rPr lang="zh-CN" altLang="en-US" dirty="0" smtClean="0">
              <a:latin typeface="微软雅黑" panose="020B0503020204020204" pitchFamily="34" charset="-122"/>
              <a:ea typeface="微软雅黑" panose="020B0503020204020204" pitchFamily="34" charset="-122"/>
              <a:cs typeface="微软雅黑" panose="020B0503020204020204" pitchFamily="34" charset="-122"/>
            </a:rPr>
            <a:t>劳动过程</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dgm:t>
    </dgm:pt>
    <dgm:pt modelId="{667BECAB-2420-674D-9CB0-928E84BBBBA4}" cxnId="{C7B0D718-26CC-5541-A91E-2EB68EC23454}" type="parTrans">
      <dgm:prSet/>
      <dgm:spPr/>
      <dgm:t>
        <a:bodyPr/>
        <a:lstStyle/>
        <a:p>
          <a:endParaRPr lang="zh-CN" altLang="en-US"/>
        </a:p>
      </dgm:t>
    </dgm:pt>
    <dgm:pt modelId="{51AF7868-6401-D043-AF24-3A9D8D085C7C}" cxnId="{C7B0D718-26CC-5541-A91E-2EB68EC23454}" type="sibTrans">
      <dgm:prSet/>
      <dgm:spPr/>
      <dgm:t>
        <a:bodyPr/>
        <a:lstStyle/>
        <a:p>
          <a:endParaRPr lang="zh-CN" altLang="en-US"/>
        </a:p>
      </dgm:t>
    </dgm:pt>
    <dgm:pt modelId="{551505EE-7A51-1B44-91C2-CFD874B5C044}">
      <dgm:prSet phldrT="[文本]"/>
      <dgm:spPr/>
      <dgm:t>
        <a:bodyPr/>
        <a:lstStyle/>
        <a:p>
          <a:r>
            <a:rPr lang="zh-CN" altLang="en-US" dirty="0" smtClean="0">
              <a:latin typeface="微软雅黑" panose="020B0503020204020204" pitchFamily="34" charset="-122"/>
              <a:ea typeface="微软雅黑" panose="020B0503020204020204" pitchFamily="34" charset="-122"/>
              <a:cs typeface="微软雅黑" panose="020B0503020204020204" pitchFamily="34" charset="-122"/>
            </a:rPr>
            <a:t>价值增殖过程</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dgm:t>
    </dgm:pt>
    <dgm:pt modelId="{B02C5A3E-3353-AB49-B1CD-D2348B134992}" cxnId="{F00F4D55-D0A8-0448-8B73-AF1345C08F74}" type="parTrans">
      <dgm:prSet/>
      <dgm:spPr/>
      <dgm:t>
        <a:bodyPr/>
        <a:lstStyle/>
        <a:p>
          <a:endParaRPr lang="zh-CN" altLang="en-US"/>
        </a:p>
      </dgm:t>
    </dgm:pt>
    <dgm:pt modelId="{408CEE25-955E-C540-BD26-0177D6E343D9}" cxnId="{F00F4D55-D0A8-0448-8B73-AF1345C08F74}" type="sibTrans">
      <dgm:prSet/>
      <dgm:spPr/>
      <dgm:t>
        <a:bodyPr/>
        <a:lstStyle/>
        <a:p>
          <a:endParaRPr lang="zh-CN" altLang="en-US"/>
        </a:p>
      </dgm:t>
    </dgm:pt>
    <dgm:pt modelId="{25D6ADD4-4183-DA4B-8891-F06E5E49A765}">
      <dgm:prSet/>
      <dgm:spPr/>
      <dgm:t>
        <a:bodyPr/>
        <a:lstStyle/>
        <a:p>
          <a:r>
            <a:rPr lang="zh-CN" altLang="en-US" dirty="0" smtClean="0">
              <a:latin typeface="微软雅黑" panose="020B0503020204020204" pitchFamily="34" charset="-122"/>
              <a:ea typeface="微软雅黑" panose="020B0503020204020204" pitchFamily="34" charset="-122"/>
              <a:cs typeface="微软雅黑" panose="020B0503020204020204" pitchFamily="34" charset="-122"/>
            </a:rPr>
            <a:t>谁产生剩余价值</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dgm:t>
    </dgm:pt>
    <dgm:pt modelId="{BC17526A-A779-834F-8052-B6BFAA2BEF4E}" cxnId="{837647F5-550B-8C49-A308-4BD51167A5F5}" type="parTrans">
      <dgm:prSet/>
      <dgm:spPr/>
      <dgm:t>
        <a:bodyPr/>
        <a:lstStyle/>
        <a:p>
          <a:endParaRPr lang="zh-CN" altLang="en-US"/>
        </a:p>
      </dgm:t>
    </dgm:pt>
    <dgm:pt modelId="{AED56A5B-A524-B943-9FF2-226F722E3015}" cxnId="{837647F5-550B-8C49-A308-4BD51167A5F5}" type="sibTrans">
      <dgm:prSet/>
      <dgm:spPr/>
      <dgm:t>
        <a:bodyPr/>
        <a:lstStyle/>
        <a:p>
          <a:endParaRPr lang="zh-CN" altLang="en-US"/>
        </a:p>
      </dgm:t>
    </dgm:pt>
    <dgm:pt modelId="{AF2A30C6-4197-9A4D-A111-7D14ACF5CABB}">
      <dgm:prSet/>
      <dgm:spPr/>
      <dgm:t>
        <a:bodyPr/>
        <a:lstStyle/>
        <a:p>
          <a:r>
            <a:rPr lang="zh-CN" altLang="en-US" dirty="0" smtClean="0">
              <a:latin typeface="微软雅黑" panose="020B0503020204020204" pitchFamily="34" charset="-122"/>
              <a:ea typeface="微软雅黑" panose="020B0503020204020204" pitchFamily="34" charset="-122"/>
              <a:cs typeface="微软雅黑" panose="020B0503020204020204" pitchFamily="34" charset="-122"/>
            </a:rPr>
            <a:t>生产剩余价值的过程</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dgm:t>
    </dgm:pt>
    <dgm:pt modelId="{0690D6B1-D92A-394B-AD5E-A0ED97C6DD99}" cxnId="{0292560E-94C8-7643-B57C-B1A271623F56}" type="parTrans">
      <dgm:prSet/>
      <dgm:spPr/>
      <dgm:t>
        <a:bodyPr/>
        <a:lstStyle/>
        <a:p>
          <a:endParaRPr lang="zh-CN" altLang="en-US"/>
        </a:p>
      </dgm:t>
    </dgm:pt>
    <dgm:pt modelId="{5297632C-45EB-ED43-9BF7-37A60C13163F}" cxnId="{0292560E-94C8-7643-B57C-B1A271623F56}" type="sibTrans">
      <dgm:prSet/>
      <dgm:spPr/>
      <dgm:t>
        <a:bodyPr/>
        <a:lstStyle/>
        <a:p>
          <a:endParaRPr lang="zh-CN" altLang="en-US"/>
        </a:p>
      </dgm:t>
    </dgm:pt>
    <dgm:pt modelId="{9AE39223-564B-8B40-856E-9577FE4F1685}">
      <dgm:prSet/>
      <dgm:spPr/>
      <dgm:t>
        <a:bodyPr/>
        <a:lstStyle/>
        <a:p>
          <a:r>
            <a:rPr lang="zh-CN" altLang="en-US" dirty="0" smtClean="0">
              <a:latin typeface="微软雅黑" panose="020B0503020204020204" pitchFamily="34" charset="-122"/>
              <a:ea typeface="微软雅黑" panose="020B0503020204020204" pitchFamily="34" charset="-122"/>
              <a:cs typeface="微软雅黑" panose="020B0503020204020204" pitchFamily="34" charset="-122"/>
            </a:rPr>
            <a:t>资本的本质</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endParaRPr>
        </a:p>
      </dgm:t>
    </dgm:pt>
    <dgm:pt modelId="{E814A8D2-0406-7844-90E5-F2879FAD081F}" cxnId="{CB21185F-AEF7-B84F-A5A5-8DDE5874D577}" type="parTrans">
      <dgm:prSet/>
      <dgm:spPr/>
      <dgm:t>
        <a:bodyPr/>
        <a:lstStyle/>
        <a:p>
          <a:endParaRPr lang="zh-CN" altLang="en-US"/>
        </a:p>
      </dgm:t>
    </dgm:pt>
    <dgm:pt modelId="{C05E653F-F0D0-B048-9559-E51C9BE3143A}" cxnId="{CB21185F-AEF7-B84F-A5A5-8DDE5874D577}" type="sibTrans">
      <dgm:prSet/>
      <dgm:spPr/>
      <dgm:t>
        <a:bodyPr/>
        <a:lstStyle/>
        <a:p>
          <a:endParaRPr lang="zh-CN" altLang="en-US"/>
        </a:p>
      </dgm:t>
    </dgm:pt>
    <dgm:pt modelId="{A01632E7-068C-3149-87AA-D5B79A83FE03}" type="pres">
      <dgm:prSet presAssocID="{2DB2470B-2DA1-D847-8889-DD2C4FC722C6}" presName="hierChild1" presStyleCnt="0">
        <dgm:presLayoutVars>
          <dgm:orgChart val="1"/>
          <dgm:chPref val="1"/>
          <dgm:dir/>
          <dgm:animOne val="branch"/>
          <dgm:animLvl val="lvl"/>
          <dgm:resizeHandles/>
        </dgm:presLayoutVars>
      </dgm:prSet>
      <dgm:spPr/>
      <dgm:t>
        <a:bodyPr/>
        <a:lstStyle/>
        <a:p>
          <a:endParaRPr lang="zh-CN" altLang="en-US"/>
        </a:p>
      </dgm:t>
    </dgm:pt>
    <dgm:pt modelId="{71B9724E-44AE-6740-A38A-391ACB293BD4}" type="pres">
      <dgm:prSet presAssocID="{2879D9E4-9A6F-AC4D-87ED-FA13FAFFA008}" presName="hierRoot1" presStyleCnt="0">
        <dgm:presLayoutVars>
          <dgm:hierBranch val="init"/>
        </dgm:presLayoutVars>
      </dgm:prSet>
      <dgm:spPr/>
      <dgm:t>
        <a:bodyPr/>
        <a:lstStyle/>
        <a:p>
          <a:endParaRPr lang="zh-CN" altLang="en-US"/>
        </a:p>
      </dgm:t>
    </dgm:pt>
    <dgm:pt modelId="{B1225A02-A3A3-564B-86E6-C4F913FC308C}" type="pres">
      <dgm:prSet presAssocID="{2879D9E4-9A6F-AC4D-87ED-FA13FAFFA008}" presName="rootComposite1" presStyleCnt="0"/>
      <dgm:spPr/>
      <dgm:t>
        <a:bodyPr/>
        <a:lstStyle/>
        <a:p>
          <a:endParaRPr lang="zh-CN" altLang="en-US"/>
        </a:p>
      </dgm:t>
    </dgm:pt>
    <dgm:pt modelId="{5D655CFB-F234-BE43-8C67-0CA90745E406}" type="pres">
      <dgm:prSet presAssocID="{2879D9E4-9A6F-AC4D-87ED-FA13FAFFA008}" presName="rootText1" presStyleLbl="node0" presStyleIdx="0" presStyleCnt="1">
        <dgm:presLayoutVars>
          <dgm:chPref val="3"/>
        </dgm:presLayoutVars>
      </dgm:prSet>
      <dgm:spPr/>
      <dgm:t>
        <a:bodyPr/>
        <a:lstStyle/>
        <a:p>
          <a:endParaRPr lang="zh-CN" altLang="en-US"/>
        </a:p>
      </dgm:t>
    </dgm:pt>
    <dgm:pt modelId="{9CBFAD90-5337-3C4C-9ADB-34857318220F}" type="pres">
      <dgm:prSet presAssocID="{2879D9E4-9A6F-AC4D-87ED-FA13FAFFA008}" presName="rootConnector1" presStyleLbl="node1" presStyleIdx="0" presStyleCnt="0"/>
      <dgm:spPr/>
      <dgm:t>
        <a:bodyPr/>
        <a:lstStyle/>
        <a:p>
          <a:endParaRPr lang="zh-CN" altLang="en-US"/>
        </a:p>
      </dgm:t>
    </dgm:pt>
    <dgm:pt modelId="{8A9F451D-C13C-0245-880A-A56C52A87EA4}" type="pres">
      <dgm:prSet presAssocID="{2879D9E4-9A6F-AC4D-87ED-FA13FAFFA008}" presName="hierChild2" presStyleCnt="0"/>
      <dgm:spPr/>
      <dgm:t>
        <a:bodyPr/>
        <a:lstStyle/>
        <a:p>
          <a:endParaRPr lang="zh-CN" altLang="en-US"/>
        </a:p>
      </dgm:t>
    </dgm:pt>
    <dgm:pt modelId="{63013726-0C69-7347-AC51-B52FF674B29E}" type="pres">
      <dgm:prSet presAssocID="{667BECAB-2420-674D-9CB0-928E84BBBBA4}" presName="Name64" presStyleLbl="parChTrans1D2" presStyleIdx="0" presStyleCnt="2"/>
      <dgm:spPr/>
      <dgm:t>
        <a:bodyPr/>
        <a:lstStyle/>
        <a:p>
          <a:endParaRPr lang="zh-CN" altLang="en-US"/>
        </a:p>
      </dgm:t>
    </dgm:pt>
    <dgm:pt modelId="{8BA1002E-FCE5-6D40-A2F7-B89A2DE192A5}" type="pres">
      <dgm:prSet presAssocID="{6A94EF38-949D-BF4B-9A78-085367CCC1C1}" presName="hierRoot2" presStyleCnt="0">
        <dgm:presLayoutVars>
          <dgm:hierBranch val="init"/>
        </dgm:presLayoutVars>
      </dgm:prSet>
      <dgm:spPr/>
      <dgm:t>
        <a:bodyPr/>
        <a:lstStyle/>
        <a:p>
          <a:endParaRPr lang="zh-CN" altLang="en-US"/>
        </a:p>
      </dgm:t>
    </dgm:pt>
    <dgm:pt modelId="{7DD23F3B-0463-D245-A911-DFF4FEFB0EB1}" type="pres">
      <dgm:prSet presAssocID="{6A94EF38-949D-BF4B-9A78-085367CCC1C1}" presName="rootComposite" presStyleCnt="0"/>
      <dgm:spPr/>
      <dgm:t>
        <a:bodyPr/>
        <a:lstStyle/>
        <a:p>
          <a:endParaRPr lang="zh-CN" altLang="en-US"/>
        </a:p>
      </dgm:t>
    </dgm:pt>
    <dgm:pt modelId="{25BE01D1-3B66-6B43-A7A5-1A09992751BD}" type="pres">
      <dgm:prSet presAssocID="{6A94EF38-949D-BF4B-9A78-085367CCC1C1}" presName="rootText" presStyleLbl="node2" presStyleIdx="0" presStyleCnt="2">
        <dgm:presLayoutVars>
          <dgm:chPref val="3"/>
        </dgm:presLayoutVars>
      </dgm:prSet>
      <dgm:spPr/>
      <dgm:t>
        <a:bodyPr/>
        <a:lstStyle/>
        <a:p>
          <a:endParaRPr lang="zh-CN" altLang="en-US"/>
        </a:p>
      </dgm:t>
    </dgm:pt>
    <dgm:pt modelId="{9E148698-42C7-BF44-AC23-DE0ECD696A3D}" type="pres">
      <dgm:prSet presAssocID="{6A94EF38-949D-BF4B-9A78-085367CCC1C1}" presName="rootConnector" presStyleLbl="node2" presStyleIdx="0" presStyleCnt="2"/>
      <dgm:spPr/>
      <dgm:t>
        <a:bodyPr/>
        <a:lstStyle/>
        <a:p>
          <a:endParaRPr lang="zh-CN" altLang="en-US"/>
        </a:p>
      </dgm:t>
    </dgm:pt>
    <dgm:pt modelId="{3AD755FF-0FAD-9943-AC7E-610EB50250D5}" type="pres">
      <dgm:prSet presAssocID="{6A94EF38-949D-BF4B-9A78-085367CCC1C1}" presName="hierChild4" presStyleCnt="0"/>
      <dgm:spPr/>
      <dgm:t>
        <a:bodyPr/>
        <a:lstStyle/>
        <a:p>
          <a:endParaRPr lang="zh-CN" altLang="en-US"/>
        </a:p>
      </dgm:t>
    </dgm:pt>
    <dgm:pt modelId="{2F2DB38D-58B9-A248-8728-AAB36E69C616}" type="pres">
      <dgm:prSet presAssocID="{6A94EF38-949D-BF4B-9A78-085367CCC1C1}" presName="hierChild5" presStyleCnt="0"/>
      <dgm:spPr/>
      <dgm:t>
        <a:bodyPr/>
        <a:lstStyle/>
        <a:p>
          <a:endParaRPr lang="zh-CN" altLang="en-US"/>
        </a:p>
      </dgm:t>
    </dgm:pt>
    <dgm:pt modelId="{FA4AB98A-3B04-0349-A78B-BC29F5D09279}" type="pres">
      <dgm:prSet presAssocID="{B02C5A3E-3353-AB49-B1CD-D2348B134992}" presName="Name64" presStyleLbl="parChTrans1D2" presStyleIdx="1" presStyleCnt="2"/>
      <dgm:spPr/>
      <dgm:t>
        <a:bodyPr/>
        <a:lstStyle/>
        <a:p>
          <a:endParaRPr lang="zh-CN" altLang="en-US"/>
        </a:p>
      </dgm:t>
    </dgm:pt>
    <dgm:pt modelId="{EB7FCDDE-CD50-3149-809C-6923BAC76078}" type="pres">
      <dgm:prSet presAssocID="{551505EE-7A51-1B44-91C2-CFD874B5C044}" presName="hierRoot2" presStyleCnt="0">
        <dgm:presLayoutVars>
          <dgm:hierBranch val="init"/>
        </dgm:presLayoutVars>
      </dgm:prSet>
      <dgm:spPr/>
      <dgm:t>
        <a:bodyPr/>
        <a:lstStyle/>
        <a:p>
          <a:endParaRPr lang="zh-CN" altLang="en-US"/>
        </a:p>
      </dgm:t>
    </dgm:pt>
    <dgm:pt modelId="{363A43FD-B69A-0C4E-B161-08B5CBD38F83}" type="pres">
      <dgm:prSet presAssocID="{551505EE-7A51-1B44-91C2-CFD874B5C044}" presName="rootComposite" presStyleCnt="0"/>
      <dgm:spPr/>
      <dgm:t>
        <a:bodyPr/>
        <a:lstStyle/>
        <a:p>
          <a:endParaRPr lang="zh-CN" altLang="en-US"/>
        </a:p>
      </dgm:t>
    </dgm:pt>
    <dgm:pt modelId="{D066162D-44EE-F741-8B72-A396E0881151}" type="pres">
      <dgm:prSet presAssocID="{551505EE-7A51-1B44-91C2-CFD874B5C044}" presName="rootText" presStyleLbl="node2" presStyleIdx="1" presStyleCnt="2">
        <dgm:presLayoutVars>
          <dgm:chPref val="3"/>
        </dgm:presLayoutVars>
      </dgm:prSet>
      <dgm:spPr/>
      <dgm:t>
        <a:bodyPr/>
        <a:lstStyle/>
        <a:p>
          <a:endParaRPr lang="zh-CN" altLang="en-US"/>
        </a:p>
      </dgm:t>
    </dgm:pt>
    <dgm:pt modelId="{892A8841-DC7E-D34B-91EC-C5DAE4C0C32B}" type="pres">
      <dgm:prSet presAssocID="{551505EE-7A51-1B44-91C2-CFD874B5C044}" presName="rootConnector" presStyleLbl="node2" presStyleIdx="1" presStyleCnt="2"/>
      <dgm:spPr/>
      <dgm:t>
        <a:bodyPr/>
        <a:lstStyle/>
        <a:p>
          <a:endParaRPr lang="zh-CN" altLang="en-US"/>
        </a:p>
      </dgm:t>
    </dgm:pt>
    <dgm:pt modelId="{69580FD2-CE50-BA4D-BA70-C6499B60A460}" type="pres">
      <dgm:prSet presAssocID="{551505EE-7A51-1B44-91C2-CFD874B5C044}" presName="hierChild4" presStyleCnt="0"/>
      <dgm:spPr/>
      <dgm:t>
        <a:bodyPr/>
        <a:lstStyle/>
        <a:p>
          <a:endParaRPr lang="zh-CN" altLang="en-US"/>
        </a:p>
      </dgm:t>
    </dgm:pt>
    <dgm:pt modelId="{477E77D7-AEB5-504B-A6B5-D4948F76587C}" type="pres">
      <dgm:prSet presAssocID="{BC17526A-A779-834F-8052-B6BFAA2BEF4E}" presName="Name64" presStyleLbl="parChTrans1D3" presStyleIdx="0" presStyleCnt="3"/>
      <dgm:spPr/>
      <dgm:t>
        <a:bodyPr/>
        <a:lstStyle/>
        <a:p>
          <a:endParaRPr lang="zh-CN" altLang="en-US"/>
        </a:p>
      </dgm:t>
    </dgm:pt>
    <dgm:pt modelId="{E9D24593-D1C9-E847-B8AA-E8C2E8FF9575}" type="pres">
      <dgm:prSet presAssocID="{25D6ADD4-4183-DA4B-8891-F06E5E49A765}" presName="hierRoot2" presStyleCnt="0">
        <dgm:presLayoutVars>
          <dgm:hierBranch val="init"/>
        </dgm:presLayoutVars>
      </dgm:prSet>
      <dgm:spPr/>
      <dgm:t>
        <a:bodyPr/>
        <a:lstStyle/>
        <a:p>
          <a:endParaRPr lang="zh-CN" altLang="en-US"/>
        </a:p>
      </dgm:t>
    </dgm:pt>
    <dgm:pt modelId="{A3C49964-7261-EC45-A3F1-691D20A161A7}" type="pres">
      <dgm:prSet presAssocID="{25D6ADD4-4183-DA4B-8891-F06E5E49A765}" presName="rootComposite" presStyleCnt="0"/>
      <dgm:spPr/>
      <dgm:t>
        <a:bodyPr/>
        <a:lstStyle/>
        <a:p>
          <a:endParaRPr lang="zh-CN" altLang="en-US"/>
        </a:p>
      </dgm:t>
    </dgm:pt>
    <dgm:pt modelId="{C8E8E37C-2A63-A44E-861F-E3614B58F6B3}" type="pres">
      <dgm:prSet presAssocID="{25D6ADD4-4183-DA4B-8891-F06E5E49A765}" presName="rootText" presStyleLbl="node3" presStyleIdx="0" presStyleCnt="3">
        <dgm:presLayoutVars>
          <dgm:chPref val="3"/>
        </dgm:presLayoutVars>
      </dgm:prSet>
      <dgm:spPr/>
      <dgm:t>
        <a:bodyPr/>
        <a:lstStyle/>
        <a:p>
          <a:endParaRPr lang="zh-CN" altLang="en-US"/>
        </a:p>
      </dgm:t>
    </dgm:pt>
    <dgm:pt modelId="{2CB24267-A098-5941-8B30-946EE5E98AB9}" type="pres">
      <dgm:prSet presAssocID="{25D6ADD4-4183-DA4B-8891-F06E5E49A765}" presName="rootConnector" presStyleLbl="node3" presStyleIdx="0" presStyleCnt="3"/>
      <dgm:spPr/>
      <dgm:t>
        <a:bodyPr/>
        <a:lstStyle/>
        <a:p>
          <a:endParaRPr lang="zh-CN" altLang="en-US"/>
        </a:p>
      </dgm:t>
    </dgm:pt>
    <dgm:pt modelId="{FE722A3E-5BFA-2A4C-B6B3-C2A2A908AC03}" type="pres">
      <dgm:prSet presAssocID="{25D6ADD4-4183-DA4B-8891-F06E5E49A765}" presName="hierChild4" presStyleCnt="0"/>
      <dgm:spPr/>
      <dgm:t>
        <a:bodyPr/>
        <a:lstStyle/>
        <a:p>
          <a:endParaRPr lang="zh-CN" altLang="en-US"/>
        </a:p>
      </dgm:t>
    </dgm:pt>
    <dgm:pt modelId="{2E183D51-5226-6845-837D-787FAE30AFF7}" type="pres">
      <dgm:prSet presAssocID="{25D6ADD4-4183-DA4B-8891-F06E5E49A765}" presName="hierChild5" presStyleCnt="0"/>
      <dgm:spPr/>
      <dgm:t>
        <a:bodyPr/>
        <a:lstStyle/>
        <a:p>
          <a:endParaRPr lang="zh-CN" altLang="en-US"/>
        </a:p>
      </dgm:t>
    </dgm:pt>
    <dgm:pt modelId="{D6D3AA95-622E-6A4A-A823-1A7FC3F96448}" type="pres">
      <dgm:prSet presAssocID="{0690D6B1-D92A-394B-AD5E-A0ED97C6DD99}" presName="Name64" presStyleLbl="parChTrans1D3" presStyleIdx="1" presStyleCnt="3"/>
      <dgm:spPr/>
      <dgm:t>
        <a:bodyPr/>
        <a:lstStyle/>
        <a:p>
          <a:endParaRPr lang="zh-CN" altLang="en-US"/>
        </a:p>
      </dgm:t>
    </dgm:pt>
    <dgm:pt modelId="{E21346E9-774F-7747-83D8-B4740FD3F361}" type="pres">
      <dgm:prSet presAssocID="{AF2A30C6-4197-9A4D-A111-7D14ACF5CABB}" presName="hierRoot2" presStyleCnt="0">
        <dgm:presLayoutVars>
          <dgm:hierBranch val="init"/>
        </dgm:presLayoutVars>
      </dgm:prSet>
      <dgm:spPr/>
      <dgm:t>
        <a:bodyPr/>
        <a:lstStyle/>
        <a:p>
          <a:endParaRPr lang="zh-CN" altLang="en-US"/>
        </a:p>
      </dgm:t>
    </dgm:pt>
    <dgm:pt modelId="{7E7A13E3-2943-ED46-9848-5783775A0C30}" type="pres">
      <dgm:prSet presAssocID="{AF2A30C6-4197-9A4D-A111-7D14ACF5CABB}" presName="rootComposite" presStyleCnt="0"/>
      <dgm:spPr/>
      <dgm:t>
        <a:bodyPr/>
        <a:lstStyle/>
        <a:p>
          <a:endParaRPr lang="zh-CN" altLang="en-US"/>
        </a:p>
      </dgm:t>
    </dgm:pt>
    <dgm:pt modelId="{F78D5A57-D000-3245-A4E1-FD29D93322F5}" type="pres">
      <dgm:prSet presAssocID="{AF2A30C6-4197-9A4D-A111-7D14ACF5CABB}" presName="rootText" presStyleLbl="node3" presStyleIdx="1" presStyleCnt="3">
        <dgm:presLayoutVars>
          <dgm:chPref val="3"/>
        </dgm:presLayoutVars>
      </dgm:prSet>
      <dgm:spPr/>
      <dgm:t>
        <a:bodyPr/>
        <a:lstStyle/>
        <a:p>
          <a:endParaRPr lang="zh-CN" altLang="en-US"/>
        </a:p>
      </dgm:t>
    </dgm:pt>
    <dgm:pt modelId="{C53BAB7A-D0F0-5D43-97C0-B784F04E1AEE}" type="pres">
      <dgm:prSet presAssocID="{AF2A30C6-4197-9A4D-A111-7D14ACF5CABB}" presName="rootConnector" presStyleLbl="node3" presStyleIdx="1" presStyleCnt="3"/>
      <dgm:spPr/>
      <dgm:t>
        <a:bodyPr/>
        <a:lstStyle/>
        <a:p>
          <a:endParaRPr lang="zh-CN" altLang="en-US"/>
        </a:p>
      </dgm:t>
    </dgm:pt>
    <dgm:pt modelId="{B006D162-057C-8340-9D2E-F6543CC7BFED}" type="pres">
      <dgm:prSet presAssocID="{AF2A30C6-4197-9A4D-A111-7D14ACF5CABB}" presName="hierChild4" presStyleCnt="0"/>
      <dgm:spPr/>
      <dgm:t>
        <a:bodyPr/>
        <a:lstStyle/>
        <a:p>
          <a:endParaRPr lang="zh-CN" altLang="en-US"/>
        </a:p>
      </dgm:t>
    </dgm:pt>
    <dgm:pt modelId="{015B7651-5099-9C42-A60F-995EE50D7BC1}" type="pres">
      <dgm:prSet presAssocID="{AF2A30C6-4197-9A4D-A111-7D14ACF5CABB}" presName="hierChild5" presStyleCnt="0"/>
      <dgm:spPr/>
      <dgm:t>
        <a:bodyPr/>
        <a:lstStyle/>
        <a:p>
          <a:endParaRPr lang="zh-CN" altLang="en-US"/>
        </a:p>
      </dgm:t>
    </dgm:pt>
    <dgm:pt modelId="{670A4B19-B50D-304A-A5B1-E4B1CD1FFA6D}" type="pres">
      <dgm:prSet presAssocID="{E814A8D2-0406-7844-90E5-F2879FAD081F}" presName="Name64" presStyleLbl="parChTrans1D3" presStyleIdx="2" presStyleCnt="3"/>
      <dgm:spPr/>
      <dgm:t>
        <a:bodyPr/>
        <a:lstStyle/>
        <a:p>
          <a:endParaRPr lang="zh-CN" altLang="en-US"/>
        </a:p>
      </dgm:t>
    </dgm:pt>
    <dgm:pt modelId="{CB0B3D2E-12D3-9E48-9095-3E3C1800A592}" type="pres">
      <dgm:prSet presAssocID="{9AE39223-564B-8B40-856E-9577FE4F1685}" presName="hierRoot2" presStyleCnt="0">
        <dgm:presLayoutVars>
          <dgm:hierBranch val="init"/>
        </dgm:presLayoutVars>
      </dgm:prSet>
      <dgm:spPr/>
      <dgm:t>
        <a:bodyPr/>
        <a:lstStyle/>
        <a:p>
          <a:endParaRPr lang="zh-CN" altLang="en-US"/>
        </a:p>
      </dgm:t>
    </dgm:pt>
    <dgm:pt modelId="{6DE10237-B37B-444A-A80A-0CEE5557D5E7}" type="pres">
      <dgm:prSet presAssocID="{9AE39223-564B-8B40-856E-9577FE4F1685}" presName="rootComposite" presStyleCnt="0"/>
      <dgm:spPr/>
      <dgm:t>
        <a:bodyPr/>
        <a:lstStyle/>
        <a:p>
          <a:endParaRPr lang="zh-CN" altLang="en-US"/>
        </a:p>
      </dgm:t>
    </dgm:pt>
    <dgm:pt modelId="{00E7CE01-B3E8-ED49-B821-FF8D8D1E0661}" type="pres">
      <dgm:prSet presAssocID="{9AE39223-564B-8B40-856E-9577FE4F1685}" presName="rootText" presStyleLbl="node3" presStyleIdx="2" presStyleCnt="3">
        <dgm:presLayoutVars>
          <dgm:chPref val="3"/>
        </dgm:presLayoutVars>
      </dgm:prSet>
      <dgm:spPr/>
      <dgm:t>
        <a:bodyPr/>
        <a:lstStyle/>
        <a:p>
          <a:endParaRPr lang="zh-CN" altLang="en-US"/>
        </a:p>
      </dgm:t>
    </dgm:pt>
    <dgm:pt modelId="{79B49154-69A7-B544-A612-6648B2E5CBB0}" type="pres">
      <dgm:prSet presAssocID="{9AE39223-564B-8B40-856E-9577FE4F1685}" presName="rootConnector" presStyleLbl="node3" presStyleIdx="2" presStyleCnt="3"/>
      <dgm:spPr/>
      <dgm:t>
        <a:bodyPr/>
        <a:lstStyle/>
        <a:p>
          <a:endParaRPr lang="zh-CN" altLang="en-US"/>
        </a:p>
      </dgm:t>
    </dgm:pt>
    <dgm:pt modelId="{F73EB59B-0F6F-954D-8087-521E47C67D50}" type="pres">
      <dgm:prSet presAssocID="{9AE39223-564B-8B40-856E-9577FE4F1685}" presName="hierChild4" presStyleCnt="0"/>
      <dgm:spPr/>
      <dgm:t>
        <a:bodyPr/>
        <a:lstStyle/>
        <a:p>
          <a:endParaRPr lang="zh-CN" altLang="en-US"/>
        </a:p>
      </dgm:t>
    </dgm:pt>
    <dgm:pt modelId="{E901C2B6-7B7C-CB46-85F3-5EFC3198A612}" type="pres">
      <dgm:prSet presAssocID="{9AE39223-564B-8B40-856E-9577FE4F1685}" presName="hierChild5" presStyleCnt="0"/>
      <dgm:spPr/>
      <dgm:t>
        <a:bodyPr/>
        <a:lstStyle/>
        <a:p>
          <a:endParaRPr lang="zh-CN" altLang="en-US"/>
        </a:p>
      </dgm:t>
    </dgm:pt>
    <dgm:pt modelId="{34951289-BC41-C34C-BA86-3C33BAC87CBC}" type="pres">
      <dgm:prSet presAssocID="{551505EE-7A51-1B44-91C2-CFD874B5C044}" presName="hierChild5" presStyleCnt="0"/>
      <dgm:spPr/>
      <dgm:t>
        <a:bodyPr/>
        <a:lstStyle/>
        <a:p>
          <a:endParaRPr lang="zh-CN" altLang="en-US"/>
        </a:p>
      </dgm:t>
    </dgm:pt>
    <dgm:pt modelId="{B62ED352-EE1B-6F40-BBCF-468EDAFA0543}" type="pres">
      <dgm:prSet presAssocID="{2879D9E4-9A6F-AC4D-87ED-FA13FAFFA008}" presName="hierChild3" presStyleCnt="0"/>
      <dgm:spPr/>
      <dgm:t>
        <a:bodyPr/>
        <a:lstStyle/>
        <a:p>
          <a:endParaRPr lang="zh-CN" altLang="en-US"/>
        </a:p>
      </dgm:t>
    </dgm:pt>
  </dgm:ptLst>
  <dgm:cxnLst>
    <dgm:cxn modelId="{7CA47570-730B-FC45-98DC-64C913324A17}" type="presOf" srcId="{2879D9E4-9A6F-AC4D-87ED-FA13FAFFA008}" destId="{5D655CFB-F234-BE43-8C67-0CA90745E406}" srcOrd="0" destOrd="0" presId="urn:microsoft.com/office/officeart/2009/3/layout/HorizontalOrganizationChart#388"/>
    <dgm:cxn modelId="{C7B0D718-26CC-5541-A91E-2EB68EC23454}" srcId="{2879D9E4-9A6F-AC4D-87ED-FA13FAFFA008}" destId="{6A94EF38-949D-BF4B-9A78-085367CCC1C1}" srcOrd="0" destOrd="0" parTransId="{667BECAB-2420-674D-9CB0-928E84BBBBA4}" sibTransId="{51AF7868-6401-D043-AF24-3A9D8D085C7C}"/>
    <dgm:cxn modelId="{C2D3AF58-0726-A142-A798-87E758FBD993}" type="presOf" srcId="{0690D6B1-D92A-394B-AD5E-A0ED97C6DD99}" destId="{D6D3AA95-622E-6A4A-A823-1A7FC3F96448}" srcOrd="0" destOrd="0" presId="urn:microsoft.com/office/officeart/2009/3/layout/HorizontalOrganizationChart#388"/>
    <dgm:cxn modelId="{7CA0EE34-FA05-3843-8B37-D297A31076D0}" type="presOf" srcId="{6A94EF38-949D-BF4B-9A78-085367CCC1C1}" destId="{9E148698-42C7-BF44-AC23-DE0ECD696A3D}" srcOrd="1" destOrd="0" presId="urn:microsoft.com/office/officeart/2009/3/layout/HorizontalOrganizationChart#388"/>
    <dgm:cxn modelId="{E9899616-7AD0-344A-B634-2CEBD603F83F}" type="presOf" srcId="{E814A8D2-0406-7844-90E5-F2879FAD081F}" destId="{670A4B19-B50D-304A-A5B1-E4B1CD1FFA6D}" srcOrd="0" destOrd="0" presId="urn:microsoft.com/office/officeart/2009/3/layout/HorizontalOrganizationChart#388"/>
    <dgm:cxn modelId="{7710181A-3CDA-5A47-99D5-6A3E395B3E0F}" type="presOf" srcId="{667BECAB-2420-674D-9CB0-928E84BBBBA4}" destId="{63013726-0C69-7347-AC51-B52FF674B29E}" srcOrd="0" destOrd="0" presId="urn:microsoft.com/office/officeart/2009/3/layout/HorizontalOrganizationChart#388"/>
    <dgm:cxn modelId="{D642B598-BB11-5C43-A159-CC0941BCD918}" type="presOf" srcId="{AF2A30C6-4197-9A4D-A111-7D14ACF5CABB}" destId="{C53BAB7A-D0F0-5D43-97C0-B784F04E1AEE}" srcOrd="1" destOrd="0" presId="urn:microsoft.com/office/officeart/2009/3/layout/HorizontalOrganizationChart#388"/>
    <dgm:cxn modelId="{837647F5-550B-8C49-A308-4BD51167A5F5}" srcId="{551505EE-7A51-1B44-91C2-CFD874B5C044}" destId="{25D6ADD4-4183-DA4B-8891-F06E5E49A765}" srcOrd="0" destOrd="0" parTransId="{BC17526A-A779-834F-8052-B6BFAA2BEF4E}" sibTransId="{AED56A5B-A524-B943-9FF2-226F722E3015}"/>
    <dgm:cxn modelId="{063B1B61-9A9A-D549-903E-04871DCC3003}" type="presOf" srcId="{B02C5A3E-3353-AB49-B1CD-D2348B134992}" destId="{FA4AB98A-3B04-0349-A78B-BC29F5D09279}" srcOrd="0" destOrd="0" presId="urn:microsoft.com/office/officeart/2009/3/layout/HorizontalOrganizationChart#388"/>
    <dgm:cxn modelId="{591AEA54-53CD-E747-9604-7F4D5EB86CB1}" type="presOf" srcId="{551505EE-7A51-1B44-91C2-CFD874B5C044}" destId="{892A8841-DC7E-D34B-91EC-C5DAE4C0C32B}" srcOrd="1" destOrd="0" presId="urn:microsoft.com/office/officeart/2009/3/layout/HorizontalOrganizationChart#388"/>
    <dgm:cxn modelId="{55473A0D-AAD2-BA4D-B3AF-B258CBE922D1}" type="presOf" srcId="{AF2A30C6-4197-9A4D-A111-7D14ACF5CABB}" destId="{F78D5A57-D000-3245-A4E1-FD29D93322F5}" srcOrd="0" destOrd="0" presId="urn:microsoft.com/office/officeart/2009/3/layout/HorizontalOrganizationChart#388"/>
    <dgm:cxn modelId="{E6555433-6AB5-434D-8A83-2BAEB75DE406}" type="presOf" srcId="{9AE39223-564B-8B40-856E-9577FE4F1685}" destId="{79B49154-69A7-B544-A612-6648B2E5CBB0}" srcOrd="1" destOrd="0" presId="urn:microsoft.com/office/officeart/2009/3/layout/HorizontalOrganizationChart#388"/>
    <dgm:cxn modelId="{15EF4708-5C23-2D44-B57C-38D2DD0EBC28}" type="presOf" srcId="{2879D9E4-9A6F-AC4D-87ED-FA13FAFFA008}" destId="{9CBFAD90-5337-3C4C-9ADB-34857318220F}" srcOrd="1" destOrd="0" presId="urn:microsoft.com/office/officeart/2009/3/layout/HorizontalOrganizationChart#388"/>
    <dgm:cxn modelId="{F00F4D55-D0A8-0448-8B73-AF1345C08F74}" srcId="{2879D9E4-9A6F-AC4D-87ED-FA13FAFFA008}" destId="{551505EE-7A51-1B44-91C2-CFD874B5C044}" srcOrd="1" destOrd="0" parTransId="{B02C5A3E-3353-AB49-B1CD-D2348B134992}" sibTransId="{408CEE25-955E-C540-BD26-0177D6E343D9}"/>
    <dgm:cxn modelId="{C42EEF35-79EA-B04A-B86D-E796D5D52616}" type="presOf" srcId="{6A94EF38-949D-BF4B-9A78-085367CCC1C1}" destId="{25BE01D1-3B66-6B43-A7A5-1A09992751BD}" srcOrd="0" destOrd="0" presId="urn:microsoft.com/office/officeart/2009/3/layout/HorizontalOrganizationChart#388"/>
    <dgm:cxn modelId="{4ABB8339-5788-A445-A3BF-A7B119C405BC}" srcId="{2DB2470B-2DA1-D847-8889-DD2C4FC722C6}" destId="{2879D9E4-9A6F-AC4D-87ED-FA13FAFFA008}" srcOrd="0" destOrd="0" parTransId="{095B1C4B-072C-F440-92B1-692BE608B2AE}" sibTransId="{1D378D77-221A-254C-A831-A526AC6051E6}"/>
    <dgm:cxn modelId="{0292560E-94C8-7643-B57C-B1A271623F56}" srcId="{551505EE-7A51-1B44-91C2-CFD874B5C044}" destId="{AF2A30C6-4197-9A4D-A111-7D14ACF5CABB}" srcOrd="1" destOrd="0" parTransId="{0690D6B1-D92A-394B-AD5E-A0ED97C6DD99}" sibTransId="{5297632C-45EB-ED43-9BF7-37A60C13163F}"/>
    <dgm:cxn modelId="{1B004CFB-2C68-6A42-8427-A812CF39C477}" type="presOf" srcId="{BC17526A-A779-834F-8052-B6BFAA2BEF4E}" destId="{477E77D7-AEB5-504B-A6B5-D4948F76587C}" srcOrd="0" destOrd="0" presId="urn:microsoft.com/office/officeart/2009/3/layout/HorizontalOrganizationChart#388"/>
    <dgm:cxn modelId="{C4DB0488-ED0D-7D40-A496-A8ABB14D6087}" type="presOf" srcId="{25D6ADD4-4183-DA4B-8891-F06E5E49A765}" destId="{C8E8E37C-2A63-A44E-861F-E3614B58F6B3}" srcOrd="0" destOrd="0" presId="urn:microsoft.com/office/officeart/2009/3/layout/HorizontalOrganizationChart#388"/>
    <dgm:cxn modelId="{CB21185F-AEF7-B84F-A5A5-8DDE5874D577}" srcId="{551505EE-7A51-1B44-91C2-CFD874B5C044}" destId="{9AE39223-564B-8B40-856E-9577FE4F1685}" srcOrd="2" destOrd="0" parTransId="{E814A8D2-0406-7844-90E5-F2879FAD081F}" sibTransId="{C05E653F-F0D0-B048-9559-E51C9BE3143A}"/>
    <dgm:cxn modelId="{0F205F21-5699-E74D-AC2F-D2B5AE5AAF94}" type="presOf" srcId="{551505EE-7A51-1B44-91C2-CFD874B5C044}" destId="{D066162D-44EE-F741-8B72-A396E0881151}" srcOrd="0" destOrd="0" presId="urn:microsoft.com/office/officeart/2009/3/layout/HorizontalOrganizationChart#388"/>
    <dgm:cxn modelId="{EDB2C240-C856-EB44-89F8-1017C89167B3}" type="presOf" srcId="{9AE39223-564B-8B40-856E-9577FE4F1685}" destId="{00E7CE01-B3E8-ED49-B821-FF8D8D1E0661}" srcOrd="0" destOrd="0" presId="urn:microsoft.com/office/officeart/2009/3/layout/HorizontalOrganizationChart#388"/>
    <dgm:cxn modelId="{C6B95108-C090-144C-AD10-90F80985CE6B}" type="presOf" srcId="{2DB2470B-2DA1-D847-8889-DD2C4FC722C6}" destId="{A01632E7-068C-3149-87AA-D5B79A83FE03}" srcOrd="0" destOrd="0" presId="urn:microsoft.com/office/officeart/2009/3/layout/HorizontalOrganizationChart#388"/>
    <dgm:cxn modelId="{F14B3C7A-1C38-4549-8778-999E5C9B34F9}" type="presOf" srcId="{25D6ADD4-4183-DA4B-8891-F06E5E49A765}" destId="{2CB24267-A098-5941-8B30-946EE5E98AB9}" srcOrd="1" destOrd="0" presId="urn:microsoft.com/office/officeart/2009/3/layout/HorizontalOrganizationChart#388"/>
    <dgm:cxn modelId="{AB6403DC-B115-C44B-83B3-BBC6A6A2CA3B}" type="presParOf" srcId="{A01632E7-068C-3149-87AA-D5B79A83FE03}" destId="{71B9724E-44AE-6740-A38A-391ACB293BD4}" srcOrd="0" destOrd="0" presId="urn:microsoft.com/office/officeart/2009/3/layout/HorizontalOrganizationChart#388"/>
    <dgm:cxn modelId="{B6982465-BD33-AD4A-9841-820D4F70C94D}" type="presParOf" srcId="{71B9724E-44AE-6740-A38A-391ACB293BD4}" destId="{B1225A02-A3A3-564B-86E6-C4F913FC308C}" srcOrd="0" destOrd="0" presId="urn:microsoft.com/office/officeart/2009/3/layout/HorizontalOrganizationChart#388"/>
    <dgm:cxn modelId="{4FA85F3D-001C-2A4A-801B-AE4D27040672}" type="presParOf" srcId="{B1225A02-A3A3-564B-86E6-C4F913FC308C}" destId="{5D655CFB-F234-BE43-8C67-0CA90745E406}" srcOrd="0" destOrd="0" presId="urn:microsoft.com/office/officeart/2009/3/layout/HorizontalOrganizationChart#388"/>
    <dgm:cxn modelId="{A6967D4C-AF4D-574D-A7BA-1BFAA60FBA5F}" type="presParOf" srcId="{B1225A02-A3A3-564B-86E6-C4F913FC308C}" destId="{9CBFAD90-5337-3C4C-9ADB-34857318220F}" srcOrd="1" destOrd="0" presId="urn:microsoft.com/office/officeart/2009/3/layout/HorizontalOrganizationChart#388"/>
    <dgm:cxn modelId="{407EF3B7-4D7C-7246-A5E2-83D05F01CB93}" type="presParOf" srcId="{71B9724E-44AE-6740-A38A-391ACB293BD4}" destId="{8A9F451D-C13C-0245-880A-A56C52A87EA4}" srcOrd="1" destOrd="0" presId="urn:microsoft.com/office/officeart/2009/3/layout/HorizontalOrganizationChart#388"/>
    <dgm:cxn modelId="{10D36668-1C9B-7048-91D8-E5AB3D7A3203}" type="presParOf" srcId="{8A9F451D-C13C-0245-880A-A56C52A87EA4}" destId="{63013726-0C69-7347-AC51-B52FF674B29E}" srcOrd="0" destOrd="0" presId="urn:microsoft.com/office/officeart/2009/3/layout/HorizontalOrganizationChart#388"/>
    <dgm:cxn modelId="{E93EFF3B-E0CC-0042-B87B-2262F5918DCA}" type="presParOf" srcId="{8A9F451D-C13C-0245-880A-A56C52A87EA4}" destId="{8BA1002E-FCE5-6D40-A2F7-B89A2DE192A5}" srcOrd="1" destOrd="0" presId="urn:microsoft.com/office/officeart/2009/3/layout/HorizontalOrganizationChart#388"/>
    <dgm:cxn modelId="{DCDF9AC3-9213-1C4F-B1B2-326B21690A36}" type="presParOf" srcId="{8BA1002E-FCE5-6D40-A2F7-B89A2DE192A5}" destId="{7DD23F3B-0463-D245-A911-DFF4FEFB0EB1}" srcOrd="0" destOrd="0" presId="urn:microsoft.com/office/officeart/2009/3/layout/HorizontalOrganizationChart#388"/>
    <dgm:cxn modelId="{1CF07343-D17E-F743-8677-EBDAE5C30A5D}" type="presParOf" srcId="{7DD23F3B-0463-D245-A911-DFF4FEFB0EB1}" destId="{25BE01D1-3B66-6B43-A7A5-1A09992751BD}" srcOrd="0" destOrd="0" presId="urn:microsoft.com/office/officeart/2009/3/layout/HorizontalOrganizationChart#388"/>
    <dgm:cxn modelId="{97700905-7220-534B-A7C7-5C488BD2E5A0}" type="presParOf" srcId="{7DD23F3B-0463-D245-A911-DFF4FEFB0EB1}" destId="{9E148698-42C7-BF44-AC23-DE0ECD696A3D}" srcOrd="1" destOrd="0" presId="urn:microsoft.com/office/officeart/2009/3/layout/HorizontalOrganizationChart#388"/>
    <dgm:cxn modelId="{21D6AACF-B46B-2A43-8241-00F2EF19D0A6}" type="presParOf" srcId="{8BA1002E-FCE5-6D40-A2F7-B89A2DE192A5}" destId="{3AD755FF-0FAD-9943-AC7E-610EB50250D5}" srcOrd="1" destOrd="0" presId="urn:microsoft.com/office/officeart/2009/3/layout/HorizontalOrganizationChart#388"/>
    <dgm:cxn modelId="{91F96DD7-6EBC-FA4D-A76B-56575612062A}" type="presParOf" srcId="{8BA1002E-FCE5-6D40-A2F7-B89A2DE192A5}" destId="{2F2DB38D-58B9-A248-8728-AAB36E69C616}" srcOrd="2" destOrd="0" presId="urn:microsoft.com/office/officeart/2009/3/layout/HorizontalOrganizationChart#388"/>
    <dgm:cxn modelId="{90957003-2741-994D-AC64-C8A42E1D7D47}" type="presParOf" srcId="{8A9F451D-C13C-0245-880A-A56C52A87EA4}" destId="{FA4AB98A-3B04-0349-A78B-BC29F5D09279}" srcOrd="2" destOrd="0" presId="urn:microsoft.com/office/officeart/2009/3/layout/HorizontalOrganizationChart#388"/>
    <dgm:cxn modelId="{328467AB-AFF5-F144-AAF2-5C26D0429F8C}" type="presParOf" srcId="{8A9F451D-C13C-0245-880A-A56C52A87EA4}" destId="{EB7FCDDE-CD50-3149-809C-6923BAC76078}" srcOrd="3" destOrd="0" presId="urn:microsoft.com/office/officeart/2009/3/layout/HorizontalOrganizationChart#388"/>
    <dgm:cxn modelId="{CE4CA04F-EF6B-604B-A66E-3FA2823E005A}" type="presParOf" srcId="{EB7FCDDE-CD50-3149-809C-6923BAC76078}" destId="{363A43FD-B69A-0C4E-B161-08B5CBD38F83}" srcOrd="0" destOrd="0" presId="urn:microsoft.com/office/officeart/2009/3/layout/HorizontalOrganizationChart#388"/>
    <dgm:cxn modelId="{1F5DB2A1-F7D0-1948-9F4B-9C8ABA7ED7E4}" type="presParOf" srcId="{363A43FD-B69A-0C4E-B161-08B5CBD38F83}" destId="{D066162D-44EE-F741-8B72-A396E0881151}" srcOrd="0" destOrd="0" presId="urn:microsoft.com/office/officeart/2009/3/layout/HorizontalOrganizationChart#388"/>
    <dgm:cxn modelId="{B23E9190-4660-7D41-B032-66B2E55AC212}" type="presParOf" srcId="{363A43FD-B69A-0C4E-B161-08B5CBD38F83}" destId="{892A8841-DC7E-D34B-91EC-C5DAE4C0C32B}" srcOrd="1" destOrd="0" presId="urn:microsoft.com/office/officeart/2009/3/layout/HorizontalOrganizationChart#388"/>
    <dgm:cxn modelId="{E34008DD-6809-B842-8725-F3F4B8033DBE}" type="presParOf" srcId="{EB7FCDDE-CD50-3149-809C-6923BAC76078}" destId="{69580FD2-CE50-BA4D-BA70-C6499B60A460}" srcOrd="1" destOrd="0" presId="urn:microsoft.com/office/officeart/2009/3/layout/HorizontalOrganizationChart#388"/>
    <dgm:cxn modelId="{E86654F5-36FE-5442-8040-6B9176372CA3}" type="presParOf" srcId="{69580FD2-CE50-BA4D-BA70-C6499B60A460}" destId="{477E77D7-AEB5-504B-A6B5-D4948F76587C}" srcOrd="0" destOrd="0" presId="urn:microsoft.com/office/officeart/2009/3/layout/HorizontalOrganizationChart#388"/>
    <dgm:cxn modelId="{013D4FB2-18FC-8043-8975-F4256671D1E3}" type="presParOf" srcId="{69580FD2-CE50-BA4D-BA70-C6499B60A460}" destId="{E9D24593-D1C9-E847-B8AA-E8C2E8FF9575}" srcOrd="1" destOrd="0" presId="urn:microsoft.com/office/officeart/2009/3/layout/HorizontalOrganizationChart#388"/>
    <dgm:cxn modelId="{F18B10C1-88A3-FA4A-8875-D7F654CF2CC7}" type="presParOf" srcId="{E9D24593-D1C9-E847-B8AA-E8C2E8FF9575}" destId="{A3C49964-7261-EC45-A3F1-691D20A161A7}" srcOrd="0" destOrd="0" presId="urn:microsoft.com/office/officeart/2009/3/layout/HorizontalOrganizationChart#388"/>
    <dgm:cxn modelId="{7B472D3A-113B-4C44-A159-34A269C89686}" type="presParOf" srcId="{A3C49964-7261-EC45-A3F1-691D20A161A7}" destId="{C8E8E37C-2A63-A44E-861F-E3614B58F6B3}" srcOrd="0" destOrd="0" presId="urn:microsoft.com/office/officeart/2009/3/layout/HorizontalOrganizationChart#388"/>
    <dgm:cxn modelId="{66B665B2-EA6A-0549-8520-446FC65F1A15}" type="presParOf" srcId="{A3C49964-7261-EC45-A3F1-691D20A161A7}" destId="{2CB24267-A098-5941-8B30-946EE5E98AB9}" srcOrd="1" destOrd="0" presId="urn:microsoft.com/office/officeart/2009/3/layout/HorizontalOrganizationChart#388"/>
    <dgm:cxn modelId="{343B6A4C-0409-2A46-92C2-F8CE1BAA2711}" type="presParOf" srcId="{E9D24593-D1C9-E847-B8AA-E8C2E8FF9575}" destId="{FE722A3E-5BFA-2A4C-B6B3-C2A2A908AC03}" srcOrd="1" destOrd="0" presId="urn:microsoft.com/office/officeart/2009/3/layout/HorizontalOrganizationChart#388"/>
    <dgm:cxn modelId="{229D6892-6E4D-9444-96C3-8CA0D6936C2C}" type="presParOf" srcId="{E9D24593-D1C9-E847-B8AA-E8C2E8FF9575}" destId="{2E183D51-5226-6845-837D-787FAE30AFF7}" srcOrd="2" destOrd="0" presId="urn:microsoft.com/office/officeart/2009/3/layout/HorizontalOrganizationChart#388"/>
    <dgm:cxn modelId="{AD654B49-2E67-A943-9DB0-EB9855404B2E}" type="presParOf" srcId="{69580FD2-CE50-BA4D-BA70-C6499B60A460}" destId="{D6D3AA95-622E-6A4A-A823-1A7FC3F96448}" srcOrd="2" destOrd="0" presId="urn:microsoft.com/office/officeart/2009/3/layout/HorizontalOrganizationChart#388"/>
    <dgm:cxn modelId="{A5D06755-7E9C-634F-880C-0BB81A876197}" type="presParOf" srcId="{69580FD2-CE50-BA4D-BA70-C6499B60A460}" destId="{E21346E9-774F-7747-83D8-B4740FD3F361}" srcOrd="3" destOrd="0" presId="urn:microsoft.com/office/officeart/2009/3/layout/HorizontalOrganizationChart#388"/>
    <dgm:cxn modelId="{EC0B1CB0-D919-FB43-BED7-D8812757823A}" type="presParOf" srcId="{E21346E9-774F-7747-83D8-B4740FD3F361}" destId="{7E7A13E3-2943-ED46-9848-5783775A0C30}" srcOrd="0" destOrd="0" presId="urn:microsoft.com/office/officeart/2009/3/layout/HorizontalOrganizationChart#388"/>
    <dgm:cxn modelId="{8B810728-CF6A-5749-AF0D-907FA0B6561E}" type="presParOf" srcId="{7E7A13E3-2943-ED46-9848-5783775A0C30}" destId="{F78D5A57-D000-3245-A4E1-FD29D93322F5}" srcOrd="0" destOrd="0" presId="urn:microsoft.com/office/officeart/2009/3/layout/HorizontalOrganizationChart#388"/>
    <dgm:cxn modelId="{9AC67D35-186B-E941-9954-93CCF73BBA12}" type="presParOf" srcId="{7E7A13E3-2943-ED46-9848-5783775A0C30}" destId="{C53BAB7A-D0F0-5D43-97C0-B784F04E1AEE}" srcOrd="1" destOrd="0" presId="urn:microsoft.com/office/officeart/2009/3/layout/HorizontalOrganizationChart#388"/>
    <dgm:cxn modelId="{99949CDB-ED01-9F48-A518-18D114E0AE69}" type="presParOf" srcId="{E21346E9-774F-7747-83D8-B4740FD3F361}" destId="{B006D162-057C-8340-9D2E-F6543CC7BFED}" srcOrd="1" destOrd="0" presId="urn:microsoft.com/office/officeart/2009/3/layout/HorizontalOrganizationChart#388"/>
    <dgm:cxn modelId="{01021FC7-98CA-AF44-A206-26B6B6BBF4BC}" type="presParOf" srcId="{E21346E9-774F-7747-83D8-B4740FD3F361}" destId="{015B7651-5099-9C42-A60F-995EE50D7BC1}" srcOrd="2" destOrd="0" presId="urn:microsoft.com/office/officeart/2009/3/layout/HorizontalOrganizationChart#388"/>
    <dgm:cxn modelId="{B66D938B-E795-2544-B680-934220FCEF2D}" type="presParOf" srcId="{69580FD2-CE50-BA4D-BA70-C6499B60A460}" destId="{670A4B19-B50D-304A-A5B1-E4B1CD1FFA6D}" srcOrd="4" destOrd="0" presId="urn:microsoft.com/office/officeart/2009/3/layout/HorizontalOrganizationChart#388"/>
    <dgm:cxn modelId="{B64EFB24-3EFC-1444-A413-8E81329E3EC0}" type="presParOf" srcId="{69580FD2-CE50-BA4D-BA70-C6499B60A460}" destId="{CB0B3D2E-12D3-9E48-9095-3E3C1800A592}" srcOrd="5" destOrd="0" presId="urn:microsoft.com/office/officeart/2009/3/layout/HorizontalOrganizationChart#388"/>
    <dgm:cxn modelId="{FB3242EF-12D9-E04D-9C4D-B340868CAEAF}" type="presParOf" srcId="{CB0B3D2E-12D3-9E48-9095-3E3C1800A592}" destId="{6DE10237-B37B-444A-A80A-0CEE5557D5E7}" srcOrd="0" destOrd="0" presId="urn:microsoft.com/office/officeart/2009/3/layout/HorizontalOrganizationChart#388"/>
    <dgm:cxn modelId="{773578DA-0758-A643-92E2-53CF166757BC}" type="presParOf" srcId="{6DE10237-B37B-444A-A80A-0CEE5557D5E7}" destId="{00E7CE01-B3E8-ED49-B821-FF8D8D1E0661}" srcOrd="0" destOrd="0" presId="urn:microsoft.com/office/officeart/2009/3/layout/HorizontalOrganizationChart#388"/>
    <dgm:cxn modelId="{09ABC39A-AB6B-3E44-90CB-E53BC685550C}" type="presParOf" srcId="{6DE10237-B37B-444A-A80A-0CEE5557D5E7}" destId="{79B49154-69A7-B544-A612-6648B2E5CBB0}" srcOrd="1" destOrd="0" presId="urn:microsoft.com/office/officeart/2009/3/layout/HorizontalOrganizationChart#388"/>
    <dgm:cxn modelId="{3FACBAB9-50EA-7B4F-9771-3B9EF7936763}" type="presParOf" srcId="{CB0B3D2E-12D3-9E48-9095-3E3C1800A592}" destId="{F73EB59B-0F6F-954D-8087-521E47C67D50}" srcOrd="1" destOrd="0" presId="urn:microsoft.com/office/officeart/2009/3/layout/HorizontalOrganizationChart#388"/>
    <dgm:cxn modelId="{9B2C0ECC-7C17-8541-A479-66603B932813}" type="presParOf" srcId="{CB0B3D2E-12D3-9E48-9095-3E3C1800A592}" destId="{E901C2B6-7B7C-CB46-85F3-5EFC3198A612}" srcOrd="2" destOrd="0" presId="urn:microsoft.com/office/officeart/2009/3/layout/HorizontalOrganizationChart#388"/>
    <dgm:cxn modelId="{CA7D3481-AC5C-AC4C-9C0E-A558D73265A6}" type="presParOf" srcId="{EB7FCDDE-CD50-3149-809C-6923BAC76078}" destId="{34951289-BC41-C34C-BA86-3C33BAC87CBC}" srcOrd="2" destOrd="0" presId="urn:microsoft.com/office/officeart/2009/3/layout/HorizontalOrganizationChart#388"/>
    <dgm:cxn modelId="{8B055827-5506-E04B-94A0-1CD9CD3F0890}" type="presParOf" srcId="{71B9724E-44AE-6740-A38A-391ACB293BD4}" destId="{B62ED352-EE1B-6F40-BBCF-468EDAFA0543}" srcOrd="2" destOrd="0" presId="urn:microsoft.com/office/officeart/2009/3/layout/HorizontalOrganizationChart#388"/>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A08CF87E-4080-0940-9BC9-D03861F81051}" type="doc">
      <dgm:prSet loTypeId="urn:microsoft.com/office/officeart/2009/3/layout/HorizontalOrganizationChart#389" loCatId="" qsTypeId="urn:microsoft.com/office/officeart/2005/8/quickstyle/simple1#418" qsCatId="simple" csTypeId="urn:microsoft.com/office/officeart/2005/8/colors/accent2_1#94" csCatId="accent2" phldr="1"/>
      <dgm:spPr/>
      <dgm:t>
        <a:bodyPr/>
        <a:lstStyle/>
        <a:p>
          <a:endParaRPr lang="zh-CN" altLang="en-US"/>
        </a:p>
      </dgm:t>
    </dgm:pt>
    <dgm:pt modelId="{F4A281FF-AD0D-4A49-A3AD-8796C8F27502}">
      <dgm:prSet custT="1"/>
      <dgm:spPr/>
      <dgm:t>
        <a:bodyPr/>
        <a:lstStyle/>
        <a:p>
          <a:r>
            <a:rPr lang="zh-CN" altLang="en-US" sz="2000" dirty="0" smtClean="0">
              <a:latin typeface="微软雅黑" panose="020B0503020204020204" pitchFamily="34" charset="-122"/>
              <a:ea typeface="微软雅黑" panose="020B0503020204020204" pitchFamily="34" charset="-122"/>
              <a:cs typeface="微软雅黑" panose="020B0503020204020204" pitchFamily="34" charset="-122"/>
            </a:rPr>
            <a:t>资本主义生产过程</a:t>
          </a:r>
          <a:endParaRPr lang="zh-CN" altLang="en-US" sz="2000" dirty="0">
            <a:latin typeface="微软雅黑" panose="020B0503020204020204" pitchFamily="34" charset="-122"/>
            <a:ea typeface="微软雅黑" panose="020B0503020204020204" pitchFamily="34" charset="-122"/>
            <a:cs typeface="微软雅黑" panose="020B0503020204020204" pitchFamily="34" charset="-122"/>
          </a:endParaRPr>
        </a:p>
      </dgm:t>
    </dgm:pt>
    <dgm:pt modelId="{92D30689-F2F4-CA46-AF8D-D999AC2B0F57}" cxnId="{DAB3A815-63AB-CD49-9A43-2BFB7EBF00B9}" type="parTrans">
      <dgm:prSet/>
      <dgm:spPr/>
      <dgm:t>
        <a:bodyPr/>
        <a:lstStyle/>
        <a:p>
          <a:endParaRPr lang="zh-CN" altLang="en-US"/>
        </a:p>
      </dgm:t>
    </dgm:pt>
    <dgm:pt modelId="{6B462422-4D79-EF45-8BC2-6930E024EB5F}" cxnId="{DAB3A815-63AB-CD49-9A43-2BFB7EBF00B9}" type="sibTrans">
      <dgm:prSet/>
      <dgm:spPr/>
      <dgm:t>
        <a:bodyPr/>
        <a:lstStyle/>
        <a:p>
          <a:endParaRPr lang="zh-CN" altLang="en-US"/>
        </a:p>
      </dgm:t>
    </dgm:pt>
    <dgm:pt modelId="{D3DB77F1-3115-934E-8251-BE3EE45CACBA}">
      <dgm:prSet custT="1"/>
      <dgm:spPr>
        <a:solidFill>
          <a:srgbClr val="C00000"/>
        </a:solidFill>
      </dgm:spPr>
      <dgm:t>
        <a:bodyPr/>
        <a:lstStyle/>
        <a:p>
          <a:r>
            <a:rPr lang="zh-CN" altLang="en-US" sz="2000" dirty="0" smtClean="0">
              <a:latin typeface="微软雅黑" panose="020B0503020204020204" pitchFamily="34" charset="-122"/>
              <a:ea typeface="微软雅黑" panose="020B0503020204020204" pitchFamily="34" charset="-122"/>
              <a:cs typeface="微软雅黑" panose="020B0503020204020204" pitchFamily="34" charset="-122"/>
            </a:rPr>
            <a:t>劳动过程</a:t>
          </a:r>
          <a:endParaRPr lang="zh-CN" altLang="en-US" sz="2000" dirty="0">
            <a:latin typeface="微软雅黑" panose="020B0503020204020204" pitchFamily="34" charset="-122"/>
            <a:ea typeface="微软雅黑" panose="020B0503020204020204" pitchFamily="34" charset="-122"/>
            <a:cs typeface="微软雅黑" panose="020B0503020204020204" pitchFamily="34" charset="-122"/>
          </a:endParaRPr>
        </a:p>
      </dgm:t>
    </dgm:pt>
    <dgm:pt modelId="{D6D8FA8C-A098-8246-9CB1-844548DA6853}" cxnId="{DB3B2AE2-FD94-9140-9F74-33A7075CC1FF}" type="parTrans">
      <dgm:prSet/>
      <dgm:spPr/>
      <dgm:t>
        <a:bodyPr/>
        <a:lstStyle/>
        <a:p>
          <a:endParaRPr lang="zh-CN" altLang="en-US" sz="2000"/>
        </a:p>
      </dgm:t>
    </dgm:pt>
    <dgm:pt modelId="{804B640E-705E-EC48-9AFB-0C57FACDCB3B}" cxnId="{DB3B2AE2-FD94-9140-9F74-33A7075CC1FF}" type="sibTrans">
      <dgm:prSet/>
      <dgm:spPr/>
      <dgm:t>
        <a:bodyPr/>
        <a:lstStyle/>
        <a:p>
          <a:endParaRPr lang="zh-CN" altLang="en-US"/>
        </a:p>
      </dgm:t>
    </dgm:pt>
    <dgm:pt modelId="{1842B863-7366-FC4F-A26A-DC75EEACDA1E}">
      <dgm:prSet custT="1"/>
      <dgm:spPr/>
      <dgm:t>
        <a:bodyPr/>
        <a:lstStyle/>
        <a:p>
          <a:r>
            <a:rPr lang="zh-CN" altLang="en-US" sz="2000" dirty="0" smtClean="0">
              <a:latin typeface="微软雅黑" panose="020B0503020204020204" pitchFamily="34" charset="-122"/>
              <a:ea typeface="微软雅黑" panose="020B0503020204020204" pitchFamily="34" charset="-122"/>
              <a:cs typeface="微软雅黑" panose="020B0503020204020204" pitchFamily="34" charset="-122"/>
            </a:rPr>
            <a:t>价值增殖过程</a:t>
          </a:r>
          <a:endParaRPr lang="zh-CN" altLang="en-US" sz="2000" dirty="0">
            <a:latin typeface="微软雅黑" panose="020B0503020204020204" pitchFamily="34" charset="-122"/>
            <a:ea typeface="微软雅黑" panose="020B0503020204020204" pitchFamily="34" charset="-122"/>
            <a:cs typeface="微软雅黑" panose="020B0503020204020204" pitchFamily="34" charset="-122"/>
          </a:endParaRPr>
        </a:p>
      </dgm:t>
    </dgm:pt>
    <dgm:pt modelId="{CD88616A-BAF2-D144-AF03-9D390AFD9149}" cxnId="{5AE0C971-6358-1845-9666-761A77E9C13A}" type="parTrans">
      <dgm:prSet/>
      <dgm:spPr/>
      <dgm:t>
        <a:bodyPr/>
        <a:lstStyle/>
        <a:p>
          <a:endParaRPr lang="zh-CN" altLang="en-US" sz="2000"/>
        </a:p>
      </dgm:t>
    </dgm:pt>
    <dgm:pt modelId="{0A3619FD-D0AD-444F-9EFB-684BF928D479}" cxnId="{5AE0C971-6358-1845-9666-761A77E9C13A}" type="sibTrans">
      <dgm:prSet/>
      <dgm:spPr/>
      <dgm:t>
        <a:bodyPr/>
        <a:lstStyle/>
        <a:p>
          <a:endParaRPr lang="zh-CN" altLang="en-US"/>
        </a:p>
      </dgm:t>
    </dgm:pt>
    <dgm:pt modelId="{7B313AFC-E6CB-5F48-8952-410D0FA1A9D0}" type="pres">
      <dgm:prSet presAssocID="{A08CF87E-4080-0940-9BC9-D03861F81051}" presName="hierChild1" presStyleCnt="0">
        <dgm:presLayoutVars>
          <dgm:orgChart val="1"/>
          <dgm:chPref val="1"/>
          <dgm:dir/>
          <dgm:animOne val="branch"/>
          <dgm:animLvl val="lvl"/>
          <dgm:resizeHandles/>
        </dgm:presLayoutVars>
      </dgm:prSet>
      <dgm:spPr/>
      <dgm:t>
        <a:bodyPr/>
        <a:lstStyle/>
        <a:p>
          <a:endParaRPr lang="zh-CN" altLang="en-US"/>
        </a:p>
      </dgm:t>
    </dgm:pt>
    <dgm:pt modelId="{F7E2A61B-4C6F-C249-8D16-0DB6C0DAD585}" type="pres">
      <dgm:prSet presAssocID="{F4A281FF-AD0D-4A49-A3AD-8796C8F27502}" presName="hierRoot1" presStyleCnt="0">
        <dgm:presLayoutVars>
          <dgm:hierBranch val="init"/>
        </dgm:presLayoutVars>
      </dgm:prSet>
      <dgm:spPr/>
      <dgm:t>
        <a:bodyPr/>
        <a:lstStyle/>
        <a:p>
          <a:endParaRPr lang="zh-CN" altLang="en-US"/>
        </a:p>
      </dgm:t>
    </dgm:pt>
    <dgm:pt modelId="{46617B76-94CC-5143-8E67-66B9BDDA0A66}" type="pres">
      <dgm:prSet presAssocID="{F4A281FF-AD0D-4A49-A3AD-8796C8F27502}" presName="rootComposite1" presStyleCnt="0"/>
      <dgm:spPr/>
      <dgm:t>
        <a:bodyPr/>
        <a:lstStyle/>
        <a:p>
          <a:endParaRPr lang="zh-CN" altLang="en-US"/>
        </a:p>
      </dgm:t>
    </dgm:pt>
    <dgm:pt modelId="{3B74F37A-531E-A645-8FC3-B2B1DAF7FA9F}" type="pres">
      <dgm:prSet presAssocID="{F4A281FF-AD0D-4A49-A3AD-8796C8F27502}" presName="rootText1" presStyleLbl="node0" presStyleIdx="0" presStyleCnt="1" custScaleX="153908" custScaleY="99206">
        <dgm:presLayoutVars>
          <dgm:chPref val="3"/>
        </dgm:presLayoutVars>
      </dgm:prSet>
      <dgm:spPr/>
      <dgm:t>
        <a:bodyPr/>
        <a:lstStyle/>
        <a:p>
          <a:endParaRPr lang="zh-CN" altLang="en-US"/>
        </a:p>
      </dgm:t>
    </dgm:pt>
    <dgm:pt modelId="{64D3C1C8-8A8A-3140-89C5-7C93C6153010}" type="pres">
      <dgm:prSet presAssocID="{F4A281FF-AD0D-4A49-A3AD-8796C8F27502}" presName="rootConnector1" presStyleLbl="node1" presStyleIdx="0" presStyleCnt="0"/>
      <dgm:spPr/>
      <dgm:t>
        <a:bodyPr/>
        <a:lstStyle/>
        <a:p>
          <a:endParaRPr lang="zh-CN" altLang="en-US"/>
        </a:p>
      </dgm:t>
    </dgm:pt>
    <dgm:pt modelId="{E934FA32-C46A-854A-9D5B-09553B6E5804}" type="pres">
      <dgm:prSet presAssocID="{F4A281FF-AD0D-4A49-A3AD-8796C8F27502}" presName="hierChild2" presStyleCnt="0"/>
      <dgm:spPr/>
      <dgm:t>
        <a:bodyPr/>
        <a:lstStyle/>
        <a:p>
          <a:endParaRPr lang="zh-CN" altLang="en-US"/>
        </a:p>
      </dgm:t>
    </dgm:pt>
    <dgm:pt modelId="{0389CBB4-077A-7747-A765-B447C79D34EC}" type="pres">
      <dgm:prSet presAssocID="{D6D8FA8C-A098-8246-9CB1-844548DA6853}" presName="Name64" presStyleLbl="parChTrans1D2" presStyleIdx="0" presStyleCnt="2"/>
      <dgm:spPr/>
      <dgm:t>
        <a:bodyPr/>
        <a:lstStyle/>
        <a:p>
          <a:endParaRPr lang="zh-CN" altLang="en-US"/>
        </a:p>
      </dgm:t>
    </dgm:pt>
    <dgm:pt modelId="{EBDC4D31-BE9C-3146-9027-C711E2DB4292}" type="pres">
      <dgm:prSet presAssocID="{D3DB77F1-3115-934E-8251-BE3EE45CACBA}" presName="hierRoot2" presStyleCnt="0">
        <dgm:presLayoutVars>
          <dgm:hierBranch val="init"/>
        </dgm:presLayoutVars>
      </dgm:prSet>
      <dgm:spPr/>
      <dgm:t>
        <a:bodyPr/>
        <a:lstStyle/>
        <a:p>
          <a:endParaRPr lang="zh-CN" altLang="en-US"/>
        </a:p>
      </dgm:t>
    </dgm:pt>
    <dgm:pt modelId="{C3F6AED9-753B-D547-8F47-ED4D91030167}" type="pres">
      <dgm:prSet presAssocID="{D3DB77F1-3115-934E-8251-BE3EE45CACBA}" presName="rootComposite" presStyleCnt="0"/>
      <dgm:spPr/>
      <dgm:t>
        <a:bodyPr/>
        <a:lstStyle/>
        <a:p>
          <a:endParaRPr lang="zh-CN" altLang="en-US"/>
        </a:p>
      </dgm:t>
    </dgm:pt>
    <dgm:pt modelId="{E027BC52-FF89-D949-8895-26549DBA7F64}" type="pres">
      <dgm:prSet presAssocID="{D3DB77F1-3115-934E-8251-BE3EE45CACBA}" presName="rootText" presStyleLbl="node2" presStyleIdx="0" presStyleCnt="2">
        <dgm:presLayoutVars>
          <dgm:chPref val="3"/>
        </dgm:presLayoutVars>
      </dgm:prSet>
      <dgm:spPr/>
      <dgm:t>
        <a:bodyPr/>
        <a:lstStyle/>
        <a:p>
          <a:endParaRPr lang="zh-CN" altLang="en-US"/>
        </a:p>
      </dgm:t>
    </dgm:pt>
    <dgm:pt modelId="{329FA3AC-AF2B-4A4A-83AA-12DA3FF31710}" type="pres">
      <dgm:prSet presAssocID="{D3DB77F1-3115-934E-8251-BE3EE45CACBA}" presName="rootConnector" presStyleLbl="node2" presStyleIdx="0" presStyleCnt="2"/>
      <dgm:spPr/>
      <dgm:t>
        <a:bodyPr/>
        <a:lstStyle/>
        <a:p>
          <a:endParaRPr lang="zh-CN" altLang="en-US"/>
        </a:p>
      </dgm:t>
    </dgm:pt>
    <dgm:pt modelId="{5EFD1499-E60F-A446-9600-70009655FA43}" type="pres">
      <dgm:prSet presAssocID="{D3DB77F1-3115-934E-8251-BE3EE45CACBA}" presName="hierChild4" presStyleCnt="0"/>
      <dgm:spPr/>
      <dgm:t>
        <a:bodyPr/>
        <a:lstStyle/>
        <a:p>
          <a:endParaRPr lang="zh-CN" altLang="en-US"/>
        </a:p>
      </dgm:t>
    </dgm:pt>
    <dgm:pt modelId="{20B524D6-EFF6-B344-A67B-54565C3C0807}" type="pres">
      <dgm:prSet presAssocID="{D3DB77F1-3115-934E-8251-BE3EE45CACBA}" presName="hierChild5" presStyleCnt="0"/>
      <dgm:spPr/>
      <dgm:t>
        <a:bodyPr/>
        <a:lstStyle/>
        <a:p>
          <a:endParaRPr lang="zh-CN" altLang="en-US"/>
        </a:p>
      </dgm:t>
    </dgm:pt>
    <dgm:pt modelId="{2FE25D50-E1EE-BA40-A7BD-7ACD133649A4}" type="pres">
      <dgm:prSet presAssocID="{CD88616A-BAF2-D144-AF03-9D390AFD9149}" presName="Name64" presStyleLbl="parChTrans1D2" presStyleIdx="1" presStyleCnt="2"/>
      <dgm:spPr/>
      <dgm:t>
        <a:bodyPr/>
        <a:lstStyle/>
        <a:p>
          <a:endParaRPr lang="zh-CN" altLang="en-US"/>
        </a:p>
      </dgm:t>
    </dgm:pt>
    <dgm:pt modelId="{2B2DDD99-D0C7-D64B-BB07-CE7B3517D038}" type="pres">
      <dgm:prSet presAssocID="{1842B863-7366-FC4F-A26A-DC75EEACDA1E}" presName="hierRoot2" presStyleCnt="0">
        <dgm:presLayoutVars>
          <dgm:hierBranch val="init"/>
        </dgm:presLayoutVars>
      </dgm:prSet>
      <dgm:spPr/>
      <dgm:t>
        <a:bodyPr/>
        <a:lstStyle/>
        <a:p>
          <a:endParaRPr lang="zh-CN" altLang="en-US"/>
        </a:p>
      </dgm:t>
    </dgm:pt>
    <dgm:pt modelId="{BE85B4F1-B0EE-284E-9BD6-B220C0F562B3}" type="pres">
      <dgm:prSet presAssocID="{1842B863-7366-FC4F-A26A-DC75EEACDA1E}" presName="rootComposite" presStyleCnt="0"/>
      <dgm:spPr/>
      <dgm:t>
        <a:bodyPr/>
        <a:lstStyle/>
        <a:p>
          <a:endParaRPr lang="zh-CN" altLang="en-US"/>
        </a:p>
      </dgm:t>
    </dgm:pt>
    <dgm:pt modelId="{95413918-B59F-8F46-A9CF-6A036202FCBB}" type="pres">
      <dgm:prSet presAssocID="{1842B863-7366-FC4F-A26A-DC75EEACDA1E}" presName="rootText" presStyleLbl="node2" presStyleIdx="1" presStyleCnt="2" custScaleX="120487" custScaleY="113443">
        <dgm:presLayoutVars>
          <dgm:chPref val="3"/>
        </dgm:presLayoutVars>
      </dgm:prSet>
      <dgm:spPr/>
      <dgm:t>
        <a:bodyPr/>
        <a:lstStyle/>
        <a:p>
          <a:endParaRPr lang="zh-CN" altLang="en-US"/>
        </a:p>
      </dgm:t>
    </dgm:pt>
    <dgm:pt modelId="{8CEEA11B-1E1B-154C-B79A-512790C9ED4B}" type="pres">
      <dgm:prSet presAssocID="{1842B863-7366-FC4F-A26A-DC75EEACDA1E}" presName="rootConnector" presStyleLbl="node2" presStyleIdx="1" presStyleCnt="2"/>
      <dgm:spPr/>
      <dgm:t>
        <a:bodyPr/>
        <a:lstStyle/>
        <a:p>
          <a:endParaRPr lang="zh-CN" altLang="en-US"/>
        </a:p>
      </dgm:t>
    </dgm:pt>
    <dgm:pt modelId="{40438F5C-A717-6A47-AF98-217399E608B1}" type="pres">
      <dgm:prSet presAssocID="{1842B863-7366-FC4F-A26A-DC75EEACDA1E}" presName="hierChild4" presStyleCnt="0"/>
      <dgm:spPr/>
      <dgm:t>
        <a:bodyPr/>
        <a:lstStyle/>
        <a:p>
          <a:endParaRPr lang="zh-CN" altLang="en-US"/>
        </a:p>
      </dgm:t>
    </dgm:pt>
    <dgm:pt modelId="{15495870-1E46-1E4A-B920-1B7779C8124E}" type="pres">
      <dgm:prSet presAssocID="{1842B863-7366-FC4F-A26A-DC75EEACDA1E}" presName="hierChild5" presStyleCnt="0"/>
      <dgm:spPr/>
      <dgm:t>
        <a:bodyPr/>
        <a:lstStyle/>
        <a:p>
          <a:endParaRPr lang="zh-CN" altLang="en-US"/>
        </a:p>
      </dgm:t>
    </dgm:pt>
    <dgm:pt modelId="{C4DCE44F-AF73-E64E-8656-CD4AB3E216F0}" type="pres">
      <dgm:prSet presAssocID="{F4A281FF-AD0D-4A49-A3AD-8796C8F27502}" presName="hierChild3" presStyleCnt="0"/>
      <dgm:spPr/>
      <dgm:t>
        <a:bodyPr/>
        <a:lstStyle/>
        <a:p>
          <a:endParaRPr lang="zh-CN" altLang="en-US"/>
        </a:p>
      </dgm:t>
    </dgm:pt>
  </dgm:ptLst>
  <dgm:cxnLst>
    <dgm:cxn modelId="{C8D2745A-06E3-2D42-88C7-A1DBE4A08D5E}" type="presOf" srcId="{D3DB77F1-3115-934E-8251-BE3EE45CACBA}" destId="{E027BC52-FF89-D949-8895-26549DBA7F64}" srcOrd="0" destOrd="0" presId="urn:microsoft.com/office/officeart/2009/3/layout/HorizontalOrganizationChart#389"/>
    <dgm:cxn modelId="{6D2F42F6-E0F2-A44E-BF28-433EFC5D5823}" type="presOf" srcId="{1842B863-7366-FC4F-A26A-DC75EEACDA1E}" destId="{95413918-B59F-8F46-A9CF-6A036202FCBB}" srcOrd="0" destOrd="0" presId="urn:microsoft.com/office/officeart/2009/3/layout/HorizontalOrganizationChart#389"/>
    <dgm:cxn modelId="{DB3B2AE2-FD94-9140-9F74-33A7075CC1FF}" srcId="{F4A281FF-AD0D-4A49-A3AD-8796C8F27502}" destId="{D3DB77F1-3115-934E-8251-BE3EE45CACBA}" srcOrd="0" destOrd="0" parTransId="{D6D8FA8C-A098-8246-9CB1-844548DA6853}" sibTransId="{804B640E-705E-EC48-9AFB-0C57FACDCB3B}"/>
    <dgm:cxn modelId="{45D993EB-4123-F042-BC29-AFF69BC5B9AF}" type="presOf" srcId="{F4A281FF-AD0D-4A49-A3AD-8796C8F27502}" destId="{64D3C1C8-8A8A-3140-89C5-7C93C6153010}" srcOrd="1" destOrd="0" presId="urn:microsoft.com/office/officeart/2009/3/layout/HorizontalOrganizationChart#389"/>
    <dgm:cxn modelId="{D4884144-6B37-4E46-AA9E-421B26C2D8FD}" type="presOf" srcId="{D6D8FA8C-A098-8246-9CB1-844548DA6853}" destId="{0389CBB4-077A-7747-A765-B447C79D34EC}" srcOrd="0" destOrd="0" presId="urn:microsoft.com/office/officeart/2009/3/layout/HorizontalOrganizationChart#389"/>
    <dgm:cxn modelId="{55DBB4DD-3095-F04E-AD7F-3E2BF41B2DD3}" type="presOf" srcId="{F4A281FF-AD0D-4A49-A3AD-8796C8F27502}" destId="{3B74F37A-531E-A645-8FC3-B2B1DAF7FA9F}" srcOrd="0" destOrd="0" presId="urn:microsoft.com/office/officeart/2009/3/layout/HorizontalOrganizationChart#389"/>
    <dgm:cxn modelId="{84067271-51E7-2046-A69F-A5A80C45ABCF}" type="presOf" srcId="{A08CF87E-4080-0940-9BC9-D03861F81051}" destId="{7B313AFC-E6CB-5F48-8952-410D0FA1A9D0}" srcOrd="0" destOrd="0" presId="urn:microsoft.com/office/officeart/2009/3/layout/HorizontalOrganizationChart#389"/>
    <dgm:cxn modelId="{5AE0C971-6358-1845-9666-761A77E9C13A}" srcId="{F4A281FF-AD0D-4A49-A3AD-8796C8F27502}" destId="{1842B863-7366-FC4F-A26A-DC75EEACDA1E}" srcOrd="1" destOrd="0" parTransId="{CD88616A-BAF2-D144-AF03-9D390AFD9149}" sibTransId="{0A3619FD-D0AD-444F-9EFB-684BF928D479}"/>
    <dgm:cxn modelId="{02F6A394-15A9-D64D-AE9B-B9F3A984ACE1}" type="presOf" srcId="{1842B863-7366-FC4F-A26A-DC75EEACDA1E}" destId="{8CEEA11B-1E1B-154C-B79A-512790C9ED4B}" srcOrd="1" destOrd="0" presId="urn:microsoft.com/office/officeart/2009/3/layout/HorizontalOrganizationChart#389"/>
    <dgm:cxn modelId="{97BBBE3D-AC82-0B45-A963-A0F472E6EC8F}" type="presOf" srcId="{CD88616A-BAF2-D144-AF03-9D390AFD9149}" destId="{2FE25D50-E1EE-BA40-A7BD-7ACD133649A4}" srcOrd="0" destOrd="0" presId="urn:microsoft.com/office/officeart/2009/3/layout/HorizontalOrganizationChart#389"/>
    <dgm:cxn modelId="{DAB3A815-63AB-CD49-9A43-2BFB7EBF00B9}" srcId="{A08CF87E-4080-0940-9BC9-D03861F81051}" destId="{F4A281FF-AD0D-4A49-A3AD-8796C8F27502}" srcOrd="0" destOrd="0" parTransId="{92D30689-F2F4-CA46-AF8D-D999AC2B0F57}" sibTransId="{6B462422-4D79-EF45-8BC2-6930E024EB5F}"/>
    <dgm:cxn modelId="{00577CA0-6492-0546-9F29-66A47ADC1FD7}" type="presOf" srcId="{D3DB77F1-3115-934E-8251-BE3EE45CACBA}" destId="{329FA3AC-AF2B-4A4A-83AA-12DA3FF31710}" srcOrd="1" destOrd="0" presId="urn:microsoft.com/office/officeart/2009/3/layout/HorizontalOrganizationChart#389"/>
    <dgm:cxn modelId="{DBD90C65-604B-F64F-9031-D1A2F3786199}" type="presParOf" srcId="{7B313AFC-E6CB-5F48-8952-410D0FA1A9D0}" destId="{F7E2A61B-4C6F-C249-8D16-0DB6C0DAD585}" srcOrd="0" destOrd="0" presId="urn:microsoft.com/office/officeart/2009/3/layout/HorizontalOrganizationChart#389"/>
    <dgm:cxn modelId="{C00964AB-1F52-B842-8BFD-C4419B6142A8}" type="presParOf" srcId="{F7E2A61B-4C6F-C249-8D16-0DB6C0DAD585}" destId="{46617B76-94CC-5143-8E67-66B9BDDA0A66}" srcOrd="0" destOrd="0" presId="urn:microsoft.com/office/officeart/2009/3/layout/HorizontalOrganizationChart#389"/>
    <dgm:cxn modelId="{0E7991DE-B81F-B044-AD70-A716A4514E42}" type="presParOf" srcId="{46617B76-94CC-5143-8E67-66B9BDDA0A66}" destId="{3B74F37A-531E-A645-8FC3-B2B1DAF7FA9F}" srcOrd="0" destOrd="0" presId="urn:microsoft.com/office/officeart/2009/3/layout/HorizontalOrganizationChart#389"/>
    <dgm:cxn modelId="{54445ECF-750F-D949-83B7-34D630A154DB}" type="presParOf" srcId="{46617B76-94CC-5143-8E67-66B9BDDA0A66}" destId="{64D3C1C8-8A8A-3140-89C5-7C93C6153010}" srcOrd="1" destOrd="0" presId="urn:microsoft.com/office/officeart/2009/3/layout/HorizontalOrganizationChart#389"/>
    <dgm:cxn modelId="{8EB0624F-8D39-884C-8B59-C20BFC295034}" type="presParOf" srcId="{F7E2A61B-4C6F-C249-8D16-0DB6C0DAD585}" destId="{E934FA32-C46A-854A-9D5B-09553B6E5804}" srcOrd="1" destOrd="0" presId="urn:microsoft.com/office/officeart/2009/3/layout/HorizontalOrganizationChart#389"/>
    <dgm:cxn modelId="{A47D4A8C-A94F-3245-9999-429319E2B2B2}" type="presParOf" srcId="{E934FA32-C46A-854A-9D5B-09553B6E5804}" destId="{0389CBB4-077A-7747-A765-B447C79D34EC}" srcOrd="0" destOrd="0" presId="urn:microsoft.com/office/officeart/2009/3/layout/HorizontalOrganizationChart#389"/>
    <dgm:cxn modelId="{B2516A90-5181-CE46-A3F8-218F956A2942}" type="presParOf" srcId="{E934FA32-C46A-854A-9D5B-09553B6E5804}" destId="{EBDC4D31-BE9C-3146-9027-C711E2DB4292}" srcOrd="1" destOrd="0" presId="urn:microsoft.com/office/officeart/2009/3/layout/HorizontalOrganizationChart#389"/>
    <dgm:cxn modelId="{661CB0DF-6151-8241-A583-AE39D2080B6D}" type="presParOf" srcId="{EBDC4D31-BE9C-3146-9027-C711E2DB4292}" destId="{C3F6AED9-753B-D547-8F47-ED4D91030167}" srcOrd="0" destOrd="0" presId="urn:microsoft.com/office/officeart/2009/3/layout/HorizontalOrganizationChart#389"/>
    <dgm:cxn modelId="{38F3F7CF-7846-984C-BD39-AEF9F5C063EB}" type="presParOf" srcId="{C3F6AED9-753B-D547-8F47-ED4D91030167}" destId="{E027BC52-FF89-D949-8895-26549DBA7F64}" srcOrd="0" destOrd="0" presId="urn:microsoft.com/office/officeart/2009/3/layout/HorizontalOrganizationChart#389"/>
    <dgm:cxn modelId="{4CC799BF-085C-9C40-A188-D0D27BCAB5AC}" type="presParOf" srcId="{C3F6AED9-753B-D547-8F47-ED4D91030167}" destId="{329FA3AC-AF2B-4A4A-83AA-12DA3FF31710}" srcOrd="1" destOrd="0" presId="urn:microsoft.com/office/officeart/2009/3/layout/HorizontalOrganizationChart#389"/>
    <dgm:cxn modelId="{6525383F-DCDA-4041-B3F5-189C0178EDBC}" type="presParOf" srcId="{EBDC4D31-BE9C-3146-9027-C711E2DB4292}" destId="{5EFD1499-E60F-A446-9600-70009655FA43}" srcOrd="1" destOrd="0" presId="urn:microsoft.com/office/officeart/2009/3/layout/HorizontalOrganizationChart#389"/>
    <dgm:cxn modelId="{DB002112-6BF4-0045-BC49-C35C956E62D1}" type="presParOf" srcId="{EBDC4D31-BE9C-3146-9027-C711E2DB4292}" destId="{20B524D6-EFF6-B344-A67B-54565C3C0807}" srcOrd="2" destOrd="0" presId="urn:microsoft.com/office/officeart/2009/3/layout/HorizontalOrganizationChart#389"/>
    <dgm:cxn modelId="{2C557447-39E0-394F-81F6-4B510F2FB4BB}" type="presParOf" srcId="{E934FA32-C46A-854A-9D5B-09553B6E5804}" destId="{2FE25D50-E1EE-BA40-A7BD-7ACD133649A4}" srcOrd="2" destOrd="0" presId="urn:microsoft.com/office/officeart/2009/3/layout/HorizontalOrganizationChart#389"/>
    <dgm:cxn modelId="{160AD80E-44B5-0940-AAE1-53C5B7A5B538}" type="presParOf" srcId="{E934FA32-C46A-854A-9D5B-09553B6E5804}" destId="{2B2DDD99-D0C7-D64B-BB07-CE7B3517D038}" srcOrd="3" destOrd="0" presId="urn:microsoft.com/office/officeart/2009/3/layout/HorizontalOrganizationChart#389"/>
    <dgm:cxn modelId="{591CB234-1A08-DB4F-B81A-E189736C8FF3}" type="presParOf" srcId="{2B2DDD99-D0C7-D64B-BB07-CE7B3517D038}" destId="{BE85B4F1-B0EE-284E-9BD6-B220C0F562B3}" srcOrd="0" destOrd="0" presId="urn:microsoft.com/office/officeart/2009/3/layout/HorizontalOrganizationChart#389"/>
    <dgm:cxn modelId="{D83A9CBB-D2C0-BC41-B389-E9775FDE76D6}" type="presParOf" srcId="{BE85B4F1-B0EE-284E-9BD6-B220C0F562B3}" destId="{95413918-B59F-8F46-A9CF-6A036202FCBB}" srcOrd="0" destOrd="0" presId="urn:microsoft.com/office/officeart/2009/3/layout/HorizontalOrganizationChart#389"/>
    <dgm:cxn modelId="{356272D4-A349-7A45-B74E-E99F42222376}" type="presParOf" srcId="{BE85B4F1-B0EE-284E-9BD6-B220C0F562B3}" destId="{8CEEA11B-1E1B-154C-B79A-512790C9ED4B}" srcOrd="1" destOrd="0" presId="urn:microsoft.com/office/officeart/2009/3/layout/HorizontalOrganizationChart#389"/>
    <dgm:cxn modelId="{43B9D215-6380-8348-BCEA-44F780AE653D}" type="presParOf" srcId="{2B2DDD99-D0C7-D64B-BB07-CE7B3517D038}" destId="{40438F5C-A717-6A47-AF98-217399E608B1}" srcOrd="1" destOrd="0" presId="urn:microsoft.com/office/officeart/2009/3/layout/HorizontalOrganizationChart#389"/>
    <dgm:cxn modelId="{5AABD8FB-69E9-204C-B16B-2F35A3202850}" type="presParOf" srcId="{2B2DDD99-D0C7-D64B-BB07-CE7B3517D038}" destId="{15495870-1E46-1E4A-B920-1B7779C8124E}" srcOrd="2" destOrd="0" presId="urn:microsoft.com/office/officeart/2009/3/layout/HorizontalOrganizationChart#389"/>
    <dgm:cxn modelId="{6367BCEC-C672-6F49-9BEF-B795F1E3149B}" type="presParOf" srcId="{F7E2A61B-4C6F-C249-8D16-0DB6C0DAD585}" destId="{C4DCE44F-AF73-E64E-8656-CD4AB3E216F0}" srcOrd="2" destOrd="0" presId="urn:microsoft.com/office/officeart/2009/3/layout/HorizontalOrganizationChart#389"/>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7088CCF-6763-3C4D-A28C-220474294B57}">
      <dsp:nvSpPr>
        <dsp:cNvPr id="0" name=""/>
        <dsp:cNvSpPr/>
      </dsp:nvSpPr>
      <dsp:spPr>
        <a:xfrm>
          <a:off x="6858515" y="3279078"/>
          <a:ext cx="407686" cy="91440"/>
        </a:xfrm>
        <a:custGeom>
          <a:avLst/>
          <a:gdLst/>
          <a:ahLst/>
          <a:cxnLst/>
          <a:rect l="0" t="0" r="0" b="0"/>
          <a:pathLst>
            <a:path>
              <a:moveTo>
                <a:pt x="0" y="45720"/>
              </a:moveTo>
              <a:lnTo>
                <a:pt x="407686" y="45720"/>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688B2FB-101D-0B4C-8CA9-35760B6984BB}">
      <dsp:nvSpPr>
        <dsp:cNvPr id="0" name=""/>
        <dsp:cNvSpPr/>
      </dsp:nvSpPr>
      <dsp:spPr>
        <a:xfrm>
          <a:off x="4412394" y="2448272"/>
          <a:ext cx="407686" cy="876526"/>
        </a:xfrm>
        <a:custGeom>
          <a:avLst/>
          <a:gdLst/>
          <a:ahLst/>
          <a:cxnLst/>
          <a:rect l="0" t="0" r="0" b="0"/>
          <a:pathLst>
            <a:path>
              <a:moveTo>
                <a:pt x="0" y="0"/>
              </a:moveTo>
              <a:lnTo>
                <a:pt x="203843" y="0"/>
              </a:lnTo>
              <a:lnTo>
                <a:pt x="203843" y="876526"/>
              </a:lnTo>
              <a:lnTo>
                <a:pt x="407686" y="876526"/>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04E5779-1CC5-754E-B9ED-38F2867E7DB3}">
      <dsp:nvSpPr>
        <dsp:cNvPr id="0" name=""/>
        <dsp:cNvSpPr/>
      </dsp:nvSpPr>
      <dsp:spPr>
        <a:xfrm>
          <a:off x="6858515" y="2402552"/>
          <a:ext cx="407686" cy="91440"/>
        </a:xfrm>
        <a:custGeom>
          <a:avLst/>
          <a:gdLst/>
          <a:ahLst/>
          <a:cxnLst/>
          <a:rect l="0" t="0" r="0" b="0"/>
          <a:pathLst>
            <a:path>
              <a:moveTo>
                <a:pt x="0" y="45720"/>
              </a:moveTo>
              <a:lnTo>
                <a:pt x="407686" y="45720"/>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583C949-48DB-6C46-9BD1-09A95083A7A6}">
      <dsp:nvSpPr>
        <dsp:cNvPr id="0" name=""/>
        <dsp:cNvSpPr/>
      </dsp:nvSpPr>
      <dsp:spPr>
        <a:xfrm>
          <a:off x="4412394" y="2402552"/>
          <a:ext cx="407686" cy="91440"/>
        </a:xfrm>
        <a:custGeom>
          <a:avLst/>
          <a:gdLst/>
          <a:ahLst/>
          <a:cxnLst/>
          <a:rect l="0" t="0" r="0" b="0"/>
          <a:pathLst>
            <a:path>
              <a:moveTo>
                <a:pt x="0" y="45720"/>
              </a:moveTo>
              <a:lnTo>
                <a:pt x="407686" y="45720"/>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DA67977-5BC4-BD40-A8CF-DD9ED14BB35D}">
      <dsp:nvSpPr>
        <dsp:cNvPr id="0" name=""/>
        <dsp:cNvSpPr/>
      </dsp:nvSpPr>
      <dsp:spPr>
        <a:xfrm>
          <a:off x="6858515" y="1526025"/>
          <a:ext cx="407686" cy="91440"/>
        </a:xfrm>
        <a:custGeom>
          <a:avLst/>
          <a:gdLst/>
          <a:ahLst/>
          <a:cxnLst/>
          <a:rect l="0" t="0" r="0" b="0"/>
          <a:pathLst>
            <a:path>
              <a:moveTo>
                <a:pt x="0" y="45720"/>
              </a:moveTo>
              <a:lnTo>
                <a:pt x="407686" y="45720"/>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10A4482-DD73-7A47-B902-E8D86654AEEA}">
      <dsp:nvSpPr>
        <dsp:cNvPr id="0" name=""/>
        <dsp:cNvSpPr/>
      </dsp:nvSpPr>
      <dsp:spPr>
        <a:xfrm>
          <a:off x="4412394" y="1571745"/>
          <a:ext cx="407686" cy="876526"/>
        </a:xfrm>
        <a:custGeom>
          <a:avLst/>
          <a:gdLst/>
          <a:ahLst/>
          <a:cxnLst/>
          <a:rect l="0" t="0" r="0" b="0"/>
          <a:pathLst>
            <a:path>
              <a:moveTo>
                <a:pt x="0" y="876526"/>
              </a:moveTo>
              <a:lnTo>
                <a:pt x="203843" y="876526"/>
              </a:lnTo>
              <a:lnTo>
                <a:pt x="203843" y="0"/>
              </a:lnTo>
              <a:lnTo>
                <a:pt x="407686" y="0"/>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BA94B06-172D-A641-B895-CE5041C13DE1}">
      <dsp:nvSpPr>
        <dsp:cNvPr id="0" name=""/>
        <dsp:cNvSpPr/>
      </dsp:nvSpPr>
      <dsp:spPr>
        <a:xfrm>
          <a:off x="4831" y="1610370"/>
          <a:ext cx="4407563" cy="1675802"/>
        </a:xfrm>
        <a:prstGeom prst="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1244600">
            <a:lnSpc>
              <a:spcPct val="90000"/>
            </a:lnSpc>
            <a:spcBef>
              <a:spcPct val="0"/>
            </a:spcBef>
            <a:spcAft>
              <a:spcPct val="35000"/>
            </a:spcAft>
          </a:pPr>
          <a:r>
            <a:rPr lang="en-US" altLang="zh-CN" sz="2800" kern="1200" dirty="0" smtClean="0">
              <a:latin typeface="微软雅黑" panose="020B0503020204020204" pitchFamily="34" charset="-122"/>
              <a:ea typeface="微软雅黑" panose="020B0503020204020204" pitchFamily="34" charset="-122"/>
              <a:cs typeface="微软雅黑" panose="020B0503020204020204" pitchFamily="34" charset="-122"/>
            </a:rPr>
            <a:t>2.</a:t>
          </a:r>
          <a:r>
            <a:rPr lang="zh-CN" altLang="en-US" sz="2800" kern="1200" dirty="0" smtClean="0">
              <a:latin typeface="微软雅黑" panose="020B0503020204020204" pitchFamily="34" charset="-122"/>
              <a:ea typeface="微软雅黑" panose="020B0503020204020204" pitchFamily="34" charset="-122"/>
              <a:cs typeface="微软雅黑" panose="020B0503020204020204" pitchFamily="34" charset="-122"/>
            </a:rPr>
            <a:t>资本主义经济制度的</a:t>
          </a:r>
        </a:p>
        <a:p>
          <a:pPr lvl="0" algn="ctr" defTabSz="1244600">
            <a:lnSpc>
              <a:spcPct val="90000"/>
            </a:lnSpc>
            <a:spcBef>
              <a:spcPct val="0"/>
            </a:spcBef>
            <a:spcAft>
              <a:spcPct val="35000"/>
            </a:spcAft>
          </a:pPr>
          <a:r>
            <a:rPr lang="zh-CN" altLang="en-US" sz="2800" kern="1200" dirty="0" smtClean="0">
              <a:latin typeface="微软雅黑" panose="020B0503020204020204" pitchFamily="34" charset="-122"/>
              <a:ea typeface="微软雅黑" panose="020B0503020204020204" pitchFamily="34" charset="-122"/>
              <a:cs typeface="微软雅黑" panose="020B0503020204020204" pitchFamily="34" charset="-122"/>
            </a:rPr>
            <a:t>本质特征</a:t>
          </a:r>
          <a:endParaRPr lang="zh-CN" altLang="en-US" sz="2800" kern="1200" dirty="0">
            <a:latin typeface="微软雅黑" panose="020B0503020204020204" pitchFamily="34" charset="-122"/>
            <a:ea typeface="微软雅黑" panose="020B0503020204020204" pitchFamily="34" charset="-122"/>
            <a:cs typeface="微软雅黑" panose="020B0503020204020204" pitchFamily="34" charset="-122"/>
          </a:endParaRPr>
        </a:p>
      </dsp:txBody>
      <dsp:txXfrm>
        <a:off x="4831" y="1610370"/>
        <a:ext cx="4407563" cy="1675802"/>
      </dsp:txXfrm>
    </dsp:sp>
    <dsp:sp modelId="{8B7FDCD3-9C17-7D43-9E36-1F184B8E7A68}">
      <dsp:nvSpPr>
        <dsp:cNvPr id="0" name=""/>
        <dsp:cNvSpPr/>
      </dsp:nvSpPr>
      <dsp:spPr>
        <a:xfrm>
          <a:off x="4820081" y="1260884"/>
          <a:ext cx="2038433" cy="621722"/>
        </a:xfrm>
        <a:prstGeom prst="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1244600">
            <a:lnSpc>
              <a:spcPct val="90000"/>
            </a:lnSpc>
            <a:spcBef>
              <a:spcPct val="0"/>
            </a:spcBef>
            <a:spcAft>
              <a:spcPct val="35000"/>
            </a:spcAft>
          </a:pPr>
          <a:r>
            <a:rPr lang="zh-CN" altLang="en-US" sz="2800" kern="1200" dirty="0" smtClean="0">
              <a:latin typeface="微软雅黑" panose="020B0503020204020204" pitchFamily="34" charset="-122"/>
              <a:ea typeface="微软雅黑" panose="020B0503020204020204" pitchFamily="34" charset="-122"/>
              <a:cs typeface="微软雅黑" panose="020B0503020204020204" pitchFamily="34" charset="-122"/>
            </a:rPr>
            <a:t>条件</a:t>
          </a:r>
          <a:endParaRPr lang="zh-CN" altLang="en-US" sz="2800" kern="1200" dirty="0">
            <a:latin typeface="微软雅黑" panose="020B0503020204020204" pitchFamily="34" charset="-122"/>
            <a:ea typeface="微软雅黑" panose="020B0503020204020204" pitchFamily="34" charset="-122"/>
            <a:cs typeface="微软雅黑" panose="020B0503020204020204" pitchFamily="34" charset="-122"/>
          </a:endParaRPr>
        </a:p>
      </dsp:txBody>
      <dsp:txXfrm>
        <a:off x="4820081" y="1260884"/>
        <a:ext cx="2038433" cy="621722"/>
      </dsp:txXfrm>
    </dsp:sp>
    <dsp:sp modelId="{9D62F112-1B0F-5C47-BD90-09742FA34670}">
      <dsp:nvSpPr>
        <dsp:cNvPr id="0" name=""/>
        <dsp:cNvSpPr/>
      </dsp:nvSpPr>
      <dsp:spPr>
        <a:xfrm>
          <a:off x="7266202" y="1260884"/>
          <a:ext cx="2038433" cy="621722"/>
        </a:xfrm>
        <a:prstGeom prst="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1244600">
            <a:lnSpc>
              <a:spcPct val="90000"/>
            </a:lnSpc>
            <a:spcBef>
              <a:spcPct val="0"/>
            </a:spcBef>
            <a:spcAft>
              <a:spcPct val="35000"/>
            </a:spcAft>
          </a:pPr>
          <a:r>
            <a:rPr lang="zh-CN" altLang="en-US" sz="2800" kern="1200" dirty="0" smtClean="0">
              <a:latin typeface="微软雅黑" panose="020B0503020204020204" pitchFamily="34" charset="-122"/>
              <a:ea typeface="微软雅黑" panose="020B0503020204020204" pitchFamily="34" charset="-122"/>
              <a:cs typeface="微软雅黑" panose="020B0503020204020204" pitchFamily="34" charset="-122"/>
            </a:rPr>
            <a:t>劳动力</a:t>
          </a:r>
          <a:endParaRPr lang="zh-CN" altLang="en-US" sz="2800" kern="1200" dirty="0">
            <a:latin typeface="微软雅黑" panose="020B0503020204020204" pitchFamily="34" charset="-122"/>
            <a:ea typeface="微软雅黑" panose="020B0503020204020204" pitchFamily="34" charset="-122"/>
            <a:cs typeface="微软雅黑" panose="020B0503020204020204" pitchFamily="34" charset="-122"/>
          </a:endParaRPr>
        </a:p>
      </dsp:txBody>
      <dsp:txXfrm>
        <a:off x="7266202" y="1260884"/>
        <a:ext cx="2038433" cy="621722"/>
      </dsp:txXfrm>
    </dsp:sp>
    <dsp:sp modelId="{16A96853-E331-7244-B182-F7397BF6BB4D}">
      <dsp:nvSpPr>
        <dsp:cNvPr id="0" name=""/>
        <dsp:cNvSpPr/>
      </dsp:nvSpPr>
      <dsp:spPr>
        <a:xfrm>
          <a:off x="4820081" y="2137410"/>
          <a:ext cx="2038433" cy="621722"/>
        </a:xfrm>
        <a:prstGeom prst="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1244600">
            <a:lnSpc>
              <a:spcPct val="90000"/>
            </a:lnSpc>
            <a:spcBef>
              <a:spcPct val="0"/>
            </a:spcBef>
            <a:spcAft>
              <a:spcPct val="35000"/>
            </a:spcAft>
          </a:pPr>
          <a:r>
            <a:rPr lang="zh-CN" altLang="en-US" sz="2800" kern="1200" dirty="0" smtClean="0">
              <a:latin typeface="微软雅黑" panose="020B0503020204020204" pitchFamily="34" charset="-122"/>
              <a:ea typeface="微软雅黑" panose="020B0503020204020204" pitchFamily="34" charset="-122"/>
              <a:cs typeface="微软雅黑" panose="020B0503020204020204" pitchFamily="34" charset="-122"/>
            </a:rPr>
            <a:t>过程</a:t>
          </a:r>
          <a:endParaRPr lang="zh-CN" altLang="en-US" sz="2800" kern="1200" dirty="0">
            <a:latin typeface="微软雅黑" panose="020B0503020204020204" pitchFamily="34" charset="-122"/>
            <a:ea typeface="微软雅黑" panose="020B0503020204020204" pitchFamily="34" charset="-122"/>
            <a:cs typeface="微软雅黑" panose="020B0503020204020204" pitchFamily="34" charset="-122"/>
          </a:endParaRPr>
        </a:p>
      </dsp:txBody>
      <dsp:txXfrm>
        <a:off x="4820081" y="2137410"/>
        <a:ext cx="2038433" cy="621722"/>
      </dsp:txXfrm>
    </dsp:sp>
    <dsp:sp modelId="{98421DD9-476B-284F-901A-F24DF3B53337}">
      <dsp:nvSpPr>
        <dsp:cNvPr id="0" name=""/>
        <dsp:cNvSpPr/>
      </dsp:nvSpPr>
      <dsp:spPr>
        <a:xfrm>
          <a:off x="7266202" y="2137410"/>
          <a:ext cx="3005181" cy="621722"/>
        </a:xfrm>
        <a:prstGeom prst="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1244600">
            <a:lnSpc>
              <a:spcPct val="90000"/>
            </a:lnSpc>
            <a:spcBef>
              <a:spcPct val="0"/>
            </a:spcBef>
            <a:spcAft>
              <a:spcPct val="35000"/>
            </a:spcAft>
          </a:pPr>
          <a:r>
            <a:rPr lang="zh-CN" altLang="en-US" sz="2800" kern="1200" dirty="0" smtClean="0">
              <a:latin typeface="微软雅黑" panose="020B0503020204020204" pitchFamily="34" charset="-122"/>
              <a:ea typeface="微软雅黑" panose="020B0503020204020204" pitchFamily="34" charset="-122"/>
              <a:cs typeface="微软雅黑" panose="020B0503020204020204" pitchFamily="34" charset="-122"/>
            </a:rPr>
            <a:t>资本主义生产过程</a:t>
          </a:r>
          <a:endParaRPr lang="zh-CN" altLang="en-US" sz="2800" kern="1200" dirty="0">
            <a:latin typeface="微软雅黑" panose="020B0503020204020204" pitchFamily="34" charset="-122"/>
            <a:ea typeface="微软雅黑" panose="020B0503020204020204" pitchFamily="34" charset="-122"/>
            <a:cs typeface="微软雅黑" panose="020B0503020204020204" pitchFamily="34" charset="-122"/>
          </a:endParaRPr>
        </a:p>
      </dsp:txBody>
      <dsp:txXfrm>
        <a:off x="7266202" y="2137410"/>
        <a:ext cx="3005181" cy="621722"/>
      </dsp:txXfrm>
    </dsp:sp>
    <dsp:sp modelId="{C87D6F4D-EF79-C94A-9D05-41D7D28A02FE}">
      <dsp:nvSpPr>
        <dsp:cNvPr id="0" name=""/>
        <dsp:cNvSpPr/>
      </dsp:nvSpPr>
      <dsp:spPr>
        <a:xfrm>
          <a:off x="4820081" y="3013937"/>
          <a:ext cx="2038433" cy="621722"/>
        </a:xfrm>
        <a:prstGeom prst="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1244600">
            <a:lnSpc>
              <a:spcPct val="90000"/>
            </a:lnSpc>
            <a:spcBef>
              <a:spcPct val="0"/>
            </a:spcBef>
            <a:spcAft>
              <a:spcPct val="35000"/>
            </a:spcAft>
          </a:pPr>
          <a:r>
            <a:rPr lang="zh-CN" altLang="en-US" sz="2800" kern="1200" dirty="0" smtClean="0">
              <a:latin typeface="微软雅黑" panose="020B0503020204020204" pitchFamily="34" charset="-122"/>
              <a:ea typeface="微软雅黑" panose="020B0503020204020204" pitchFamily="34" charset="-122"/>
              <a:cs typeface="微软雅黑" panose="020B0503020204020204" pitchFamily="34" charset="-122"/>
            </a:rPr>
            <a:t>结果</a:t>
          </a:r>
          <a:endParaRPr lang="zh-CN" altLang="en-US" sz="2800" kern="1200" dirty="0">
            <a:latin typeface="微软雅黑" panose="020B0503020204020204" pitchFamily="34" charset="-122"/>
            <a:ea typeface="微软雅黑" panose="020B0503020204020204" pitchFamily="34" charset="-122"/>
            <a:cs typeface="微软雅黑" panose="020B0503020204020204" pitchFamily="34" charset="-122"/>
          </a:endParaRPr>
        </a:p>
      </dsp:txBody>
      <dsp:txXfrm>
        <a:off x="4820081" y="3013937"/>
        <a:ext cx="2038433" cy="621722"/>
      </dsp:txXfrm>
    </dsp:sp>
    <dsp:sp modelId="{72C1AD5D-12AE-3D4F-B8DE-7BF15CC482D2}">
      <dsp:nvSpPr>
        <dsp:cNvPr id="0" name=""/>
        <dsp:cNvSpPr/>
      </dsp:nvSpPr>
      <dsp:spPr>
        <a:xfrm>
          <a:off x="7266202" y="3013937"/>
          <a:ext cx="2038433" cy="621722"/>
        </a:xfrm>
        <a:prstGeom prst="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1244600">
            <a:lnSpc>
              <a:spcPct val="90000"/>
            </a:lnSpc>
            <a:spcBef>
              <a:spcPct val="0"/>
            </a:spcBef>
            <a:spcAft>
              <a:spcPct val="35000"/>
            </a:spcAft>
          </a:pPr>
          <a:r>
            <a:rPr lang="zh-CN" altLang="en-US" sz="2800" kern="1200" dirty="0" smtClean="0">
              <a:latin typeface="微软雅黑" panose="020B0503020204020204" pitchFamily="34" charset="-122"/>
              <a:ea typeface="微软雅黑" panose="020B0503020204020204" pitchFamily="34" charset="-122"/>
              <a:cs typeface="微软雅黑" panose="020B0503020204020204" pitchFamily="34" charset="-122"/>
            </a:rPr>
            <a:t>资本积累</a:t>
          </a:r>
          <a:endParaRPr lang="zh-CN" altLang="en-US" sz="2800" kern="1200" dirty="0">
            <a:latin typeface="微软雅黑" panose="020B0503020204020204" pitchFamily="34" charset="-122"/>
            <a:ea typeface="微软雅黑" panose="020B0503020204020204" pitchFamily="34" charset="-122"/>
            <a:cs typeface="微软雅黑" panose="020B0503020204020204" pitchFamily="34" charset="-122"/>
          </a:endParaRPr>
        </a:p>
      </dsp:txBody>
      <dsp:txXfrm>
        <a:off x="7266202" y="3013937"/>
        <a:ext cx="2038433" cy="621722"/>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E25D50-E1EE-BA40-A7BD-7ACD133649A4}">
      <dsp:nvSpPr>
        <dsp:cNvPr id="0" name=""/>
        <dsp:cNvSpPr/>
      </dsp:nvSpPr>
      <dsp:spPr>
        <a:xfrm>
          <a:off x="2084153" y="706388"/>
          <a:ext cx="270583" cy="290877"/>
        </a:xfrm>
        <a:custGeom>
          <a:avLst/>
          <a:gdLst/>
          <a:ahLst/>
          <a:cxnLst/>
          <a:rect l="0" t="0" r="0" b="0"/>
          <a:pathLst>
            <a:path>
              <a:moveTo>
                <a:pt x="0" y="0"/>
              </a:moveTo>
              <a:lnTo>
                <a:pt x="135291" y="0"/>
              </a:lnTo>
              <a:lnTo>
                <a:pt x="135291" y="290877"/>
              </a:lnTo>
              <a:lnTo>
                <a:pt x="270583" y="290877"/>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389CBB4-077A-7747-A765-B447C79D34EC}">
      <dsp:nvSpPr>
        <dsp:cNvPr id="0" name=""/>
        <dsp:cNvSpPr/>
      </dsp:nvSpPr>
      <dsp:spPr>
        <a:xfrm>
          <a:off x="2084153" y="387774"/>
          <a:ext cx="270583" cy="318613"/>
        </a:xfrm>
        <a:custGeom>
          <a:avLst/>
          <a:gdLst/>
          <a:ahLst/>
          <a:cxnLst/>
          <a:rect l="0" t="0" r="0" b="0"/>
          <a:pathLst>
            <a:path>
              <a:moveTo>
                <a:pt x="0" y="318613"/>
              </a:moveTo>
              <a:lnTo>
                <a:pt x="135291" y="318613"/>
              </a:lnTo>
              <a:lnTo>
                <a:pt x="135291" y="0"/>
              </a:lnTo>
              <a:lnTo>
                <a:pt x="270583" y="0"/>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B74F37A-531E-A645-8FC3-B2B1DAF7FA9F}">
      <dsp:nvSpPr>
        <dsp:cNvPr id="0" name=""/>
        <dsp:cNvSpPr/>
      </dsp:nvSpPr>
      <dsp:spPr>
        <a:xfrm>
          <a:off x="1902" y="501705"/>
          <a:ext cx="2082251" cy="409364"/>
        </a:xfrm>
        <a:prstGeom prst="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kern="1200" dirty="0" smtClean="0">
              <a:latin typeface="微软雅黑" panose="020B0503020204020204" pitchFamily="34" charset="-122"/>
              <a:ea typeface="微软雅黑" panose="020B0503020204020204" pitchFamily="34" charset="-122"/>
              <a:cs typeface="微软雅黑" panose="020B0503020204020204" pitchFamily="34" charset="-122"/>
            </a:rPr>
            <a:t>资本主义生产过程</a:t>
          </a:r>
          <a:endParaRPr lang="zh-CN" altLang="en-US" sz="2000" kern="1200" dirty="0">
            <a:latin typeface="微软雅黑" panose="020B0503020204020204" pitchFamily="34" charset="-122"/>
            <a:ea typeface="微软雅黑" panose="020B0503020204020204" pitchFamily="34" charset="-122"/>
            <a:cs typeface="微软雅黑" panose="020B0503020204020204" pitchFamily="34" charset="-122"/>
          </a:endParaRPr>
        </a:p>
      </dsp:txBody>
      <dsp:txXfrm>
        <a:off x="1902" y="501705"/>
        <a:ext cx="2082251" cy="409364"/>
      </dsp:txXfrm>
    </dsp:sp>
    <dsp:sp modelId="{E027BC52-FF89-D949-8895-26549DBA7F64}">
      <dsp:nvSpPr>
        <dsp:cNvPr id="0" name=""/>
        <dsp:cNvSpPr/>
      </dsp:nvSpPr>
      <dsp:spPr>
        <a:xfrm>
          <a:off x="2354737" y="181454"/>
          <a:ext cx="1352919" cy="412640"/>
        </a:xfrm>
        <a:prstGeom prst="rect">
          <a:avLst/>
        </a:prstGeom>
        <a:no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kern="1200" dirty="0" smtClean="0">
              <a:latin typeface="微软雅黑" panose="020B0503020204020204" pitchFamily="34" charset="-122"/>
              <a:ea typeface="微软雅黑" panose="020B0503020204020204" pitchFamily="34" charset="-122"/>
              <a:cs typeface="微软雅黑" panose="020B0503020204020204" pitchFamily="34" charset="-122"/>
            </a:rPr>
            <a:t>劳动过程</a:t>
          </a:r>
          <a:endParaRPr lang="zh-CN" altLang="en-US" sz="2000" kern="1200" dirty="0">
            <a:latin typeface="微软雅黑" panose="020B0503020204020204" pitchFamily="34" charset="-122"/>
            <a:ea typeface="微软雅黑" panose="020B0503020204020204" pitchFamily="34" charset="-122"/>
            <a:cs typeface="微软雅黑" panose="020B0503020204020204" pitchFamily="34" charset="-122"/>
          </a:endParaRPr>
        </a:p>
      </dsp:txBody>
      <dsp:txXfrm>
        <a:off x="2354737" y="181454"/>
        <a:ext cx="1352919" cy="412640"/>
      </dsp:txXfrm>
    </dsp:sp>
    <dsp:sp modelId="{95413918-B59F-8F46-A9CF-6A036202FCBB}">
      <dsp:nvSpPr>
        <dsp:cNvPr id="0" name=""/>
        <dsp:cNvSpPr/>
      </dsp:nvSpPr>
      <dsp:spPr>
        <a:xfrm>
          <a:off x="2354737" y="763209"/>
          <a:ext cx="1630091" cy="468111"/>
        </a:xfrm>
        <a:prstGeom prst="rect">
          <a:avLst/>
        </a:prstGeom>
        <a:solidFill>
          <a:srgbClr val="C00000"/>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kern="1200" dirty="0" smtClean="0">
              <a:latin typeface="微软雅黑" panose="020B0503020204020204" pitchFamily="34" charset="-122"/>
              <a:ea typeface="微软雅黑" panose="020B0503020204020204" pitchFamily="34" charset="-122"/>
              <a:cs typeface="微软雅黑" panose="020B0503020204020204" pitchFamily="34" charset="-122"/>
            </a:rPr>
            <a:t>价值增殖过程</a:t>
          </a:r>
          <a:endParaRPr lang="zh-CN" altLang="en-US" sz="2000" kern="1200" dirty="0">
            <a:latin typeface="微软雅黑" panose="020B0503020204020204" pitchFamily="34" charset="-122"/>
            <a:ea typeface="微软雅黑" panose="020B0503020204020204" pitchFamily="34" charset="-122"/>
            <a:cs typeface="微软雅黑" panose="020B0503020204020204" pitchFamily="34" charset="-122"/>
          </a:endParaRPr>
        </a:p>
      </dsp:txBody>
      <dsp:txXfrm>
        <a:off x="2354737" y="763209"/>
        <a:ext cx="1630091" cy="468111"/>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E43C03-5B79-484F-91AB-0C27885FD2C4}">
      <dsp:nvSpPr>
        <dsp:cNvPr id="0" name=""/>
        <dsp:cNvSpPr/>
      </dsp:nvSpPr>
      <dsp:spPr>
        <a:xfrm>
          <a:off x="1316174" y="917720"/>
          <a:ext cx="169527" cy="628383"/>
        </a:xfrm>
        <a:custGeom>
          <a:avLst/>
          <a:gdLst/>
          <a:ahLst/>
          <a:cxnLst/>
          <a:rect l="0" t="0" r="0" b="0"/>
          <a:pathLst>
            <a:path>
              <a:moveTo>
                <a:pt x="0" y="0"/>
              </a:moveTo>
              <a:lnTo>
                <a:pt x="84763" y="0"/>
              </a:lnTo>
              <a:lnTo>
                <a:pt x="84763" y="628383"/>
              </a:lnTo>
              <a:lnTo>
                <a:pt x="169527" y="628383"/>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038EEA8-506B-C946-9E62-D052B688C7D0}">
      <dsp:nvSpPr>
        <dsp:cNvPr id="0" name=""/>
        <dsp:cNvSpPr/>
      </dsp:nvSpPr>
      <dsp:spPr>
        <a:xfrm>
          <a:off x="3133571" y="1010726"/>
          <a:ext cx="169527" cy="364484"/>
        </a:xfrm>
        <a:custGeom>
          <a:avLst/>
          <a:gdLst/>
          <a:ahLst/>
          <a:cxnLst/>
          <a:rect l="0" t="0" r="0" b="0"/>
          <a:pathLst>
            <a:path>
              <a:moveTo>
                <a:pt x="0" y="0"/>
              </a:moveTo>
              <a:lnTo>
                <a:pt x="84763" y="0"/>
              </a:lnTo>
              <a:lnTo>
                <a:pt x="84763" y="364484"/>
              </a:lnTo>
              <a:lnTo>
                <a:pt x="169527" y="364484"/>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8478611-32E9-5D4B-A70F-646DBCCE2564}">
      <dsp:nvSpPr>
        <dsp:cNvPr id="0" name=""/>
        <dsp:cNvSpPr/>
      </dsp:nvSpPr>
      <dsp:spPr>
        <a:xfrm>
          <a:off x="3133571" y="965006"/>
          <a:ext cx="169527" cy="91440"/>
        </a:xfrm>
        <a:custGeom>
          <a:avLst/>
          <a:gdLst/>
          <a:ahLst/>
          <a:cxnLst/>
          <a:rect l="0" t="0" r="0" b="0"/>
          <a:pathLst>
            <a:path>
              <a:moveTo>
                <a:pt x="0" y="45720"/>
              </a:moveTo>
              <a:lnTo>
                <a:pt x="169527" y="45720"/>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6CF136A-EE45-4E4B-9D6F-70D22F6C4550}">
      <dsp:nvSpPr>
        <dsp:cNvPr id="0" name=""/>
        <dsp:cNvSpPr/>
      </dsp:nvSpPr>
      <dsp:spPr>
        <a:xfrm>
          <a:off x="3133571" y="646241"/>
          <a:ext cx="169527" cy="364484"/>
        </a:xfrm>
        <a:custGeom>
          <a:avLst/>
          <a:gdLst/>
          <a:ahLst/>
          <a:cxnLst/>
          <a:rect l="0" t="0" r="0" b="0"/>
          <a:pathLst>
            <a:path>
              <a:moveTo>
                <a:pt x="0" y="364484"/>
              </a:moveTo>
              <a:lnTo>
                <a:pt x="84763" y="364484"/>
              </a:lnTo>
              <a:lnTo>
                <a:pt x="84763" y="0"/>
              </a:lnTo>
              <a:lnTo>
                <a:pt x="169527" y="0"/>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439AA7D-870A-554A-800D-B5F968D43FED}">
      <dsp:nvSpPr>
        <dsp:cNvPr id="0" name=""/>
        <dsp:cNvSpPr/>
      </dsp:nvSpPr>
      <dsp:spPr>
        <a:xfrm>
          <a:off x="1316174" y="917720"/>
          <a:ext cx="169527" cy="93006"/>
        </a:xfrm>
        <a:custGeom>
          <a:avLst/>
          <a:gdLst/>
          <a:ahLst/>
          <a:cxnLst/>
          <a:rect l="0" t="0" r="0" b="0"/>
          <a:pathLst>
            <a:path>
              <a:moveTo>
                <a:pt x="0" y="0"/>
              </a:moveTo>
              <a:lnTo>
                <a:pt x="84763" y="0"/>
              </a:lnTo>
              <a:lnTo>
                <a:pt x="84763" y="93006"/>
              </a:lnTo>
              <a:lnTo>
                <a:pt x="169527" y="93006"/>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392DC8D-B4BF-4B4C-BB4F-B6B3D40341EF}">
      <dsp:nvSpPr>
        <dsp:cNvPr id="0" name=""/>
        <dsp:cNvSpPr/>
      </dsp:nvSpPr>
      <dsp:spPr>
        <a:xfrm>
          <a:off x="2944726" y="236037"/>
          <a:ext cx="169527" cy="91440"/>
        </a:xfrm>
        <a:custGeom>
          <a:avLst/>
          <a:gdLst/>
          <a:ahLst/>
          <a:cxnLst/>
          <a:rect l="0" t="0" r="0" b="0"/>
          <a:pathLst>
            <a:path>
              <a:moveTo>
                <a:pt x="0" y="45720"/>
              </a:moveTo>
              <a:lnTo>
                <a:pt x="169527" y="45720"/>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86E9887-3A4E-924C-BFD9-F5553E0F9333}">
      <dsp:nvSpPr>
        <dsp:cNvPr id="0" name=""/>
        <dsp:cNvSpPr/>
      </dsp:nvSpPr>
      <dsp:spPr>
        <a:xfrm>
          <a:off x="1316174" y="281757"/>
          <a:ext cx="169527" cy="635963"/>
        </a:xfrm>
        <a:custGeom>
          <a:avLst/>
          <a:gdLst/>
          <a:ahLst/>
          <a:cxnLst/>
          <a:rect l="0" t="0" r="0" b="0"/>
          <a:pathLst>
            <a:path>
              <a:moveTo>
                <a:pt x="0" y="635963"/>
              </a:moveTo>
              <a:lnTo>
                <a:pt x="84763" y="635963"/>
              </a:lnTo>
              <a:lnTo>
                <a:pt x="84763" y="0"/>
              </a:lnTo>
              <a:lnTo>
                <a:pt x="169527" y="0"/>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9F8FAA3-EE20-7248-A8AC-6D2216FFE960}">
      <dsp:nvSpPr>
        <dsp:cNvPr id="0" name=""/>
        <dsp:cNvSpPr/>
      </dsp:nvSpPr>
      <dsp:spPr>
        <a:xfrm>
          <a:off x="1045" y="663310"/>
          <a:ext cx="1315128" cy="508820"/>
        </a:xfrm>
        <a:prstGeom prst="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zh-CN" altLang="en-US" sz="1400" kern="1200" smtClean="0">
              <a:latin typeface="微软雅黑" panose="020B0503020204020204" pitchFamily="34" charset="-122"/>
              <a:ea typeface="微软雅黑" panose="020B0503020204020204" pitchFamily="34" charset="-122"/>
              <a:cs typeface="微软雅黑" panose="020B0503020204020204" pitchFamily="34" charset="-122"/>
            </a:rPr>
            <a:t>价值增殖过程</a:t>
          </a:r>
          <a:endParaRPr lang="zh-CN" altLang="en-US" sz="1400" kern="1200" dirty="0">
            <a:latin typeface="微软雅黑" panose="020B0503020204020204" pitchFamily="34" charset="-122"/>
            <a:ea typeface="微软雅黑" panose="020B0503020204020204" pitchFamily="34" charset="-122"/>
            <a:cs typeface="微软雅黑" panose="020B0503020204020204" pitchFamily="34" charset="-122"/>
          </a:endParaRPr>
        </a:p>
      </dsp:txBody>
      <dsp:txXfrm>
        <a:off x="1045" y="663310"/>
        <a:ext cx="1315128" cy="508820"/>
      </dsp:txXfrm>
    </dsp:sp>
    <dsp:sp modelId="{814D0D46-E082-7647-B90D-E5C41A602001}">
      <dsp:nvSpPr>
        <dsp:cNvPr id="0" name=""/>
        <dsp:cNvSpPr/>
      </dsp:nvSpPr>
      <dsp:spPr>
        <a:xfrm>
          <a:off x="1485702" y="90884"/>
          <a:ext cx="1459024" cy="381745"/>
        </a:xfrm>
        <a:prstGeom prst="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zh-CN" altLang="en-US" sz="1400" kern="1200" smtClean="0">
              <a:latin typeface="微软雅黑" panose="020B0503020204020204" pitchFamily="34" charset="-122"/>
              <a:ea typeface="微软雅黑" panose="020B0503020204020204" pitchFamily="34" charset="-122"/>
              <a:cs typeface="微软雅黑" panose="020B0503020204020204" pitchFamily="34" charset="-122"/>
            </a:rPr>
            <a:t>谁产生剩余价值</a:t>
          </a:r>
          <a:endParaRPr lang="zh-CN" altLang="en-US" sz="1400" kern="1200" dirty="0">
            <a:latin typeface="微软雅黑" panose="020B0503020204020204" pitchFamily="34" charset="-122"/>
            <a:ea typeface="微软雅黑" panose="020B0503020204020204" pitchFamily="34" charset="-122"/>
            <a:cs typeface="微软雅黑" panose="020B0503020204020204" pitchFamily="34" charset="-122"/>
          </a:endParaRPr>
        </a:p>
      </dsp:txBody>
      <dsp:txXfrm>
        <a:off x="1485702" y="90884"/>
        <a:ext cx="1459024" cy="381745"/>
      </dsp:txXfrm>
    </dsp:sp>
    <dsp:sp modelId="{59987C4A-2020-7441-8692-08F845B6E0B5}">
      <dsp:nvSpPr>
        <dsp:cNvPr id="0" name=""/>
        <dsp:cNvSpPr/>
      </dsp:nvSpPr>
      <dsp:spPr>
        <a:xfrm>
          <a:off x="3114254" y="152492"/>
          <a:ext cx="847639" cy="258529"/>
        </a:xfrm>
        <a:prstGeom prst="rect">
          <a:avLst/>
        </a:prstGeom>
        <a:solidFill>
          <a:srgbClr val="C00000"/>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zh-CN" altLang="en-US" sz="1400" kern="1200" dirty="0" smtClean="0">
              <a:latin typeface="微软雅黑" panose="020B0503020204020204" pitchFamily="34" charset="-122"/>
              <a:ea typeface="微软雅黑" panose="020B0503020204020204" pitchFamily="34" charset="-122"/>
              <a:cs typeface="微软雅黑" panose="020B0503020204020204" pitchFamily="34" charset="-122"/>
            </a:rPr>
            <a:t>价值构成</a:t>
          </a:r>
          <a:endParaRPr lang="zh-CN" altLang="en-US" sz="1400" kern="1200" dirty="0">
            <a:latin typeface="微软雅黑" panose="020B0503020204020204" pitchFamily="34" charset="-122"/>
            <a:ea typeface="微软雅黑" panose="020B0503020204020204" pitchFamily="34" charset="-122"/>
            <a:cs typeface="微软雅黑" panose="020B0503020204020204" pitchFamily="34" charset="-122"/>
          </a:endParaRPr>
        </a:p>
      </dsp:txBody>
      <dsp:txXfrm>
        <a:off x="3114254" y="152492"/>
        <a:ext cx="847639" cy="258529"/>
      </dsp:txXfrm>
    </dsp:sp>
    <dsp:sp modelId="{B45F81FE-B8CD-D543-A68E-A406A36B397E}">
      <dsp:nvSpPr>
        <dsp:cNvPr id="0" name=""/>
        <dsp:cNvSpPr/>
      </dsp:nvSpPr>
      <dsp:spPr>
        <a:xfrm>
          <a:off x="1485702" y="779757"/>
          <a:ext cx="1647869" cy="461938"/>
        </a:xfrm>
        <a:prstGeom prst="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zh-CN" altLang="en-US" sz="1400" kern="1200" dirty="0" smtClean="0">
              <a:latin typeface="微软雅黑" panose="020B0503020204020204" pitchFamily="34" charset="-122"/>
              <a:ea typeface="微软雅黑" panose="020B0503020204020204" pitchFamily="34" charset="-122"/>
              <a:cs typeface="微软雅黑" panose="020B0503020204020204" pitchFamily="34" charset="-122"/>
            </a:rPr>
            <a:t>生产剩余价值的过程</a:t>
          </a:r>
          <a:endParaRPr lang="zh-CN" altLang="en-US" sz="1400" kern="1200" dirty="0">
            <a:latin typeface="微软雅黑" panose="020B0503020204020204" pitchFamily="34" charset="-122"/>
            <a:ea typeface="微软雅黑" panose="020B0503020204020204" pitchFamily="34" charset="-122"/>
            <a:cs typeface="微软雅黑" panose="020B0503020204020204" pitchFamily="34" charset="-122"/>
          </a:endParaRPr>
        </a:p>
      </dsp:txBody>
      <dsp:txXfrm>
        <a:off x="1485702" y="779757"/>
        <a:ext cx="1647869" cy="461938"/>
      </dsp:txXfrm>
    </dsp:sp>
    <dsp:sp modelId="{318A2D60-04C4-6041-BF06-7FF6E1F02EF7}">
      <dsp:nvSpPr>
        <dsp:cNvPr id="0" name=""/>
        <dsp:cNvSpPr/>
      </dsp:nvSpPr>
      <dsp:spPr>
        <a:xfrm>
          <a:off x="3303099" y="516977"/>
          <a:ext cx="847639" cy="258529"/>
        </a:xfrm>
        <a:prstGeom prst="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zh-CN" altLang="en-US" sz="1400" kern="1200" dirty="0" smtClean="0">
              <a:latin typeface="微软雅黑" panose="020B0503020204020204" pitchFamily="34" charset="-122"/>
              <a:ea typeface="微软雅黑" panose="020B0503020204020204" pitchFamily="34" charset="-122"/>
              <a:cs typeface="微软雅黑" panose="020B0503020204020204" pitchFamily="34" charset="-122"/>
            </a:rPr>
            <a:t>绝对</a:t>
          </a:r>
          <a:endParaRPr lang="zh-CN" altLang="en-US" sz="1400" kern="1200" dirty="0">
            <a:latin typeface="微软雅黑" panose="020B0503020204020204" pitchFamily="34" charset="-122"/>
            <a:ea typeface="微软雅黑" panose="020B0503020204020204" pitchFamily="34" charset="-122"/>
            <a:cs typeface="微软雅黑" panose="020B0503020204020204" pitchFamily="34" charset="-122"/>
          </a:endParaRPr>
        </a:p>
      </dsp:txBody>
      <dsp:txXfrm>
        <a:off x="3303099" y="516977"/>
        <a:ext cx="847639" cy="258529"/>
      </dsp:txXfrm>
    </dsp:sp>
    <dsp:sp modelId="{F241EB6E-687D-2F4A-8ED4-5AAA2EC7373B}">
      <dsp:nvSpPr>
        <dsp:cNvPr id="0" name=""/>
        <dsp:cNvSpPr/>
      </dsp:nvSpPr>
      <dsp:spPr>
        <a:xfrm>
          <a:off x="3303099" y="881461"/>
          <a:ext cx="847639" cy="258529"/>
        </a:xfrm>
        <a:prstGeom prst="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zh-CN" altLang="en-US" sz="1400" kern="1200" dirty="0" smtClean="0">
              <a:latin typeface="微软雅黑" panose="020B0503020204020204" pitchFamily="34" charset="-122"/>
              <a:ea typeface="微软雅黑" panose="020B0503020204020204" pitchFamily="34" charset="-122"/>
              <a:cs typeface="微软雅黑" panose="020B0503020204020204" pitchFamily="34" charset="-122"/>
            </a:rPr>
            <a:t>超额</a:t>
          </a:r>
          <a:endParaRPr lang="zh-CN" altLang="en-US" sz="1400" kern="1200" dirty="0">
            <a:latin typeface="微软雅黑" panose="020B0503020204020204" pitchFamily="34" charset="-122"/>
            <a:ea typeface="微软雅黑" panose="020B0503020204020204" pitchFamily="34" charset="-122"/>
            <a:cs typeface="微软雅黑" panose="020B0503020204020204" pitchFamily="34" charset="-122"/>
          </a:endParaRPr>
        </a:p>
      </dsp:txBody>
      <dsp:txXfrm>
        <a:off x="3303099" y="881461"/>
        <a:ext cx="847639" cy="258529"/>
      </dsp:txXfrm>
    </dsp:sp>
    <dsp:sp modelId="{87D12591-E24C-5647-AF85-6639318690A0}">
      <dsp:nvSpPr>
        <dsp:cNvPr id="0" name=""/>
        <dsp:cNvSpPr/>
      </dsp:nvSpPr>
      <dsp:spPr>
        <a:xfrm>
          <a:off x="3303099" y="1245946"/>
          <a:ext cx="847639" cy="258529"/>
        </a:xfrm>
        <a:prstGeom prst="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zh-CN" altLang="en-US" sz="1400" kern="1200" dirty="0" smtClean="0">
              <a:latin typeface="微软雅黑" panose="020B0503020204020204" pitchFamily="34" charset="-122"/>
              <a:ea typeface="微软雅黑" panose="020B0503020204020204" pitchFamily="34" charset="-122"/>
              <a:cs typeface="微软雅黑" panose="020B0503020204020204" pitchFamily="34" charset="-122"/>
            </a:rPr>
            <a:t>相对</a:t>
          </a:r>
          <a:endParaRPr lang="zh-CN" altLang="en-US" sz="1400" kern="1200" dirty="0">
            <a:latin typeface="微软雅黑" panose="020B0503020204020204" pitchFamily="34" charset="-122"/>
            <a:ea typeface="微软雅黑" panose="020B0503020204020204" pitchFamily="34" charset="-122"/>
            <a:cs typeface="微软雅黑" panose="020B0503020204020204" pitchFamily="34" charset="-122"/>
          </a:endParaRPr>
        </a:p>
      </dsp:txBody>
      <dsp:txXfrm>
        <a:off x="3303099" y="1245946"/>
        <a:ext cx="847639" cy="258529"/>
      </dsp:txXfrm>
    </dsp:sp>
    <dsp:sp modelId="{4B8D2A6F-36C3-9F44-9D04-0E141B7877E0}">
      <dsp:nvSpPr>
        <dsp:cNvPr id="0" name=""/>
        <dsp:cNvSpPr/>
      </dsp:nvSpPr>
      <dsp:spPr>
        <a:xfrm>
          <a:off x="1485702" y="1347650"/>
          <a:ext cx="1319282" cy="396905"/>
        </a:xfrm>
        <a:prstGeom prst="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zh-CN" altLang="en-US" sz="1400" kern="1200" dirty="0" smtClean="0">
              <a:latin typeface="微软雅黑" panose="020B0503020204020204" pitchFamily="34" charset="-122"/>
              <a:ea typeface="微软雅黑" panose="020B0503020204020204" pitchFamily="34" charset="-122"/>
              <a:cs typeface="微软雅黑" panose="020B0503020204020204" pitchFamily="34" charset="-122"/>
            </a:rPr>
            <a:t>资本的本质</a:t>
          </a:r>
          <a:endParaRPr lang="zh-CN" altLang="en-US" sz="1400" kern="1200" dirty="0">
            <a:latin typeface="微软雅黑" panose="020B0503020204020204" pitchFamily="34" charset="-122"/>
            <a:ea typeface="微软雅黑" panose="020B0503020204020204" pitchFamily="34" charset="-122"/>
            <a:cs typeface="微软雅黑" panose="020B0503020204020204" pitchFamily="34" charset="-122"/>
          </a:endParaRPr>
        </a:p>
      </dsp:txBody>
      <dsp:txXfrm>
        <a:off x="1485702" y="1347650"/>
        <a:ext cx="1319282" cy="396905"/>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E43C03-5B79-484F-91AB-0C27885FD2C4}">
      <dsp:nvSpPr>
        <dsp:cNvPr id="0" name=""/>
        <dsp:cNvSpPr/>
      </dsp:nvSpPr>
      <dsp:spPr>
        <a:xfrm>
          <a:off x="1316174" y="917720"/>
          <a:ext cx="169527" cy="628383"/>
        </a:xfrm>
        <a:custGeom>
          <a:avLst/>
          <a:gdLst/>
          <a:ahLst/>
          <a:cxnLst/>
          <a:rect l="0" t="0" r="0" b="0"/>
          <a:pathLst>
            <a:path>
              <a:moveTo>
                <a:pt x="0" y="0"/>
              </a:moveTo>
              <a:lnTo>
                <a:pt x="84763" y="0"/>
              </a:lnTo>
              <a:lnTo>
                <a:pt x="84763" y="628383"/>
              </a:lnTo>
              <a:lnTo>
                <a:pt x="169527" y="628383"/>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038EEA8-506B-C946-9E62-D052B688C7D0}">
      <dsp:nvSpPr>
        <dsp:cNvPr id="0" name=""/>
        <dsp:cNvSpPr/>
      </dsp:nvSpPr>
      <dsp:spPr>
        <a:xfrm>
          <a:off x="3133571" y="1010726"/>
          <a:ext cx="169527" cy="364484"/>
        </a:xfrm>
        <a:custGeom>
          <a:avLst/>
          <a:gdLst/>
          <a:ahLst/>
          <a:cxnLst/>
          <a:rect l="0" t="0" r="0" b="0"/>
          <a:pathLst>
            <a:path>
              <a:moveTo>
                <a:pt x="0" y="0"/>
              </a:moveTo>
              <a:lnTo>
                <a:pt x="84763" y="0"/>
              </a:lnTo>
              <a:lnTo>
                <a:pt x="84763" y="364484"/>
              </a:lnTo>
              <a:lnTo>
                <a:pt x="169527" y="364484"/>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8478611-32E9-5D4B-A70F-646DBCCE2564}">
      <dsp:nvSpPr>
        <dsp:cNvPr id="0" name=""/>
        <dsp:cNvSpPr/>
      </dsp:nvSpPr>
      <dsp:spPr>
        <a:xfrm>
          <a:off x="3133571" y="965006"/>
          <a:ext cx="169527" cy="91440"/>
        </a:xfrm>
        <a:custGeom>
          <a:avLst/>
          <a:gdLst/>
          <a:ahLst/>
          <a:cxnLst/>
          <a:rect l="0" t="0" r="0" b="0"/>
          <a:pathLst>
            <a:path>
              <a:moveTo>
                <a:pt x="0" y="45720"/>
              </a:moveTo>
              <a:lnTo>
                <a:pt x="169527" y="45720"/>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6CF136A-EE45-4E4B-9D6F-70D22F6C4550}">
      <dsp:nvSpPr>
        <dsp:cNvPr id="0" name=""/>
        <dsp:cNvSpPr/>
      </dsp:nvSpPr>
      <dsp:spPr>
        <a:xfrm>
          <a:off x="3133571" y="646241"/>
          <a:ext cx="169527" cy="364484"/>
        </a:xfrm>
        <a:custGeom>
          <a:avLst/>
          <a:gdLst/>
          <a:ahLst/>
          <a:cxnLst/>
          <a:rect l="0" t="0" r="0" b="0"/>
          <a:pathLst>
            <a:path>
              <a:moveTo>
                <a:pt x="0" y="364484"/>
              </a:moveTo>
              <a:lnTo>
                <a:pt x="84763" y="364484"/>
              </a:lnTo>
              <a:lnTo>
                <a:pt x="84763" y="0"/>
              </a:lnTo>
              <a:lnTo>
                <a:pt x="169527" y="0"/>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439AA7D-870A-554A-800D-B5F968D43FED}">
      <dsp:nvSpPr>
        <dsp:cNvPr id="0" name=""/>
        <dsp:cNvSpPr/>
      </dsp:nvSpPr>
      <dsp:spPr>
        <a:xfrm>
          <a:off x="1316174" y="917720"/>
          <a:ext cx="169527" cy="93006"/>
        </a:xfrm>
        <a:custGeom>
          <a:avLst/>
          <a:gdLst/>
          <a:ahLst/>
          <a:cxnLst/>
          <a:rect l="0" t="0" r="0" b="0"/>
          <a:pathLst>
            <a:path>
              <a:moveTo>
                <a:pt x="0" y="0"/>
              </a:moveTo>
              <a:lnTo>
                <a:pt x="84763" y="0"/>
              </a:lnTo>
              <a:lnTo>
                <a:pt x="84763" y="93006"/>
              </a:lnTo>
              <a:lnTo>
                <a:pt x="169527" y="93006"/>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392DC8D-B4BF-4B4C-BB4F-B6B3D40341EF}">
      <dsp:nvSpPr>
        <dsp:cNvPr id="0" name=""/>
        <dsp:cNvSpPr/>
      </dsp:nvSpPr>
      <dsp:spPr>
        <a:xfrm>
          <a:off x="2944726" y="236037"/>
          <a:ext cx="169527" cy="91440"/>
        </a:xfrm>
        <a:custGeom>
          <a:avLst/>
          <a:gdLst/>
          <a:ahLst/>
          <a:cxnLst/>
          <a:rect l="0" t="0" r="0" b="0"/>
          <a:pathLst>
            <a:path>
              <a:moveTo>
                <a:pt x="0" y="45720"/>
              </a:moveTo>
              <a:lnTo>
                <a:pt x="169527" y="45720"/>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86E9887-3A4E-924C-BFD9-F5553E0F9333}">
      <dsp:nvSpPr>
        <dsp:cNvPr id="0" name=""/>
        <dsp:cNvSpPr/>
      </dsp:nvSpPr>
      <dsp:spPr>
        <a:xfrm>
          <a:off x="1316174" y="281757"/>
          <a:ext cx="169527" cy="635963"/>
        </a:xfrm>
        <a:custGeom>
          <a:avLst/>
          <a:gdLst/>
          <a:ahLst/>
          <a:cxnLst/>
          <a:rect l="0" t="0" r="0" b="0"/>
          <a:pathLst>
            <a:path>
              <a:moveTo>
                <a:pt x="0" y="635963"/>
              </a:moveTo>
              <a:lnTo>
                <a:pt x="84763" y="635963"/>
              </a:lnTo>
              <a:lnTo>
                <a:pt x="84763" y="0"/>
              </a:lnTo>
              <a:lnTo>
                <a:pt x="169527" y="0"/>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9F8FAA3-EE20-7248-A8AC-6D2216FFE960}">
      <dsp:nvSpPr>
        <dsp:cNvPr id="0" name=""/>
        <dsp:cNvSpPr/>
      </dsp:nvSpPr>
      <dsp:spPr>
        <a:xfrm>
          <a:off x="1045" y="663310"/>
          <a:ext cx="1315128" cy="508820"/>
        </a:xfrm>
        <a:prstGeom prst="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zh-CN" altLang="en-US" sz="1400" kern="1200" smtClean="0">
              <a:latin typeface="微软雅黑" panose="020B0503020204020204" pitchFamily="34" charset="-122"/>
              <a:ea typeface="微软雅黑" panose="020B0503020204020204" pitchFamily="34" charset="-122"/>
              <a:cs typeface="微软雅黑" panose="020B0503020204020204" pitchFamily="34" charset="-122"/>
            </a:rPr>
            <a:t>价值增殖过程</a:t>
          </a:r>
          <a:endParaRPr lang="zh-CN" altLang="en-US" sz="1400" kern="1200" dirty="0">
            <a:latin typeface="微软雅黑" panose="020B0503020204020204" pitchFamily="34" charset="-122"/>
            <a:ea typeface="微软雅黑" panose="020B0503020204020204" pitchFamily="34" charset="-122"/>
            <a:cs typeface="微软雅黑" panose="020B0503020204020204" pitchFamily="34" charset="-122"/>
          </a:endParaRPr>
        </a:p>
      </dsp:txBody>
      <dsp:txXfrm>
        <a:off x="1045" y="663310"/>
        <a:ext cx="1315128" cy="508820"/>
      </dsp:txXfrm>
    </dsp:sp>
    <dsp:sp modelId="{814D0D46-E082-7647-B90D-E5C41A602001}">
      <dsp:nvSpPr>
        <dsp:cNvPr id="0" name=""/>
        <dsp:cNvSpPr/>
      </dsp:nvSpPr>
      <dsp:spPr>
        <a:xfrm>
          <a:off x="1485702" y="90884"/>
          <a:ext cx="1459024" cy="381745"/>
        </a:xfrm>
        <a:prstGeom prst="rect">
          <a:avLst/>
        </a:prstGeom>
        <a:solidFill>
          <a:srgbClr val="C00000"/>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zh-CN" altLang="en-US" sz="1400" kern="1200" dirty="0" smtClean="0">
              <a:latin typeface="微软雅黑" panose="020B0503020204020204" pitchFamily="34" charset="-122"/>
              <a:ea typeface="微软雅黑" panose="020B0503020204020204" pitchFamily="34" charset="-122"/>
              <a:cs typeface="微软雅黑" panose="020B0503020204020204" pitchFamily="34" charset="-122"/>
            </a:rPr>
            <a:t>谁产生剩余价值</a:t>
          </a:r>
          <a:endParaRPr lang="zh-CN" altLang="en-US" sz="1400" kern="1200" dirty="0">
            <a:latin typeface="微软雅黑" panose="020B0503020204020204" pitchFamily="34" charset="-122"/>
            <a:ea typeface="微软雅黑" panose="020B0503020204020204" pitchFamily="34" charset="-122"/>
            <a:cs typeface="微软雅黑" panose="020B0503020204020204" pitchFamily="34" charset="-122"/>
          </a:endParaRPr>
        </a:p>
      </dsp:txBody>
      <dsp:txXfrm>
        <a:off x="1485702" y="90884"/>
        <a:ext cx="1459024" cy="381745"/>
      </dsp:txXfrm>
    </dsp:sp>
    <dsp:sp modelId="{59987C4A-2020-7441-8692-08F845B6E0B5}">
      <dsp:nvSpPr>
        <dsp:cNvPr id="0" name=""/>
        <dsp:cNvSpPr/>
      </dsp:nvSpPr>
      <dsp:spPr>
        <a:xfrm>
          <a:off x="3114254" y="152492"/>
          <a:ext cx="847639" cy="258529"/>
        </a:xfrm>
        <a:prstGeom prst="rect">
          <a:avLst/>
        </a:prstGeom>
        <a:no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zh-CN" altLang="en-US" sz="1400" kern="1200" dirty="0" smtClean="0">
              <a:latin typeface="微软雅黑" panose="020B0503020204020204" pitchFamily="34" charset="-122"/>
              <a:ea typeface="微软雅黑" panose="020B0503020204020204" pitchFamily="34" charset="-122"/>
              <a:cs typeface="微软雅黑" panose="020B0503020204020204" pitchFamily="34" charset="-122"/>
            </a:rPr>
            <a:t>价值构成</a:t>
          </a:r>
          <a:endParaRPr lang="zh-CN" altLang="en-US" sz="1400" kern="1200" dirty="0">
            <a:latin typeface="微软雅黑" panose="020B0503020204020204" pitchFamily="34" charset="-122"/>
            <a:ea typeface="微软雅黑" panose="020B0503020204020204" pitchFamily="34" charset="-122"/>
            <a:cs typeface="微软雅黑" panose="020B0503020204020204" pitchFamily="34" charset="-122"/>
          </a:endParaRPr>
        </a:p>
      </dsp:txBody>
      <dsp:txXfrm>
        <a:off x="3114254" y="152492"/>
        <a:ext cx="847639" cy="258529"/>
      </dsp:txXfrm>
    </dsp:sp>
    <dsp:sp modelId="{B45F81FE-B8CD-D543-A68E-A406A36B397E}">
      <dsp:nvSpPr>
        <dsp:cNvPr id="0" name=""/>
        <dsp:cNvSpPr/>
      </dsp:nvSpPr>
      <dsp:spPr>
        <a:xfrm>
          <a:off x="1485702" y="779757"/>
          <a:ext cx="1647869" cy="461938"/>
        </a:xfrm>
        <a:prstGeom prst="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zh-CN" altLang="en-US" sz="1400" kern="1200" dirty="0" smtClean="0">
              <a:latin typeface="微软雅黑" panose="020B0503020204020204" pitchFamily="34" charset="-122"/>
              <a:ea typeface="微软雅黑" panose="020B0503020204020204" pitchFamily="34" charset="-122"/>
              <a:cs typeface="微软雅黑" panose="020B0503020204020204" pitchFamily="34" charset="-122"/>
            </a:rPr>
            <a:t>生产剩余价值的过程</a:t>
          </a:r>
          <a:endParaRPr lang="zh-CN" altLang="en-US" sz="1400" kern="1200" dirty="0">
            <a:latin typeface="微软雅黑" panose="020B0503020204020204" pitchFamily="34" charset="-122"/>
            <a:ea typeface="微软雅黑" panose="020B0503020204020204" pitchFamily="34" charset="-122"/>
            <a:cs typeface="微软雅黑" panose="020B0503020204020204" pitchFamily="34" charset="-122"/>
          </a:endParaRPr>
        </a:p>
      </dsp:txBody>
      <dsp:txXfrm>
        <a:off x="1485702" y="779757"/>
        <a:ext cx="1647869" cy="461938"/>
      </dsp:txXfrm>
    </dsp:sp>
    <dsp:sp modelId="{318A2D60-04C4-6041-BF06-7FF6E1F02EF7}">
      <dsp:nvSpPr>
        <dsp:cNvPr id="0" name=""/>
        <dsp:cNvSpPr/>
      </dsp:nvSpPr>
      <dsp:spPr>
        <a:xfrm>
          <a:off x="3303099" y="516977"/>
          <a:ext cx="847639" cy="258529"/>
        </a:xfrm>
        <a:prstGeom prst="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zh-CN" altLang="en-US" sz="1400" kern="1200" dirty="0" smtClean="0">
              <a:latin typeface="微软雅黑" panose="020B0503020204020204" pitchFamily="34" charset="-122"/>
              <a:ea typeface="微软雅黑" panose="020B0503020204020204" pitchFamily="34" charset="-122"/>
              <a:cs typeface="微软雅黑" panose="020B0503020204020204" pitchFamily="34" charset="-122"/>
            </a:rPr>
            <a:t>绝对</a:t>
          </a:r>
          <a:endParaRPr lang="zh-CN" altLang="en-US" sz="1400" kern="1200" dirty="0">
            <a:latin typeface="微软雅黑" panose="020B0503020204020204" pitchFamily="34" charset="-122"/>
            <a:ea typeface="微软雅黑" panose="020B0503020204020204" pitchFamily="34" charset="-122"/>
            <a:cs typeface="微软雅黑" panose="020B0503020204020204" pitchFamily="34" charset="-122"/>
          </a:endParaRPr>
        </a:p>
      </dsp:txBody>
      <dsp:txXfrm>
        <a:off x="3303099" y="516977"/>
        <a:ext cx="847639" cy="258529"/>
      </dsp:txXfrm>
    </dsp:sp>
    <dsp:sp modelId="{F241EB6E-687D-2F4A-8ED4-5AAA2EC7373B}">
      <dsp:nvSpPr>
        <dsp:cNvPr id="0" name=""/>
        <dsp:cNvSpPr/>
      </dsp:nvSpPr>
      <dsp:spPr>
        <a:xfrm>
          <a:off x="3303099" y="881461"/>
          <a:ext cx="847639" cy="258529"/>
        </a:xfrm>
        <a:prstGeom prst="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zh-CN" altLang="en-US" sz="1400" kern="1200" dirty="0" smtClean="0">
              <a:latin typeface="微软雅黑" panose="020B0503020204020204" pitchFamily="34" charset="-122"/>
              <a:ea typeface="微软雅黑" panose="020B0503020204020204" pitchFamily="34" charset="-122"/>
              <a:cs typeface="微软雅黑" panose="020B0503020204020204" pitchFamily="34" charset="-122"/>
            </a:rPr>
            <a:t>超额</a:t>
          </a:r>
          <a:endParaRPr lang="zh-CN" altLang="en-US" sz="1400" kern="1200" dirty="0">
            <a:latin typeface="微软雅黑" panose="020B0503020204020204" pitchFamily="34" charset="-122"/>
            <a:ea typeface="微软雅黑" panose="020B0503020204020204" pitchFamily="34" charset="-122"/>
            <a:cs typeface="微软雅黑" panose="020B0503020204020204" pitchFamily="34" charset="-122"/>
          </a:endParaRPr>
        </a:p>
      </dsp:txBody>
      <dsp:txXfrm>
        <a:off x="3303099" y="881461"/>
        <a:ext cx="847639" cy="258529"/>
      </dsp:txXfrm>
    </dsp:sp>
    <dsp:sp modelId="{87D12591-E24C-5647-AF85-6639318690A0}">
      <dsp:nvSpPr>
        <dsp:cNvPr id="0" name=""/>
        <dsp:cNvSpPr/>
      </dsp:nvSpPr>
      <dsp:spPr>
        <a:xfrm>
          <a:off x="3303099" y="1245946"/>
          <a:ext cx="847639" cy="258529"/>
        </a:xfrm>
        <a:prstGeom prst="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zh-CN" altLang="en-US" sz="1400" kern="1200" dirty="0" smtClean="0">
              <a:latin typeface="微软雅黑" panose="020B0503020204020204" pitchFamily="34" charset="-122"/>
              <a:ea typeface="微软雅黑" panose="020B0503020204020204" pitchFamily="34" charset="-122"/>
              <a:cs typeface="微软雅黑" panose="020B0503020204020204" pitchFamily="34" charset="-122"/>
            </a:rPr>
            <a:t>相对</a:t>
          </a:r>
          <a:endParaRPr lang="zh-CN" altLang="en-US" sz="1400" kern="1200" dirty="0">
            <a:latin typeface="微软雅黑" panose="020B0503020204020204" pitchFamily="34" charset="-122"/>
            <a:ea typeface="微软雅黑" panose="020B0503020204020204" pitchFamily="34" charset="-122"/>
            <a:cs typeface="微软雅黑" panose="020B0503020204020204" pitchFamily="34" charset="-122"/>
          </a:endParaRPr>
        </a:p>
      </dsp:txBody>
      <dsp:txXfrm>
        <a:off x="3303099" y="1245946"/>
        <a:ext cx="847639" cy="258529"/>
      </dsp:txXfrm>
    </dsp:sp>
    <dsp:sp modelId="{4B8D2A6F-36C3-9F44-9D04-0E141B7877E0}">
      <dsp:nvSpPr>
        <dsp:cNvPr id="0" name=""/>
        <dsp:cNvSpPr/>
      </dsp:nvSpPr>
      <dsp:spPr>
        <a:xfrm>
          <a:off x="1485702" y="1347650"/>
          <a:ext cx="1319282" cy="396905"/>
        </a:xfrm>
        <a:prstGeom prst="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zh-CN" altLang="en-US" sz="1400" kern="1200" dirty="0" smtClean="0">
              <a:latin typeface="微软雅黑" panose="020B0503020204020204" pitchFamily="34" charset="-122"/>
              <a:ea typeface="微软雅黑" panose="020B0503020204020204" pitchFamily="34" charset="-122"/>
              <a:cs typeface="微软雅黑" panose="020B0503020204020204" pitchFamily="34" charset="-122"/>
            </a:rPr>
            <a:t>资本的本质</a:t>
          </a:r>
          <a:endParaRPr lang="zh-CN" altLang="en-US" sz="1400" kern="1200" dirty="0">
            <a:latin typeface="微软雅黑" panose="020B0503020204020204" pitchFamily="34" charset="-122"/>
            <a:ea typeface="微软雅黑" panose="020B0503020204020204" pitchFamily="34" charset="-122"/>
            <a:cs typeface="微软雅黑" panose="020B0503020204020204" pitchFamily="34" charset="-122"/>
          </a:endParaRPr>
        </a:p>
      </dsp:txBody>
      <dsp:txXfrm>
        <a:off x="1485702" y="1347650"/>
        <a:ext cx="1319282" cy="396905"/>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E43C03-5B79-484F-91AB-0C27885FD2C4}">
      <dsp:nvSpPr>
        <dsp:cNvPr id="0" name=""/>
        <dsp:cNvSpPr/>
      </dsp:nvSpPr>
      <dsp:spPr>
        <a:xfrm>
          <a:off x="1316174" y="917720"/>
          <a:ext cx="169527" cy="628383"/>
        </a:xfrm>
        <a:custGeom>
          <a:avLst/>
          <a:gdLst/>
          <a:ahLst/>
          <a:cxnLst/>
          <a:rect l="0" t="0" r="0" b="0"/>
          <a:pathLst>
            <a:path>
              <a:moveTo>
                <a:pt x="0" y="0"/>
              </a:moveTo>
              <a:lnTo>
                <a:pt x="84763" y="0"/>
              </a:lnTo>
              <a:lnTo>
                <a:pt x="84763" y="628383"/>
              </a:lnTo>
              <a:lnTo>
                <a:pt x="169527" y="628383"/>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038EEA8-506B-C946-9E62-D052B688C7D0}">
      <dsp:nvSpPr>
        <dsp:cNvPr id="0" name=""/>
        <dsp:cNvSpPr/>
      </dsp:nvSpPr>
      <dsp:spPr>
        <a:xfrm>
          <a:off x="3133571" y="1010726"/>
          <a:ext cx="169527" cy="364484"/>
        </a:xfrm>
        <a:custGeom>
          <a:avLst/>
          <a:gdLst/>
          <a:ahLst/>
          <a:cxnLst/>
          <a:rect l="0" t="0" r="0" b="0"/>
          <a:pathLst>
            <a:path>
              <a:moveTo>
                <a:pt x="0" y="0"/>
              </a:moveTo>
              <a:lnTo>
                <a:pt x="84763" y="0"/>
              </a:lnTo>
              <a:lnTo>
                <a:pt x="84763" y="364484"/>
              </a:lnTo>
              <a:lnTo>
                <a:pt x="169527" y="364484"/>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8478611-32E9-5D4B-A70F-646DBCCE2564}">
      <dsp:nvSpPr>
        <dsp:cNvPr id="0" name=""/>
        <dsp:cNvSpPr/>
      </dsp:nvSpPr>
      <dsp:spPr>
        <a:xfrm>
          <a:off x="3133571" y="965006"/>
          <a:ext cx="169527" cy="91440"/>
        </a:xfrm>
        <a:custGeom>
          <a:avLst/>
          <a:gdLst/>
          <a:ahLst/>
          <a:cxnLst/>
          <a:rect l="0" t="0" r="0" b="0"/>
          <a:pathLst>
            <a:path>
              <a:moveTo>
                <a:pt x="0" y="45720"/>
              </a:moveTo>
              <a:lnTo>
                <a:pt x="169527" y="45720"/>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6CF136A-EE45-4E4B-9D6F-70D22F6C4550}">
      <dsp:nvSpPr>
        <dsp:cNvPr id="0" name=""/>
        <dsp:cNvSpPr/>
      </dsp:nvSpPr>
      <dsp:spPr>
        <a:xfrm>
          <a:off x="3133571" y="646241"/>
          <a:ext cx="169527" cy="364484"/>
        </a:xfrm>
        <a:custGeom>
          <a:avLst/>
          <a:gdLst/>
          <a:ahLst/>
          <a:cxnLst/>
          <a:rect l="0" t="0" r="0" b="0"/>
          <a:pathLst>
            <a:path>
              <a:moveTo>
                <a:pt x="0" y="364484"/>
              </a:moveTo>
              <a:lnTo>
                <a:pt x="84763" y="364484"/>
              </a:lnTo>
              <a:lnTo>
                <a:pt x="84763" y="0"/>
              </a:lnTo>
              <a:lnTo>
                <a:pt x="169527" y="0"/>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439AA7D-870A-554A-800D-B5F968D43FED}">
      <dsp:nvSpPr>
        <dsp:cNvPr id="0" name=""/>
        <dsp:cNvSpPr/>
      </dsp:nvSpPr>
      <dsp:spPr>
        <a:xfrm>
          <a:off x="1316174" y="917720"/>
          <a:ext cx="169527" cy="93006"/>
        </a:xfrm>
        <a:custGeom>
          <a:avLst/>
          <a:gdLst/>
          <a:ahLst/>
          <a:cxnLst/>
          <a:rect l="0" t="0" r="0" b="0"/>
          <a:pathLst>
            <a:path>
              <a:moveTo>
                <a:pt x="0" y="0"/>
              </a:moveTo>
              <a:lnTo>
                <a:pt x="84763" y="0"/>
              </a:lnTo>
              <a:lnTo>
                <a:pt x="84763" y="93006"/>
              </a:lnTo>
              <a:lnTo>
                <a:pt x="169527" y="93006"/>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392DC8D-B4BF-4B4C-BB4F-B6B3D40341EF}">
      <dsp:nvSpPr>
        <dsp:cNvPr id="0" name=""/>
        <dsp:cNvSpPr/>
      </dsp:nvSpPr>
      <dsp:spPr>
        <a:xfrm>
          <a:off x="2944726" y="236037"/>
          <a:ext cx="169527" cy="91440"/>
        </a:xfrm>
        <a:custGeom>
          <a:avLst/>
          <a:gdLst/>
          <a:ahLst/>
          <a:cxnLst/>
          <a:rect l="0" t="0" r="0" b="0"/>
          <a:pathLst>
            <a:path>
              <a:moveTo>
                <a:pt x="0" y="45720"/>
              </a:moveTo>
              <a:lnTo>
                <a:pt x="169527" y="45720"/>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86E9887-3A4E-924C-BFD9-F5553E0F9333}">
      <dsp:nvSpPr>
        <dsp:cNvPr id="0" name=""/>
        <dsp:cNvSpPr/>
      </dsp:nvSpPr>
      <dsp:spPr>
        <a:xfrm>
          <a:off x="1316174" y="281757"/>
          <a:ext cx="169527" cy="635963"/>
        </a:xfrm>
        <a:custGeom>
          <a:avLst/>
          <a:gdLst/>
          <a:ahLst/>
          <a:cxnLst/>
          <a:rect l="0" t="0" r="0" b="0"/>
          <a:pathLst>
            <a:path>
              <a:moveTo>
                <a:pt x="0" y="635963"/>
              </a:moveTo>
              <a:lnTo>
                <a:pt x="84763" y="635963"/>
              </a:lnTo>
              <a:lnTo>
                <a:pt x="84763" y="0"/>
              </a:lnTo>
              <a:lnTo>
                <a:pt x="169527" y="0"/>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9F8FAA3-EE20-7248-A8AC-6D2216FFE960}">
      <dsp:nvSpPr>
        <dsp:cNvPr id="0" name=""/>
        <dsp:cNvSpPr/>
      </dsp:nvSpPr>
      <dsp:spPr>
        <a:xfrm>
          <a:off x="1045" y="663310"/>
          <a:ext cx="1315128" cy="508820"/>
        </a:xfrm>
        <a:prstGeom prst="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zh-CN" altLang="en-US" sz="1400" kern="1200" smtClean="0">
              <a:latin typeface="微软雅黑" panose="020B0503020204020204" pitchFamily="34" charset="-122"/>
              <a:ea typeface="微软雅黑" panose="020B0503020204020204" pitchFamily="34" charset="-122"/>
              <a:cs typeface="微软雅黑" panose="020B0503020204020204" pitchFamily="34" charset="-122"/>
            </a:rPr>
            <a:t>价值增殖过程</a:t>
          </a:r>
          <a:endParaRPr lang="zh-CN" altLang="en-US" sz="1400" kern="1200" dirty="0">
            <a:latin typeface="微软雅黑" panose="020B0503020204020204" pitchFamily="34" charset="-122"/>
            <a:ea typeface="微软雅黑" panose="020B0503020204020204" pitchFamily="34" charset="-122"/>
            <a:cs typeface="微软雅黑" panose="020B0503020204020204" pitchFamily="34" charset="-122"/>
          </a:endParaRPr>
        </a:p>
      </dsp:txBody>
      <dsp:txXfrm>
        <a:off x="1045" y="663310"/>
        <a:ext cx="1315128" cy="508820"/>
      </dsp:txXfrm>
    </dsp:sp>
    <dsp:sp modelId="{814D0D46-E082-7647-B90D-E5C41A602001}">
      <dsp:nvSpPr>
        <dsp:cNvPr id="0" name=""/>
        <dsp:cNvSpPr/>
      </dsp:nvSpPr>
      <dsp:spPr>
        <a:xfrm>
          <a:off x="1485702" y="90884"/>
          <a:ext cx="1459024" cy="381745"/>
        </a:xfrm>
        <a:prstGeom prst="rect">
          <a:avLst/>
        </a:prstGeom>
        <a:solidFill>
          <a:srgbClr val="C00000"/>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zh-CN" altLang="en-US" sz="1400" kern="1200" dirty="0" smtClean="0">
              <a:latin typeface="微软雅黑" panose="020B0503020204020204" pitchFamily="34" charset="-122"/>
              <a:ea typeface="微软雅黑" panose="020B0503020204020204" pitchFamily="34" charset="-122"/>
              <a:cs typeface="微软雅黑" panose="020B0503020204020204" pitchFamily="34" charset="-122"/>
            </a:rPr>
            <a:t>谁产生剩余价值</a:t>
          </a:r>
          <a:endParaRPr lang="zh-CN" altLang="en-US" sz="1400" kern="1200" dirty="0">
            <a:latin typeface="微软雅黑" panose="020B0503020204020204" pitchFamily="34" charset="-122"/>
            <a:ea typeface="微软雅黑" panose="020B0503020204020204" pitchFamily="34" charset="-122"/>
            <a:cs typeface="微软雅黑" panose="020B0503020204020204" pitchFamily="34" charset="-122"/>
          </a:endParaRPr>
        </a:p>
      </dsp:txBody>
      <dsp:txXfrm>
        <a:off x="1485702" y="90884"/>
        <a:ext cx="1459024" cy="381745"/>
      </dsp:txXfrm>
    </dsp:sp>
    <dsp:sp modelId="{59987C4A-2020-7441-8692-08F845B6E0B5}">
      <dsp:nvSpPr>
        <dsp:cNvPr id="0" name=""/>
        <dsp:cNvSpPr/>
      </dsp:nvSpPr>
      <dsp:spPr>
        <a:xfrm>
          <a:off x="3114254" y="152492"/>
          <a:ext cx="847639" cy="258529"/>
        </a:xfrm>
        <a:prstGeom prst="rect">
          <a:avLst/>
        </a:prstGeom>
        <a:no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zh-CN" altLang="en-US" sz="1400" kern="1200" dirty="0" smtClean="0">
              <a:latin typeface="微软雅黑" panose="020B0503020204020204" pitchFamily="34" charset="-122"/>
              <a:ea typeface="微软雅黑" panose="020B0503020204020204" pitchFamily="34" charset="-122"/>
              <a:cs typeface="微软雅黑" panose="020B0503020204020204" pitchFamily="34" charset="-122"/>
            </a:rPr>
            <a:t>价值构成</a:t>
          </a:r>
          <a:endParaRPr lang="zh-CN" altLang="en-US" sz="1400" kern="1200" dirty="0">
            <a:latin typeface="微软雅黑" panose="020B0503020204020204" pitchFamily="34" charset="-122"/>
            <a:ea typeface="微软雅黑" panose="020B0503020204020204" pitchFamily="34" charset="-122"/>
            <a:cs typeface="微软雅黑" panose="020B0503020204020204" pitchFamily="34" charset="-122"/>
          </a:endParaRPr>
        </a:p>
      </dsp:txBody>
      <dsp:txXfrm>
        <a:off x="3114254" y="152492"/>
        <a:ext cx="847639" cy="258529"/>
      </dsp:txXfrm>
    </dsp:sp>
    <dsp:sp modelId="{B45F81FE-B8CD-D543-A68E-A406A36B397E}">
      <dsp:nvSpPr>
        <dsp:cNvPr id="0" name=""/>
        <dsp:cNvSpPr/>
      </dsp:nvSpPr>
      <dsp:spPr>
        <a:xfrm>
          <a:off x="1485702" y="779757"/>
          <a:ext cx="1647869" cy="461938"/>
        </a:xfrm>
        <a:prstGeom prst="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zh-CN" altLang="en-US" sz="1400" kern="1200" dirty="0" smtClean="0">
              <a:latin typeface="微软雅黑" panose="020B0503020204020204" pitchFamily="34" charset="-122"/>
              <a:ea typeface="微软雅黑" panose="020B0503020204020204" pitchFamily="34" charset="-122"/>
              <a:cs typeface="微软雅黑" panose="020B0503020204020204" pitchFamily="34" charset="-122"/>
            </a:rPr>
            <a:t>生产剩余价值的过程</a:t>
          </a:r>
          <a:endParaRPr lang="zh-CN" altLang="en-US" sz="1400" kern="1200" dirty="0">
            <a:latin typeface="微软雅黑" panose="020B0503020204020204" pitchFamily="34" charset="-122"/>
            <a:ea typeface="微软雅黑" panose="020B0503020204020204" pitchFamily="34" charset="-122"/>
            <a:cs typeface="微软雅黑" panose="020B0503020204020204" pitchFamily="34" charset="-122"/>
          </a:endParaRPr>
        </a:p>
      </dsp:txBody>
      <dsp:txXfrm>
        <a:off x="1485702" y="779757"/>
        <a:ext cx="1647869" cy="461938"/>
      </dsp:txXfrm>
    </dsp:sp>
    <dsp:sp modelId="{318A2D60-04C4-6041-BF06-7FF6E1F02EF7}">
      <dsp:nvSpPr>
        <dsp:cNvPr id="0" name=""/>
        <dsp:cNvSpPr/>
      </dsp:nvSpPr>
      <dsp:spPr>
        <a:xfrm>
          <a:off x="3303099" y="516977"/>
          <a:ext cx="847639" cy="258529"/>
        </a:xfrm>
        <a:prstGeom prst="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zh-CN" altLang="en-US" sz="1400" kern="1200" dirty="0" smtClean="0">
              <a:latin typeface="微软雅黑" panose="020B0503020204020204" pitchFamily="34" charset="-122"/>
              <a:ea typeface="微软雅黑" panose="020B0503020204020204" pitchFamily="34" charset="-122"/>
              <a:cs typeface="微软雅黑" panose="020B0503020204020204" pitchFamily="34" charset="-122"/>
            </a:rPr>
            <a:t>绝对</a:t>
          </a:r>
          <a:endParaRPr lang="zh-CN" altLang="en-US" sz="1400" kern="1200" dirty="0">
            <a:latin typeface="微软雅黑" panose="020B0503020204020204" pitchFamily="34" charset="-122"/>
            <a:ea typeface="微软雅黑" panose="020B0503020204020204" pitchFamily="34" charset="-122"/>
            <a:cs typeface="微软雅黑" panose="020B0503020204020204" pitchFamily="34" charset="-122"/>
          </a:endParaRPr>
        </a:p>
      </dsp:txBody>
      <dsp:txXfrm>
        <a:off x="3303099" y="516977"/>
        <a:ext cx="847639" cy="258529"/>
      </dsp:txXfrm>
    </dsp:sp>
    <dsp:sp modelId="{F241EB6E-687D-2F4A-8ED4-5AAA2EC7373B}">
      <dsp:nvSpPr>
        <dsp:cNvPr id="0" name=""/>
        <dsp:cNvSpPr/>
      </dsp:nvSpPr>
      <dsp:spPr>
        <a:xfrm>
          <a:off x="3303099" y="881461"/>
          <a:ext cx="847639" cy="258529"/>
        </a:xfrm>
        <a:prstGeom prst="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zh-CN" altLang="en-US" sz="1400" kern="1200" dirty="0" smtClean="0">
              <a:latin typeface="微软雅黑" panose="020B0503020204020204" pitchFamily="34" charset="-122"/>
              <a:ea typeface="微软雅黑" panose="020B0503020204020204" pitchFamily="34" charset="-122"/>
              <a:cs typeface="微软雅黑" panose="020B0503020204020204" pitchFamily="34" charset="-122"/>
            </a:rPr>
            <a:t>超额</a:t>
          </a:r>
          <a:endParaRPr lang="zh-CN" altLang="en-US" sz="1400" kern="1200" dirty="0">
            <a:latin typeface="微软雅黑" panose="020B0503020204020204" pitchFamily="34" charset="-122"/>
            <a:ea typeface="微软雅黑" panose="020B0503020204020204" pitchFamily="34" charset="-122"/>
            <a:cs typeface="微软雅黑" panose="020B0503020204020204" pitchFamily="34" charset="-122"/>
          </a:endParaRPr>
        </a:p>
      </dsp:txBody>
      <dsp:txXfrm>
        <a:off x="3303099" y="881461"/>
        <a:ext cx="847639" cy="258529"/>
      </dsp:txXfrm>
    </dsp:sp>
    <dsp:sp modelId="{87D12591-E24C-5647-AF85-6639318690A0}">
      <dsp:nvSpPr>
        <dsp:cNvPr id="0" name=""/>
        <dsp:cNvSpPr/>
      </dsp:nvSpPr>
      <dsp:spPr>
        <a:xfrm>
          <a:off x="3303099" y="1245946"/>
          <a:ext cx="847639" cy="258529"/>
        </a:xfrm>
        <a:prstGeom prst="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zh-CN" altLang="en-US" sz="1400" kern="1200" dirty="0" smtClean="0">
              <a:latin typeface="微软雅黑" panose="020B0503020204020204" pitchFamily="34" charset="-122"/>
              <a:ea typeface="微软雅黑" panose="020B0503020204020204" pitchFamily="34" charset="-122"/>
              <a:cs typeface="微软雅黑" panose="020B0503020204020204" pitchFamily="34" charset="-122"/>
            </a:rPr>
            <a:t>相对</a:t>
          </a:r>
          <a:endParaRPr lang="zh-CN" altLang="en-US" sz="1400" kern="1200" dirty="0">
            <a:latin typeface="微软雅黑" panose="020B0503020204020204" pitchFamily="34" charset="-122"/>
            <a:ea typeface="微软雅黑" panose="020B0503020204020204" pitchFamily="34" charset="-122"/>
            <a:cs typeface="微软雅黑" panose="020B0503020204020204" pitchFamily="34" charset="-122"/>
          </a:endParaRPr>
        </a:p>
      </dsp:txBody>
      <dsp:txXfrm>
        <a:off x="3303099" y="1245946"/>
        <a:ext cx="847639" cy="258529"/>
      </dsp:txXfrm>
    </dsp:sp>
    <dsp:sp modelId="{4B8D2A6F-36C3-9F44-9D04-0E141B7877E0}">
      <dsp:nvSpPr>
        <dsp:cNvPr id="0" name=""/>
        <dsp:cNvSpPr/>
      </dsp:nvSpPr>
      <dsp:spPr>
        <a:xfrm>
          <a:off x="1485702" y="1347650"/>
          <a:ext cx="1319282" cy="396905"/>
        </a:xfrm>
        <a:prstGeom prst="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zh-CN" altLang="en-US" sz="1400" kern="1200" dirty="0" smtClean="0">
              <a:latin typeface="微软雅黑" panose="020B0503020204020204" pitchFamily="34" charset="-122"/>
              <a:ea typeface="微软雅黑" panose="020B0503020204020204" pitchFamily="34" charset="-122"/>
              <a:cs typeface="微软雅黑" panose="020B0503020204020204" pitchFamily="34" charset="-122"/>
            </a:rPr>
            <a:t>资本的本质</a:t>
          </a:r>
          <a:endParaRPr lang="zh-CN" altLang="en-US" sz="1400" kern="1200" dirty="0">
            <a:latin typeface="微软雅黑" panose="020B0503020204020204" pitchFamily="34" charset="-122"/>
            <a:ea typeface="微软雅黑" panose="020B0503020204020204" pitchFamily="34" charset="-122"/>
            <a:cs typeface="微软雅黑" panose="020B0503020204020204" pitchFamily="34" charset="-122"/>
          </a:endParaRPr>
        </a:p>
      </dsp:txBody>
      <dsp:txXfrm>
        <a:off x="1485702" y="1347650"/>
        <a:ext cx="1319282" cy="396905"/>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E43C03-5B79-484F-91AB-0C27885FD2C4}">
      <dsp:nvSpPr>
        <dsp:cNvPr id="0" name=""/>
        <dsp:cNvSpPr/>
      </dsp:nvSpPr>
      <dsp:spPr>
        <a:xfrm>
          <a:off x="1316174" y="917720"/>
          <a:ext cx="169527" cy="628383"/>
        </a:xfrm>
        <a:custGeom>
          <a:avLst/>
          <a:gdLst/>
          <a:ahLst/>
          <a:cxnLst/>
          <a:rect l="0" t="0" r="0" b="0"/>
          <a:pathLst>
            <a:path>
              <a:moveTo>
                <a:pt x="0" y="0"/>
              </a:moveTo>
              <a:lnTo>
                <a:pt x="84763" y="0"/>
              </a:lnTo>
              <a:lnTo>
                <a:pt x="84763" y="628383"/>
              </a:lnTo>
              <a:lnTo>
                <a:pt x="169527" y="628383"/>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038EEA8-506B-C946-9E62-D052B688C7D0}">
      <dsp:nvSpPr>
        <dsp:cNvPr id="0" name=""/>
        <dsp:cNvSpPr/>
      </dsp:nvSpPr>
      <dsp:spPr>
        <a:xfrm>
          <a:off x="3133571" y="1010726"/>
          <a:ext cx="169527" cy="364484"/>
        </a:xfrm>
        <a:custGeom>
          <a:avLst/>
          <a:gdLst/>
          <a:ahLst/>
          <a:cxnLst/>
          <a:rect l="0" t="0" r="0" b="0"/>
          <a:pathLst>
            <a:path>
              <a:moveTo>
                <a:pt x="0" y="0"/>
              </a:moveTo>
              <a:lnTo>
                <a:pt x="84763" y="0"/>
              </a:lnTo>
              <a:lnTo>
                <a:pt x="84763" y="364484"/>
              </a:lnTo>
              <a:lnTo>
                <a:pt x="169527" y="364484"/>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8478611-32E9-5D4B-A70F-646DBCCE2564}">
      <dsp:nvSpPr>
        <dsp:cNvPr id="0" name=""/>
        <dsp:cNvSpPr/>
      </dsp:nvSpPr>
      <dsp:spPr>
        <a:xfrm>
          <a:off x="3133571" y="965006"/>
          <a:ext cx="169527" cy="91440"/>
        </a:xfrm>
        <a:custGeom>
          <a:avLst/>
          <a:gdLst/>
          <a:ahLst/>
          <a:cxnLst/>
          <a:rect l="0" t="0" r="0" b="0"/>
          <a:pathLst>
            <a:path>
              <a:moveTo>
                <a:pt x="0" y="45720"/>
              </a:moveTo>
              <a:lnTo>
                <a:pt x="169527" y="45720"/>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6CF136A-EE45-4E4B-9D6F-70D22F6C4550}">
      <dsp:nvSpPr>
        <dsp:cNvPr id="0" name=""/>
        <dsp:cNvSpPr/>
      </dsp:nvSpPr>
      <dsp:spPr>
        <a:xfrm>
          <a:off x="3133571" y="646241"/>
          <a:ext cx="169527" cy="364484"/>
        </a:xfrm>
        <a:custGeom>
          <a:avLst/>
          <a:gdLst/>
          <a:ahLst/>
          <a:cxnLst/>
          <a:rect l="0" t="0" r="0" b="0"/>
          <a:pathLst>
            <a:path>
              <a:moveTo>
                <a:pt x="0" y="364484"/>
              </a:moveTo>
              <a:lnTo>
                <a:pt x="84763" y="364484"/>
              </a:lnTo>
              <a:lnTo>
                <a:pt x="84763" y="0"/>
              </a:lnTo>
              <a:lnTo>
                <a:pt x="169527" y="0"/>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439AA7D-870A-554A-800D-B5F968D43FED}">
      <dsp:nvSpPr>
        <dsp:cNvPr id="0" name=""/>
        <dsp:cNvSpPr/>
      </dsp:nvSpPr>
      <dsp:spPr>
        <a:xfrm>
          <a:off x="1316174" y="917720"/>
          <a:ext cx="169527" cy="93006"/>
        </a:xfrm>
        <a:custGeom>
          <a:avLst/>
          <a:gdLst/>
          <a:ahLst/>
          <a:cxnLst/>
          <a:rect l="0" t="0" r="0" b="0"/>
          <a:pathLst>
            <a:path>
              <a:moveTo>
                <a:pt x="0" y="0"/>
              </a:moveTo>
              <a:lnTo>
                <a:pt x="84763" y="0"/>
              </a:lnTo>
              <a:lnTo>
                <a:pt x="84763" y="93006"/>
              </a:lnTo>
              <a:lnTo>
                <a:pt x="169527" y="93006"/>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392DC8D-B4BF-4B4C-BB4F-B6B3D40341EF}">
      <dsp:nvSpPr>
        <dsp:cNvPr id="0" name=""/>
        <dsp:cNvSpPr/>
      </dsp:nvSpPr>
      <dsp:spPr>
        <a:xfrm>
          <a:off x="2944726" y="236037"/>
          <a:ext cx="169527" cy="91440"/>
        </a:xfrm>
        <a:custGeom>
          <a:avLst/>
          <a:gdLst/>
          <a:ahLst/>
          <a:cxnLst/>
          <a:rect l="0" t="0" r="0" b="0"/>
          <a:pathLst>
            <a:path>
              <a:moveTo>
                <a:pt x="0" y="45720"/>
              </a:moveTo>
              <a:lnTo>
                <a:pt x="169527" y="45720"/>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86E9887-3A4E-924C-BFD9-F5553E0F9333}">
      <dsp:nvSpPr>
        <dsp:cNvPr id="0" name=""/>
        <dsp:cNvSpPr/>
      </dsp:nvSpPr>
      <dsp:spPr>
        <a:xfrm>
          <a:off x="1316174" y="281757"/>
          <a:ext cx="169527" cy="635963"/>
        </a:xfrm>
        <a:custGeom>
          <a:avLst/>
          <a:gdLst/>
          <a:ahLst/>
          <a:cxnLst/>
          <a:rect l="0" t="0" r="0" b="0"/>
          <a:pathLst>
            <a:path>
              <a:moveTo>
                <a:pt x="0" y="635963"/>
              </a:moveTo>
              <a:lnTo>
                <a:pt x="84763" y="635963"/>
              </a:lnTo>
              <a:lnTo>
                <a:pt x="84763" y="0"/>
              </a:lnTo>
              <a:lnTo>
                <a:pt x="169527" y="0"/>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9F8FAA3-EE20-7248-A8AC-6D2216FFE960}">
      <dsp:nvSpPr>
        <dsp:cNvPr id="0" name=""/>
        <dsp:cNvSpPr/>
      </dsp:nvSpPr>
      <dsp:spPr>
        <a:xfrm>
          <a:off x="1045" y="663310"/>
          <a:ext cx="1315128" cy="508820"/>
        </a:xfrm>
        <a:prstGeom prst="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zh-CN" altLang="en-US" sz="1400" kern="1200" smtClean="0">
              <a:latin typeface="微软雅黑" panose="020B0503020204020204" pitchFamily="34" charset="-122"/>
              <a:ea typeface="微软雅黑" panose="020B0503020204020204" pitchFamily="34" charset="-122"/>
              <a:cs typeface="微软雅黑" panose="020B0503020204020204" pitchFamily="34" charset="-122"/>
            </a:rPr>
            <a:t>价值增殖过程</a:t>
          </a:r>
          <a:endParaRPr lang="zh-CN" altLang="en-US" sz="1400" kern="1200" dirty="0">
            <a:latin typeface="微软雅黑" panose="020B0503020204020204" pitchFamily="34" charset="-122"/>
            <a:ea typeface="微软雅黑" panose="020B0503020204020204" pitchFamily="34" charset="-122"/>
            <a:cs typeface="微软雅黑" panose="020B0503020204020204" pitchFamily="34" charset="-122"/>
          </a:endParaRPr>
        </a:p>
      </dsp:txBody>
      <dsp:txXfrm>
        <a:off x="1045" y="663310"/>
        <a:ext cx="1315128" cy="508820"/>
      </dsp:txXfrm>
    </dsp:sp>
    <dsp:sp modelId="{814D0D46-E082-7647-B90D-E5C41A602001}">
      <dsp:nvSpPr>
        <dsp:cNvPr id="0" name=""/>
        <dsp:cNvSpPr/>
      </dsp:nvSpPr>
      <dsp:spPr>
        <a:xfrm>
          <a:off x="1485702" y="90884"/>
          <a:ext cx="1459024" cy="381745"/>
        </a:xfrm>
        <a:prstGeom prst="rect">
          <a:avLst/>
        </a:prstGeom>
        <a:no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zh-CN" altLang="en-US" sz="1400" kern="1200" dirty="0" smtClean="0">
              <a:latin typeface="微软雅黑" panose="020B0503020204020204" pitchFamily="34" charset="-122"/>
              <a:ea typeface="微软雅黑" panose="020B0503020204020204" pitchFamily="34" charset="-122"/>
              <a:cs typeface="微软雅黑" panose="020B0503020204020204" pitchFamily="34" charset="-122"/>
            </a:rPr>
            <a:t>谁产生剩余价值</a:t>
          </a:r>
          <a:endParaRPr lang="zh-CN" altLang="en-US" sz="1400" kern="1200" dirty="0">
            <a:latin typeface="微软雅黑" panose="020B0503020204020204" pitchFamily="34" charset="-122"/>
            <a:ea typeface="微软雅黑" panose="020B0503020204020204" pitchFamily="34" charset="-122"/>
            <a:cs typeface="微软雅黑" panose="020B0503020204020204" pitchFamily="34" charset="-122"/>
          </a:endParaRPr>
        </a:p>
      </dsp:txBody>
      <dsp:txXfrm>
        <a:off x="1485702" y="90884"/>
        <a:ext cx="1459024" cy="381745"/>
      </dsp:txXfrm>
    </dsp:sp>
    <dsp:sp modelId="{59987C4A-2020-7441-8692-08F845B6E0B5}">
      <dsp:nvSpPr>
        <dsp:cNvPr id="0" name=""/>
        <dsp:cNvSpPr/>
      </dsp:nvSpPr>
      <dsp:spPr>
        <a:xfrm>
          <a:off x="3114254" y="152492"/>
          <a:ext cx="847639" cy="258529"/>
        </a:xfrm>
        <a:prstGeom prst="rect">
          <a:avLst/>
        </a:prstGeom>
        <a:no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zh-CN" altLang="en-US" sz="1400" kern="1200" dirty="0" smtClean="0">
              <a:latin typeface="微软雅黑" panose="020B0503020204020204" pitchFamily="34" charset="-122"/>
              <a:ea typeface="微软雅黑" panose="020B0503020204020204" pitchFamily="34" charset="-122"/>
              <a:cs typeface="微软雅黑" panose="020B0503020204020204" pitchFamily="34" charset="-122"/>
            </a:rPr>
            <a:t>价值构成</a:t>
          </a:r>
          <a:endParaRPr lang="zh-CN" altLang="en-US" sz="1400" kern="1200" dirty="0">
            <a:latin typeface="微软雅黑" panose="020B0503020204020204" pitchFamily="34" charset="-122"/>
            <a:ea typeface="微软雅黑" panose="020B0503020204020204" pitchFamily="34" charset="-122"/>
            <a:cs typeface="微软雅黑" panose="020B0503020204020204" pitchFamily="34" charset="-122"/>
          </a:endParaRPr>
        </a:p>
      </dsp:txBody>
      <dsp:txXfrm>
        <a:off x="3114254" y="152492"/>
        <a:ext cx="847639" cy="258529"/>
      </dsp:txXfrm>
    </dsp:sp>
    <dsp:sp modelId="{B45F81FE-B8CD-D543-A68E-A406A36B397E}">
      <dsp:nvSpPr>
        <dsp:cNvPr id="0" name=""/>
        <dsp:cNvSpPr/>
      </dsp:nvSpPr>
      <dsp:spPr>
        <a:xfrm>
          <a:off x="1485702" y="779757"/>
          <a:ext cx="1647869" cy="461938"/>
        </a:xfrm>
        <a:prstGeom prst="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zh-CN" altLang="en-US" sz="1400" kern="1200" dirty="0" smtClean="0">
              <a:latin typeface="微软雅黑" panose="020B0503020204020204" pitchFamily="34" charset="-122"/>
              <a:ea typeface="微软雅黑" panose="020B0503020204020204" pitchFamily="34" charset="-122"/>
              <a:cs typeface="微软雅黑" panose="020B0503020204020204" pitchFamily="34" charset="-122"/>
            </a:rPr>
            <a:t>生产剩余价值的过程</a:t>
          </a:r>
          <a:endParaRPr lang="zh-CN" altLang="en-US" sz="1400" kern="1200" dirty="0">
            <a:latin typeface="微软雅黑" panose="020B0503020204020204" pitchFamily="34" charset="-122"/>
            <a:ea typeface="微软雅黑" panose="020B0503020204020204" pitchFamily="34" charset="-122"/>
            <a:cs typeface="微软雅黑" panose="020B0503020204020204" pitchFamily="34" charset="-122"/>
          </a:endParaRPr>
        </a:p>
      </dsp:txBody>
      <dsp:txXfrm>
        <a:off x="1485702" y="779757"/>
        <a:ext cx="1647869" cy="461938"/>
      </dsp:txXfrm>
    </dsp:sp>
    <dsp:sp modelId="{318A2D60-04C4-6041-BF06-7FF6E1F02EF7}">
      <dsp:nvSpPr>
        <dsp:cNvPr id="0" name=""/>
        <dsp:cNvSpPr/>
      </dsp:nvSpPr>
      <dsp:spPr>
        <a:xfrm>
          <a:off x="3303099" y="516977"/>
          <a:ext cx="847639" cy="258529"/>
        </a:xfrm>
        <a:prstGeom prst="rect">
          <a:avLst/>
        </a:prstGeom>
        <a:solidFill>
          <a:srgbClr val="C00000"/>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zh-CN" altLang="en-US" sz="1400" kern="1200" dirty="0" smtClean="0">
              <a:latin typeface="微软雅黑" panose="020B0503020204020204" pitchFamily="34" charset="-122"/>
              <a:ea typeface="微软雅黑" panose="020B0503020204020204" pitchFamily="34" charset="-122"/>
              <a:cs typeface="微软雅黑" panose="020B0503020204020204" pitchFamily="34" charset="-122"/>
            </a:rPr>
            <a:t>绝对</a:t>
          </a:r>
          <a:endParaRPr lang="zh-CN" altLang="en-US" sz="1400" kern="1200" dirty="0">
            <a:latin typeface="微软雅黑" panose="020B0503020204020204" pitchFamily="34" charset="-122"/>
            <a:ea typeface="微软雅黑" panose="020B0503020204020204" pitchFamily="34" charset="-122"/>
            <a:cs typeface="微软雅黑" panose="020B0503020204020204" pitchFamily="34" charset="-122"/>
          </a:endParaRPr>
        </a:p>
      </dsp:txBody>
      <dsp:txXfrm>
        <a:off x="3303099" y="516977"/>
        <a:ext cx="847639" cy="258529"/>
      </dsp:txXfrm>
    </dsp:sp>
    <dsp:sp modelId="{F241EB6E-687D-2F4A-8ED4-5AAA2EC7373B}">
      <dsp:nvSpPr>
        <dsp:cNvPr id="0" name=""/>
        <dsp:cNvSpPr/>
      </dsp:nvSpPr>
      <dsp:spPr>
        <a:xfrm>
          <a:off x="3303099" y="881461"/>
          <a:ext cx="847639" cy="258529"/>
        </a:xfrm>
        <a:prstGeom prst="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zh-CN" altLang="en-US" sz="1400" kern="1200" dirty="0" smtClean="0">
              <a:latin typeface="微软雅黑" panose="020B0503020204020204" pitchFamily="34" charset="-122"/>
              <a:ea typeface="微软雅黑" panose="020B0503020204020204" pitchFamily="34" charset="-122"/>
              <a:cs typeface="微软雅黑" panose="020B0503020204020204" pitchFamily="34" charset="-122"/>
            </a:rPr>
            <a:t>超额</a:t>
          </a:r>
          <a:endParaRPr lang="zh-CN" altLang="en-US" sz="1400" kern="1200" dirty="0">
            <a:latin typeface="微软雅黑" panose="020B0503020204020204" pitchFamily="34" charset="-122"/>
            <a:ea typeface="微软雅黑" panose="020B0503020204020204" pitchFamily="34" charset="-122"/>
            <a:cs typeface="微软雅黑" panose="020B0503020204020204" pitchFamily="34" charset="-122"/>
          </a:endParaRPr>
        </a:p>
      </dsp:txBody>
      <dsp:txXfrm>
        <a:off x="3303099" y="881461"/>
        <a:ext cx="847639" cy="258529"/>
      </dsp:txXfrm>
    </dsp:sp>
    <dsp:sp modelId="{87D12591-E24C-5647-AF85-6639318690A0}">
      <dsp:nvSpPr>
        <dsp:cNvPr id="0" name=""/>
        <dsp:cNvSpPr/>
      </dsp:nvSpPr>
      <dsp:spPr>
        <a:xfrm>
          <a:off x="3303099" y="1245946"/>
          <a:ext cx="847639" cy="258529"/>
        </a:xfrm>
        <a:prstGeom prst="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zh-CN" altLang="en-US" sz="1400" kern="1200" dirty="0" smtClean="0">
              <a:latin typeface="微软雅黑" panose="020B0503020204020204" pitchFamily="34" charset="-122"/>
              <a:ea typeface="微软雅黑" panose="020B0503020204020204" pitchFamily="34" charset="-122"/>
              <a:cs typeface="微软雅黑" panose="020B0503020204020204" pitchFamily="34" charset="-122"/>
            </a:rPr>
            <a:t>相对</a:t>
          </a:r>
          <a:endParaRPr lang="zh-CN" altLang="en-US" sz="1400" kern="1200" dirty="0">
            <a:latin typeface="微软雅黑" panose="020B0503020204020204" pitchFamily="34" charset="-122"/>
            <a:ea typeface="微软雅黑" panose="020B0503020204020204" pitchFamily="34" charset="-122"/>
            <a:cs typeface="微软雅黑" panose="020B0503020204020204" pitchFamily="34" charset="-122"/>
          </a:endParaRPr>
        </a:p>
      </dsp:txBody>
      <dsp:txXfrm>
        <a:off x="3303099" y="1245946"/>
        <a:ext cx="847639" cy="258529"/>
      </dsp:txXfrm>
    </dsp:sp>
    <dsp:sp modelId="{4B8D2A6F-36C3-9F44-9D04-0E141B7877E0}">
      <dsp:nvSpPr>
        <dsp:cNvPr id="0" name=""/>
        <dsp:cNvSpPr/>
      </dsp:nvSpPr>
      <dsp:spPr>
        <a:xfrm>
          <a:off x="1485702" y="1347650"/>
          <a:ext cx="1319282" cy="396905"/>
        </a:xfrm>
        <a:prstGeom prst="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zh-CN" altLang="en-US" sz="1400" kern="1200" dirty="0" smtClean="0">
              <a:latin typeface="微软雅黑" panose="020B0503020204020204" pitchFamily="34" charset="-122"/>
              <a:ea typeface="微软雅黑" panose="020B0503020204020204" pitchFamily="34" charset="-122"/>
              <a:cs typeface="微软雅黑" panose="020B0503020204020204" pitchFamily="34" charset="-122"/>
            </a:rPr>
            <a:t>资本的本质</a:t>
          </a:r>
          <a:endParaRPr lang="zh-CN" altLang="en-US" sz="1400" kern="1200" dirty="0">
            <a:latin typeface="微软雅黑" panose="020B0503020204020204" pitchFamily="34" charset="-122"/>
            <a:ea typeface="微软雅黑" panose="020B0503020204020204" pitchFamily="34" charset="-122"/>
            <a:cs typeface="微软雅黑" panose="020B0503020204020204" pitchFamily="34" charset="-122"/>
          </a:endParaRPr>
        </a:p>
      </dsp:txBody>
      <dsp:txXfrm>
        <a:off x="1485702" y="1347650"/>
        <a:ext cx="1319282" cy="396905"/>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E43C03-5B79-484F-91AB-0C27885FD2C4}">
      <dsp:nvSpPr>
        <dsp:cNvPr id="0" name=""/>
        <dsp:cNvSpPr/>
      </dsp:nvSpPr>
      <dsp:spPr>
        <a:xfrm>
          <a:off x="1316174" y="917720"/>
          <a:ext cx="169527" cy="628383"/>
        </a:xfrm>
        <a:custGeom>
          <a:avLst/>
          <a:gdLst/>
          <a:ahLst/>
          <a:cxnLst/>
          <a:rect l="0" t="0" r="0" b="0"/>
          <a:pathLst>
            <a:path>
              <a:moveTo>
                <a:pt x="0" y="0"/>
              </a:moveTo>
              <a:lnTo>
                <a:pt x="84763" y="0"/>
              </a:lnTo>
              <a:lnTo>
                <a:pt x="84763" y="628383"/>
              </a:lnTo>
              <a:lnTo>
                <a:pt x="169527" y="628383"/>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038EEA8-506B-C946-9E62-D052B688C7D0}">
      <dsp:nvSpPr>
        <dsp:cNvPr id="0" name=""/>
        <dsp:cNvSpPr/>
      </dsp:nvSpPr>
      <dsp:spPr>
        <a:xfrm>
          <a:off x="3133571" y="1010726"/>
          <a:ext cx="169527" cy="364484"/>
        </a:xfrm>
        <a:custGeom>
          <a:avLst/>
          <a:gdLst/>
          <a:ahLst/>
          <a:cxnLst/>
          <a:rect l="0" t="0" r="0" b="0"/>
          <a:pathLst>
            <a:path>
              <a:moveTo>
                <a:pt x="0" y="0"/>
              </a:moveTo>
              <a:lnTo>
                <a:pt x="84763" y="0"/>
              </a:lnTo>
              <a:lnTo>
                <a:pt x="84763" y="364484"/>
              </a:lnTo>
              <a:lnTo>
                <a:pt x="169527" y="364484"/>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8478611-32E9-5D4B-A70F-646DBCCE2564}">
      <dsp:nvSpPr>
        <dsp:cNvPr id="0" name=""/>
        <dsp:cNvSpPr/>
      </dsp:nvSpPr>
      <dsp:spPr>
        <a:xfrm>
          <a:off x="3133571" y="965006"/>
          <a:ext cx="169527" cy="91440"/>
        </a:xfrm>
        <a:custGeom>
          <a:avLst/>
          <a:gdLst/>
          <a:ahLst/>
          <a:cxnLst/>
          <a:rect l="0" t="0" r="0" b="0"/>
          <a:pathLst>
            <a:path>
              <a:moveTo>
                <a:pt x="0" y="45720"/>
              </a:moveTo>
              <a:lnTo>
                <a:pt x="169527" y="45720"/>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6CF136A-EE45-4E4B-9D6F-70D22F6C4550}">
      <dsp:nvSpPr>
        <dsp:cNvPr id="0" name=""/>
        <dsp:cNvSpPr/>
      </dsp:nvSpPr>
      <dsp:spPr>
        <a:xfrm>
          <a:off x="3133571" y="646241"/>
          <a:ext cx="169527" cy="364484"/>
        </a:xfrm>
        <a:custGeom>
          <a:avLst/>
          <a:gdLst/>
          <a:ahLst/>
          <a:cxnLst/>
          <a:rect l="0" t="0" r="0" b="0"/>
          <a:pathLst>
            <a:path>
              <a:moveTo>
                <a:pt x="0" y="364484"/>
              </a:moveTo>
              <a:lnTo>
                <a:pt x="84763" y="364484"/>
              </a:lnTo>
              <a:lnTo>
                <a:pt x="84763" y="0"/>
              </a:lnTo>
              <a:lnTo>
                <a:pt x="169527" y="0"/>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439AA7D-870A-554A-800D-B5F968D43FED}">
      <dsp:nvSpPr>
        <dsp:cNvPr id="0" name=""/>
        <dsp:cNvSpPr/>
      </dsp:nvSpPr>
      <dsp:spPr>
        <a:xfrm>
          <a:off x="1316174" y="917720"/>
          <a:ext cx="169527" cy="93006"/>
        </a:xfrm>
        <a:custGeom>
          <a:avLst/>
          <a:gdLst/>
          <a:ahLst/>
          <a:cxnLst/>
          <a:rect l="0" t="0" r="0" b="0"/>
          <a:pathLst>
            <a:path>
              <a:moveTo>
                <a:pt x="0" y="0"/>
              </a:moveTo>
              <a:lnTo>
                <a:pt x="84763" y="0"/>
              </a:lnTo>
              <a:lnTo>
                <a:pt x="84763" y="93006"/>
              </a:lnTo>
              <a:lnTo>
                <a:pt x="169527" y="93006"/>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392DC8D-B4BF-4B4C-BB4F-B6B3D40341EF}">
      <dsp:nvSpPr>
        <dsp:cNvPr id="0" name=""/>
        <dsp:cNvSpPr/>
      </dsp:nvSpPr>
      <dsp:spPr>
        <a:xfrm>
          <a:off x="2944726" y="236037"/>
          <a:ext cx="169527" cy="91440"/>
        </a:xfrm>
        <a:custGeom>
          <a:avLst/>
          <a:gdLst/>
          <a:ahLst/>
          <a:cxnLst/>
          <a:rect l="0" t="0" r="0" b="0"/>
          <a:pathLst>
            <a:path>
              <a:moveTo>
                <a:pt x="0" y="45720"/>
              </a:moveTo>
              <a:lnTo>
                <a:pt x="169527" y="45720"/>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86E9887-3A4E-924C-BFD9-F5553E0F9333}">
      <dsp:nvSpPr>
        <dsp:cNvPr id="0" name=""/>
        <dsp:cNvSpPr/>
      </dsp:nvSpPr>
      <dsp:spPr>
        <a:xfrm>
          <a:off x="1316174" y="281757"/>
          <a:ext cx="169527" cy="635963"/>
        </a:xfrm>
        <a:custGeom>
          <a:avLst/>
          <a:gdLst/>
          <a:ahLst/>
          <a:cxnLst/>
          <a:rect l="0" t="0" r="0" b="0"/>
          <a:pathLst>
            <a:path>
              <a:moveTo>
                <a:pt x="0" y="635963"/>
              </a:moveTo>
              <a:lnTo>
                <a:pt x="84763" y="635963"/>
              </a:lnTo>
              <a:lnTo>
                <a:pt x="84763" y="0"/>
              </a:lnTo>
              <a:lnTo>
                <a:pt x="169527" y="0"/>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9F8FAA3-EE20-7248-A8AC-6D2216FFE960}">
      <dsp:nvSpPr>
        <dsp:cNvPr id="0" name=""/>
        <dsp:cNvSpPr/>
      </dsp:nvSpPr>
      <dsp:spPr>
        <a:xfrm>
          <a:off x="1045" y="663310"/>
          <a:ext cx="1315128" cy="508820"/>
        </a:xfrm>
        <a:prstGeom prst="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zh-CN" altLang="en-US" sz="1400" kern="1200" smtClean="0">
              <a:latin typeface="微软雅黑" panose="020B0503020204020204" pitchFamily="34" charset="-122"/>
              <a:ea typeface="微软雅黑" panose="020B0503020204020204" pitchFamily="34" charset="-122"/>
              <a:cs typeface="微软雅黑" panose="020B0503020204020204" pitchFamily="34" charset="-122"/>
            </a:rPr>
            <a:t>价值增殖过程</a:t>
          </a:r>
          <a:endParaRPr lang="zh-CN" altLang="en-US" sz="1400" kern="1200" dirty="0">
            <a:latin typeface="微软雅黑" panose="020B0503020204020204" pitchFamily="34" charset="-122"/>
            <a:ea typeface="微软雅黑" panose="020B0503020204020204" pitchFamily="34" charset="-122"/>
            <a:cs typeface="微软雅黑" panose="020B0503020204020204" pitchFamily="34" charset="-122"/>
          </a:endParaRPr>
        </a:p>
      </dsp:txBody>
      <dsp:txXfrm>
        <a:off x="1045" y="663310"/>
        <a:ext cx="1315128" cy="508820"/>
      </dsp:txXfrm>
    </dsp:sp>
    <dsp:sp modelId="{814D0D46-E082-7647-B90D-E5C41A602001}">
      <dsp:nvSpPr>
        <dsp:cNvPr id="0" name=""/>
        <dsp:cNvSpPr/>
      </dsp:nvSpPr>
      <dsp:spPr>
        <a:xfrm>
          <a:off x="1485702" y="90884"/>
          <a:ext cx="1459024" cy="381745"/>
        </a:xfrm>
        <a:prstGeom prst="rect">
          <a:avLst/>
        </a:prstGeom>
        <a:no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zh-CN" altLang="en-US" sz="1400" kern="1200" dirty="0" smtClean="0">
              <a:latin typeface="微软雅黑" panose="020B0503020204020204" pitchFamily="34" charset="-122"/>
              <a:ea typeface="微软雅黑" panose="020B0503020204020204" pitchFamily="34" charset="-122"/>
              <a:cs typeface="微软雅黑" panose="020B0503020204020204" pitchFamily="34" charset="-122"/>
            </a:rPr>
            <a:t>谁产生剩余价值</a:t>
          </a:r>
          <a:endParaRPr lang="zh-CN" altLang="en-US" sz="1400" kern="1200" dirty="0">
            <a:latin typeface="微软雅黑" panose="020B0503020204020204" pitchFamily="34" charset="-122"/>
            <a:ea typeface="微软雅黑" panose="020B0503020204020204" pitchFamily="34" charset="-122"/>
            <a:cs typeface="微软雅黑" panose="020B0503020204020204" pitchFamily="34" charset="-122"/>
          </a:endParaRPr>
        </a:p>
      </dsp:txBody>
      <dsp:txXfrm>
        <a:off x="1485702" y="90884"/>
        <a:ext cx="1459024" cy="381745"/>
      </dsp:txXfrm>
    </dsp:sp>
    <dsp:sp modelId="{59987C4A-2020-7441-8692-08F845B6E0B5}">
      <dsp:nvSpPr>
        <dsp:cNvPr id="0" name=""/>
        <dsp:cNvSpPr/>
      </dsp:nvSpPr>
      <dsp:spPr>
        <a:xfrm>
          <a:off x="3114254" y="152492"/>
          <a:ext cx="847639" cy="258529"/>
        </a:xfrm>
        <a:prstGeom prst="rect">
          <a:avLst/>
        </a:prstGeom>
        <a:no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zh-CN" altLang="en-US" sz="1400" kern="1200" dirty="0" smtClean="0">
              <a:latin typeface="微软雅黑" panose="020B0503020204020204" pitchFamily="34" charset="-122"/>
              <a:ea typeface="微软雅黑" panose="020B0503020204020204" pitchFamily="34" charset="-122"/>
              <a:cs typeface="微软雅黑" panose="020B0503020204020204" pitchFamily="34" charset="-122"/>
            </a:rPr>
            <a:t>价值构成</a:t>
          </a:r>
          <a:endParaRPr lang="zh-CN" altLang="en-US" sz="1400" kern="1200" dirty="0">
            <a:latin typeface="微软雅黑" panose="020B0503020204020204" pitchFamily="34" charset="-122"/>
            <a:ea typeface="微软雅黑" panose="020B0503020204020204" pitchFamily="34" charset="-122"/>
            <a:cs typeface="微软雅黑" panose="020B0503020204020204" pitchFamily="34" charset="-122"/>
          </a:endParaRPr>
        </a:p>
      </dsp:txBody>
      <dsp:txXfrm>
        <a:off x="3114254" y="152492"/>
        <a:ext cx="847639" cy="258529"/>
      </dsp:txXfrm>
    </dsp:sp>
    <dsp:sp modelId="{B45F81FE-B8CD-D543-A68E-A406A36B397E}">
      <dsp:nvSpPr>
        <dsp:cNvPr id="0" name=""/>
        <dsp:cNvSpPr/>
      </dsp:nvSpPr>
      <dsp:spPr>
        <a:xfrm>
          <a:off x="1485702" y="779757"/>
          <a:ext cx="1647869" cy="461938"/>
        </a:xfrm>
        <a:prstGeom prst="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zh-CN" altLang="en-US" sz="1400" kern="1200" dirty="0" smtClean="0">
              <a:latin typeface="微软雅黑" panose="020B0503020204020204" pitchFamily="34" charset="-122"/>
              <a:ea typeface="微软雅黑" panose="020B0503020204020204" pitchFamily="34" charset="-122"/>
              <a:cs typeface="微软雅黑" panose="020B0503020204020204" pitchFamily="34" charset="-122"/>
            </a:rPr>
            <a:t>生产剩余价值的过程</a:t>
          </a:r>
          <a:endParaRPr lang="zh-CN" altLang="en-US" sz="1400" kern="1200" dirty="0">
            <a:latin typeface="微软雅黑" panose="020B0503020204020204" pitchFamily="34" charset="-122"/>
            <a:ea typeface="微软雅黑" panose="020B0503020204020204" pitchFamily="34" charset="-122"/>
            <a:cs typeface="微软雅黑" panose="020B0503020204020204" pitchFamily="34" charset="-122"/>
          </a:endParaRPr>
        </a:p>
      </dsp:txBody>
      <dsp:txXfrm>
        <a:off x="1485702" y="779757"/>
        <a:ext cx="1647869" cy="461938"/>
      </dsp:txXfrm>
    </dsp:sp>
    <dsp:sp modelId="{318A2D60-04C4-6041-BF06-7FF6E1F02EF7}">
      <dsp:nvSpPr>
        <dsp:cNvPr id="0" name=""/>
        <dsp:cNvSpPr/>
      </dsp:nvSpPr>
      <dsp:spPr>
        <a:xfrm>
          <a:off x="3303099" y="516977"/>
          <a:ext cx="847639" cy="258529"/>
        </a:xfrm>
        <a:prstGeom prst="rect">
          <a:avLst/>
        </a:prstGeom>
        <a:no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zh-CN" altLang="en-US" sz="1400" kern="1200" dirty="0" smtClean="0">
              <a:latin typeface="微软雅黑" panose="020B0503020204020204" pitchFamily="34" charset="-122"/>
              <a:ea typeface="微软雅黑" panose="020B0503020204020204" pitchFamily="34" charset="-122"/>
              <a:cs typeface="微软雅黑" panose="020B0503020204020204" pitchFamily="34" charset="-122"/>
            </a:rPr>
            <a:t>绝对</a:t>
          </a:r>
          <a:endParaRPr lang="zh-CN" altLang="en-US" sz="1400" kern="1200" dirty="0">
            <a:latin typeface="微软雅黑" panose="020B0503020204020204" pitchFamily="34" charset="-122"/>
            <a:ea typeface="微软雅黑" panose="020B0503020204020204" pitchFamily="34" charset="-122"/>
            <a:cs typeface="微软雅黑" panose="020B0503020204020204" pitchFamily="34" charset="-122"/>
          </a:endParaRPr>
        </a:p>
      </dsp:txBody>
      <dsp:txXfrm>
        <a:off x="3303099" y="516977"/>
        <a:ext cx="847639" cy="258529"/>
      </dsp:txXfrm>
    </dsp:sp>
    <dsp:sp modelId="{F241EB6E-687D-2F4A-8ED4-5AAA2EC7373B}">
      <dsp:nvSpPr>
        <dsp:cNvPr id="0" name=""/>
        <dsp:cNvSpPr/>
      </dsp:nvSpPr>
      <dsp:spPr>
        <a:xfrm>
          <a:off x="3303099" y="881461"/>
          <a:ext cx="847639" cy="258529"/>
        </a:xfrm>
        <a:prstGeom prst="rect">
          <a:avLst/>
        </a:prstGeom>
        <a:solidFill>
          <a:srgbClr val="C00000"/>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zh-CN" altLang="en-US" sz="1400" kern="1200" dirty="0" smtClean="0">
              <a:latin typeface="微软雅黑" panose="020B0503020204020204" pitchFamily="34" charset="-122"/>
              <a:ea typeface="微软雅黑" panose="020B0503020204020204" pitchFamily="34" charset="-122"/>
              <a:cs typeface="微软雅黑" panose="020B0503020204020204" pitchFamily="34" charset="-122"/>
            </a:rPr>
            <a:t>超额</a:t>
          </a:r>
          <a:endParaRPr lang="zh-CN" altLang="en-US" sz="1400" kern="1200" dirty="0">
            <a:latin typeface="微软雅黑" panose="020B0503020204020204" pitchFamily="34" charset="-122"/>
            <a:ea typeface="微软雅黑" panose="020B0503020204020204" pitchFamily="34" charset="-122"/>
            <a:cs typeface="微软雅黑" panose="020B0503020204020204" pitchFamily="34" charset="-122"/>
          </a:endParaRPr>
        </a:p>
      </dsp:txBody>
      <dsp:txXfrm>
        <a:off x="3303099" y="881461"/>
        <a:ext cx="847639" cy="258529"/>
      </dsp:txXfrm>
    </dsp:sp>
    <dsp:sp modelId="{87D12591-E24C-5647-AF85-6639318690A0}">
      <dsp:nvSpPr>
        <dsp:cNvPr id="0" name=""/>
        <dsp:cNvSpPr/>
      </dsp:nvSpPr>
      <dsp:spPr>
        <a:xfrm>
          <a:off x="3303099" y="1245946"/>
          <a:ext cx="847639" cy="258529"/>
        </a:xfrm>
        <a:prstGeom prst="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zh-CN" altLang="en-US" sz="1400" kern="1200" dirty="0" smtClean="0">
              <a:latin typeface="微软雅黑" panose="020B0503020204020204" pitchFamily="34" charset="-122"/>
              <a:ea typeface="微软雅黑" panose="020B0503020204020204" pitchFamily="34" charset="-122"/>
              <a:cs typeface="微软雅黑" panose="020B0503020204020204" pitchFamily="34" charset="-122"/>
            </a:rPr>
            <a:t>相对</a:t>
          </a:r>
          <a:endParaRPr lang="zh-CN" altLang="en-US" sz="1400" kern="1200" dirty="0">
            <a:latin typeface="微软雅黑" panose="020B0503020204020204" pitchFamily="34" charset="-122"/>
            <a:ea typeface="微软雅黑" panose="020B0503020204020204" pitchFamily="34" charset="-122"/>
            <a:cs typeface="微软雅黑" panose="020B0503020204020204" pitchFamily="34" charset="-122"/>
          </a:endParaRPr>
        </a:p>
      </dsp:txBody>
      <dsp:txXfrm>
        <a:off x="3303099" y="1245946"/>
        <a:ext cx="847639" cy="258529"/>
      </dsp:txXfrm>
    </dsp:sp>
    <dsp:sp modelId="{4B8D2A6F-36C3-9F44-9D04-0E141B7877E0}">
      <dsp:nvSpPr>
        <dsp:cNvPr id="0" name=""/>
        <dsp:cNvSpPr/>
      </dsp:nvSpPr>
      <dsp:spPr>
        <a:xfrm>
          <a:off x="1485702" y="1347650"/>
          <a:ext cx="1319282" cy="396905"/>
        </a:xfrm>
        <a:prstGeom prst="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zh-CN" altLang="en-US" sz="1400" kern="1200" dirty="0" smtClean="0">
              <a:latin typeface="微软雅黑" panose="020B0503020204020204" pitchFamily="34" charset="-122"/>
              <a:ea typeface="微软雅黑" panose="020B0503020204020204" pitchFamily="34" charset="-122"/>
              <a:cs typeface="微软雅黑" panose="020B0503020204020204" pitchFamily="34" charset="-122"/>
            </a:rPr>
            <a:t>资本的本质</a:t>
          </a:r>
          <a:endParaRPr lang="zh-CN" altLang="en-US" sz="1400" kern="1200" dirty="0">
            <a:latin typeface="微软雅黑" panose="020B0503020204020204" pitchFamily="34" charset="-122"/>
            <a:ea typeface="微软雅黑" panose="020B0503020204020204" pitchFamily="34" charset="-122"/>
            <a:cs typeface="微软雅黑" panose="020B0503020204020204" pitchFamily="34" charset="-122"/>
          </a:endParaRPr>
        </a:p>
      </dsp:txBody>
      <dsp:txXfrm>
        <a:off x="1485702" y="1347650"/>
        <a:ext cx="1319282" cy="396905"/>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E43C03-5B79-484F-91AB-0C27885FD2C4}">
      <dsp:nvSpPr>
        <dsp:cNvPr id="0" name=""/>
        <dsp:cNvSpPr/>
      </dsp:nvSpPr>
      <dsp:spPr>
        <a:xfrm>
          <a:off x="1316174" y="917720"/>
          <a:ext cx="169527" cy="628383"/>
        </a:xfrm>
        <a:custGeom>
          <a:avLst/>
          <a:gdLst/>
          <a:ahLst/>
          <a:cxnLst/>
          <a:rect l="0" t="0" r="0" b="0"/>
          <a:pathLst>
            <a:path>
              <a:moveTo>
                <a:pt x="0" y="0"/>
              </a:moveTo>
              <a:lnTo>
                <a:pt x="84763" y="0"/>
              </a:lnTo>
              <a:lnTo>
                <a:pt x="84763" y="628383"/>
              </a:lnTo>
              <a:lnTo>
                <a:pt x="169527" y="628383"/>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038EEA8-506B-C946-9E62-D052B688C7D0}">
      <dsp:nvSpPr>
        <dsp:cNvPr id="0" name=""/>
        <dsp:cNvSpPr/>
      </dsp:nvSpPr>
      <dsp:spPr>
        <a:xfrm>
          <a:off x="3133571" y="1010726"/>
          <a:ext cx="169527" cy="364484"/>
        </a:xfrm>
        <a:custGeom>
          <a:avLst/>
          <a:gdLst/>
          <a:ahLst/>
          <a:cxnLst/>
          <a:rect l="0" t="0" r="0" b="0"/>
          <a:pathLst>
            <a:path>
              <a:moveTo>
                <a:pt x="0" y="0"/>
              </a:moveTo>
              <a:lnTo>
                <a:pt x="84763" y="0"/>
              </a:lnTo>
              <a:lnTo>
                <a:pt x="84763" y="364484"/>
              </a:lnTo>
              <a:lnTo>
                <a:pt x="169527" y="364484"/>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8478611-32E9-5D4B-A70F-646DBCCE2564}">
      <dsp:nvSpPr>
        <dsp:cNvPr id="0" name=""/>
        <dsp:cNvSpPr/>
      </dsp:nvSpPr>
      <dsp:spPr>
        <a:xfrm>
          <a:off x="3133571" y="965006"/>
          <a:ext cx="169527" cy="91440"/>
        </a:xfrm>
        <a:custGeom>
          <a:avLst/>
          <a:gdLst/>
          <a:ahLst/>
          <a:cxnLst/>
          <a:rect l="0" t="0" r="0" b="0"/>
          <a:pathLst>
            <a:path>
              <a:moveTo>
                <a:pt x="0" y="45720"/>
              </a:moveTo>
              <a:lnTo>
                <a:pt x="169527" y="45720"/>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6CF136A-EE45-4E4B-9D6F-70D22F6C4550}">
      <dsp:nvSpPr>
        <dsp:cNvPr id="0" name=""/>
        <dsp:cNvSpPr/>
      </dsp:nvSpPr>
      <dsp:spPr>
        <a:xfrm>
          <a:off x="3133571" y="646241"/>
          <a:ext cx="169527" cy="364484"/>
        </a:xfrm>
        <a:custGeom>
          <a:avLst/>
          <a:gdLst/>
          <a:ahLst/>
          <a:cxnLst/>
          <a:rect l="0" t="0" r="0" b="0"/>
          <a:pathLst>
            <a:path>
              <a:moveTo>
                <a:pt x="0" y="364484"/>
              </a:moveTo>
              <a:lnTo>
                <a:pt x="84763" y="364484"/>
              </a:lnTo>
              <a:lnTo>
                <a:pt x="84763" y="0"/>
              </a:lnTo>
              <a:lnTo>
                <a:pt x="169527" y="0"/>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439AA7D-870A-554A-800D-B5F968D43FED}">
      <dsp:nvSpPr>
        <dsp:cNvPr id="0" name=""/>
        <dsp:cNvSpPr/>
      </dsp:nvSpPr>
      <dsp:spPr>
        <a:xfrm>
          <a:off x="1316174" y="917720"/>
          <a:ext cx="169527" cy="93006"/>
        </a:xfrm>
        <a:custGeom>
          <a:avLst/>
          <a:gdLst/>
          <a:ahLst/>
          <a:cxnLst/>
          <a:rect l="0" t="0" r="0" b="0"/>
          <a:pathLst>
            <a:path>
              <a:moveTo>
                <a:pt x="0" y="0"/>
              </a:moveTo>
              <a:lnTo>
                <a:pt x="84763" y="0"/>
              </a:lnTo>
              <a:lnTo>
                <a:pt x="84763" y="93006"/>
              </a:lnTo>
              <a:lnTo>
                <a:pt x="169527" y="93006"/>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392DC8D-B4BF-4B4C-BB4F-B6B3D40341EF}">
      <dsp:nvSpPr>
        <dsp:cNvPr id="0" name=""/>
        <dsp:cNvSpPr/>
      </dsp:nvSpPr>
      <dsp:spPr>
        <a:xfrm>
          <a:off x="2944726" y="236037"/>
          <a:ext cx="169527" cy="91440"/>
        </a:xfrm>
        <a:custGeom>
          <a:avLst/>
          <a:gdLst/>
          <a:ahLst/>
          <a:cxnLst/>
          <a:rect l="0" t="0" r="0" b="0"/>
          <a:pathLst>
            <a:path>
              <a:moveTo>
                <a:pt x="0" y="45720"/>
              </a:moveTo>
              <a:lnTo>
                <a:pt x="169527" y="45720"/>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86E9887-3A4E-924C-BFD9-F5553E0F9333}">
      <dsp:nvSpPr>
        <dsp:cNvPr id="0" name=""/>
        <dsp:cNvSpPr/>
      </dsp:nvSpPr>
      <dsp:spPr>
        <a:xfrm>
          <a:off x="1316174" y="281757"/>
          <a:ext cx="169527" cy="635963"/>
        </a:xfrm>
        <a:custGeom>
          <a:avLst/>
          <a:gdLst/>
          <a:ahLst/>
          <a:cxnLst/>
          <a:rect l="0" t="0" r="0" b="0"/>
          <a:pathLst>
            <a:path>
              <a:moveTo>
                <a:pt x="0" y="635963"/>
              </a:moveTo>
              <a:lnTo>
                <a:pt x="84763" y="635963"/>
              </a:lnTo>
              <a:lnTo>
                <a:pt x="84763" y="0"/>
              </a:lnTo>
              <a:lnTo>
                <a:pt x="169527" y="0"/>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9F8FAA3-EE20-7248-A8AC-6D2216FFE960}">
      <dsp:nvSpPr>
        <dsp:cNvPr id="0" name=""/>
        <dsp:cNvSpPr/>
      </dsp:nvSpPr>
      <dsp:spPr>
        <a:xfrm>
          <a:off x="1045" y="663310"/>
          <a:ext cx="1315128" cy="508820"/>
        </a:xfrm>
        <a:prstGeom prst="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zh-CN" altLang="en-US" sz="1400" kern="1200" smtClean="0">
              <a:latin typeface="微软雅黑" panose="020B0503020204020204" pitchFamily="34" charset="-122"/>
              <a:ea typeface="微软雅黑" panose="020B0503020204020204" pitchFamily="34" charset="-122"/>
              <a:cs typeface="微软雅黑" panose="020B0503020204020204" pitchFamily="34" charset="-122"/>
            </a:rPr>
            <a:t>价值增殖过程</a:t>
          </a:r>
          <a:endParaRPr lang="zh-CN" altLang="en-US" sz="1400" kern="1200" dirty="0">
            <a:latin typeface="微软雅黑" panose="020B0503020204020204" pitchFamily="34" charset="-122"/>
            <a:ea typeface="微软雅黑" panose="020B0503020204020204" pitchFamily="34" charset="-122"/>
            <a:cs typeface="微软雅黑" panose="020B0503020204020204" pitchFamily="34" charset="-122"/>
          </a:endParaRPr>
        </a:p>
      </dsp:txBody>
      <dsp:txXfrm>
        <a:off x="1045" y="663310"/>
        <a:ext cx="1315128" cy="508820"/>
      </dsp:txXfrm>
    </dsp:sp>
    <dsp:sp modelId="{814D0D46-E082-7647-B90D-E5C41A602001}">
      <dsp:nvSpPr>
        <dsp:cNvPr id="0" name=""/>
        <dsp:cNvSpPr/>
      </dsp:nvSpPr>
      <dsp:spPr>
        <a:xfrm>
          <a:off x="1485702" y="90884"/>
          <a:ext cx="1459024" cy="381745"/>
        </a:xfrm>
        <a:prstGeom prst="rect">
          <a:avLst/>
        </a:prstGeom>
        <a:no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zh-CN" altLang="en-US" sz="1400" kern="1200" dirty="0" smtClean="0">
              <a:latin typeface="微软雅黑" panose="020B0503020204020204" pitchFamily="34" charset="-122"/>
              <a:ea typeface="微软雅黑" panose="020B0503020204020204" pitchFamily="34" charset="-122"/>
              <a:cs typeface="微软雅黑" panose="020B0503020204020204" pitchFamily="34" charset="-122"/>
            </a:rPr>
            <a:t>谁产生剩余价值</a:t>
          </a:r>
          <a:endParaRPr lang="zh-CN" altLang="en-US" sz="1400" kern="1200" dirty="0">
            <a:latin typeface="微软雅黑" panose="020B0503020204020204" pitchFamily="34" charset="-122"/>
            <a:ea typeface="微软雅黑" panose="020B0503020204020204" pitchFamily="34" charset="-122"/>
            <a:cs typeface="微软雅黑" panose="020B0503020204020204" pitchFamily="34" charset="-122"/>
          </a:endParaRPr>
        </a:p>
      </dsp:txBody>
      <dsp:txXfrm>
        <a:off x="1485702" y="90884"/>
        <a:ext cx="1459024" cy="381745"/>
      </dsp:txXfrm>
    </dsp:sp>
    <dsp:sp modelId="{59987C4A-2020-7441-8692-08F845B6E0B5}">
      <dsp:nvSpPr>
        <dsp:cNvPr id="0" name=""/>
        <dsp:cNvSpPr/>
      </dsp:nvSpPr>
      <dsp:spPr>
        <a:xfrm>
          <a:off x="3114254" y="152492"/>
          <a:ext cx="847639" cy="258529"/>
        </a:xfrm>
        <a:prstGeom prst="rect">
          <a:avLst/>
        </a:prstGeom>
        <a:no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zh-CN" altLang="en-US" sz="1400" kern="1200" dirty="0" smtClean="0">
              <a:latin typeface="微软雅黑" panose="020B0503020204020204" pitchFamily="34" charset="-122"/>
              <a:ea typeface="微软雅黑" panose="020B0503020204020204" pitchFamily="34" charset="-122"/>
              <a:cs typeface="微软雅黑" panose="020B0503020204020204" pitchFamily="34" charset="-122"/>
            </a:rPr>
            <a:t>价值构成</a:t>
          </a:r>
          <a:endParaRPr lang="zh-CN" altLang="en-US" sz="1400" kern="1200" dirty="0">
            <a:latin typeface="微软雅黑" panose="020B0503020204020204" pitchFamily="34" charset="-122"/>
            <a:ea typeface="微软雅黑" panose="020B0503020204020204" pitchFamily="34" charset="-122"/>
            <a:cs typeface="微软雅黑" panose="020B0503020204020204" pitchFamily="34" charset="-122"/>
          </a:endParaRPr>
        </a:p>
      </dsp:txBody>
      <dsp:txXfrm>
        <a:off x="3114254" y="152492"/>
        <a:ext cx="847639" cy="258529"/>
      </dsp:txXfrm>
    </dsp:sp>
    <dsp:sp modelId="{B45F81FE-B8CD-D543-A68E-A406A36B397E}">
      <dsp:nvSpPr>
        <dsp:cNvPr id="0" name=""/>
        <dsp:cNvSpPr/>
      </dsp:nvSpPr>
      <dsp:spPr>
        <a:xfrm>
          <a:off x="1485702" y="779757"/>
          <a:ext cx="1647869" cy="461938"/>
        </a:xfrm>
        <a:prstGeom prst="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zh-CN" altLang="en-US" sz="1400" kern="1200" dirty="0" smtClean="0">
              <a:latin typeface="微软雅黑" panose="020B0503020204020204" pitchFamily="34" charset="-122"/>
              <a:ea typeface="微软雅黑" panose="020B0503020204020204" pitchFamily="34" charset="-122"/>
              <a:cs typeface="微软雅黑" panose="020B0503020204020204" pitchFamily="34" charset="-122"/>
            </a:rPr>
            <a:t>生产剩余价值的过程</a:t>
          </a:r>
          <a:endParaRPr lang="zh-CN" altLang="en-US" sz="1400" kern="1200" dirty="0">
            <a:latin typeface="微软雅黑" panose="020B0503020204020204" pitchFamily="34" charset="-122"/>
            <a:ea typeface="微软雅黑" panose="020B0503020204020204" pitchFamily="34" charset="-122"/>
            <a:cs typeface="微软雅黑" panose="020B0503020204020204" pitchFamily="34" charset="-122"/>
          </a:endParaRPr>
        </a:p>
      </dsp:txBody>
      <dsp:txXfrm>
        <a:off x="1485702" y="779757"/>
        <a:ext cx="1647869" cy="461938"/>
      </dsp:txXfrm>
    </dsp:sp>
    <dsp:sp modelId="{318A2D60-04C4-6041-BF06-7FF6E1F02EF7}">
      <dsp:nvSpPr>
        <dsp:cNvPr id="0" name=""/>
        <dsp:cNvSpPr/>
      </dsp:nvSpPr>
      <dsp:spPr>
        <a:xfrm>
          <a:off x="3303099" y="516977"/>
          <a:ext cx="847639" cy="258529"/>
        </a:xfrm>
        <a:prstGeom prst="rect">
          <a:avLst/>
        </a:prstGeom>
        <a:no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zh-CN" altLang="en-US" sz="1400" kern="1200" dirty="0" smtClean="0">
              <a:latin typeface="微软雅黑" panose="020B0503020204020204" pitchFamily="34" charset="-122"/>
              <a:ea typeface="微软雅黑" panose="020B0503020204020204" pitchFamily="34" charset="-122"/>
              <a:cs typeface="微软雅黑" panose="020B0503020204020204" pitchFamily="34" charset="-122"/>
            </a:rPr>
            <a:t>绝对</a:t>
          </a:r>
          <a:endParaRPr lang="zh-CN" altLang="en-US" sz="1400" kern="1200" dirty="0">
            <a:latin typeface="微软雅黑" panose="020B0503020204020204" pitchFamily="34" charset="-122"/>
            <a:ea typeface="微软雅黑" panose="020B0503020204020204" pitchFamily="34" charset="-122"/>
            <a:cs typeface="微软雅黑" panose="020B0503020204020204" pitchFamily="34" charset="-122"/>
          </a:endParaRPr>
        </a:p>
      </dsp:txBody>
      <dsp:txXfrm>
        <a:off x="3303099" y="516977"/>
        <a:ext cx="847639" cy="258529"/>
      </dsp:txXfrm>
    </dsp:sp>
    <dsp:sp modelId="{F241EB6E-687D-2F4A-8ED4-5AAA2EC7373B}">
      <dsp:nvSpPr>
        <dsp:cNvPr id="0" name=""/>
        <dsp:cNvSpPr/>
      </dsp:nvSpPr>
      <dsp:spPr>
        <a:xfrm>
          <a:off x="3303099" y="881461"/>
          <a:ext cx="847639" cy="258529"/>
        </a:xfrm>
        <a:prstGeom prst="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zh-CN" altLang="en-US" sz="1400" kern="1200" dirty="0" smtClean="0">
              <a:latin typeface="微软雅黑" panose="020B0503020204020204" pitchFamily="34" charset="-122"/>
              <a:ea typeface="微软雅黑" panose="020B0503020204020204" pitchFamily="34" charset="-122"/>
              <a:cs typeface="微软雅黑" panose="020B0503020204020204" pitchFamily="34" charset="-122"/>
            </a:rPr>
            <a:t>超额</a:t>
          </a:r>
          <a:endParaRPr lang="zh-CN" altLang="en-US" sz="1400" kern="1200" dirty="0">
            <a:latin typeface="微软雅黑" panose="020B0503020204020204" pitchFamily="34" charset="-122"/>
            <a:ea typeface="微软雅黑" panose="020B0503020204020204" pitchFamily="34" charset="-122"/>
            <a:cs typeface="微软雅黑" panose="020B0503020204020204" pitchFamily="34" charset="-122"/>
          </a:endParaRPr>
        </a:p>
      </dsp:txBody>
      <dsp:txXfrm>
        <a:off x="3303099" y="881461"/>
        <a:ext cx="847639" cy="258529"/>
      </dsp:txXfrm>
    </dsp:sp>
    <dsp:sp modelId="{87D12591-E24C-5647-AF85-6639318690A0}">
      <dsp:nvSpPr>
        <dsp:cNvPr id="0" name=""/>
        <dsp:cNvSpPr/>
      </dsp:nvSpPr>
      <dsp:spPr>
        <a:xfrm>
          <a:off x="3303099" y="1245946"/>
          <a:ext cx="847639" cy="258529"/>
        </a:xfrm>
        <a:prstGeom prst="rect">
          <a:avLst/>
        </a:prstGeom>
        <a:solidFill>
          <a:srgbClr val="C00000"/>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zh-CN" altLang="en-US" sz="1400" kern="1200" dirty="0" smtClean="0">
              <a:latin typeface="微软雅黑" panose="020B0503020204020204" pitchFamily="34" charset="-122"/>
              <a:ea typeface="微软雅黑" panose="020B0503020204020204" pitchFamily="34" charset="-122"/>
              <a:cs typeface="微软雅黑" panose="020B0503020204020204" pitchFamily="34" charset="-122"/>
            </a:rPr>
            <a:t>相对</a:t>
          </a:r>
          <a:endParaRPr lang="zh-CN" altLang="en-US" sz="1400" kern="1200" dirty="0">
            <a:latin typeface="微软雅黑" panose="020B0503020204020204" pitchFamily="34" charset="-122"/>
            <a:ea typeface="微软雅黑" panose="020B0503020204020204" pitchFamily="34" charset="-122"/>
            <a:cs typeface="微软雅黑" panose="020B0503020204020204" pitchFamily="34" charset="-122"/>
          </a:endParaRPr>
        </a:p>
      </dsp:txBody>
      <dsp:txXfrm>
        <a:off x="3303099" y="1245946"/>
        <a:ext cx="847639" cy="258529"/>
      </dsp:txXfrm>
    </dsp:sp>
    <dsp:sp modelId="{4B8D2A6F-36C3-9F44-9D04-0E141B7877E0}">
      <dsp:nvSpPr>
        <dsp:cNvPr id="0" name=""/>
        <dsp:cNvSpPr/>
      </dsp:nvSpPr>
      <dsp:spPr>
        <a:xfrm>
          <a:off x="1485702" y="1347650"/>
          <a:ext cx="1319282" cy="396905"/>
        </a:xfrm>
        <a:prstGeom prst="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zh-CN" altLang="en-US" sz="1400" kern="1200" dirty="0" smtClean="0">
              <a:latin typeface="微软雅黑" panose="020B0503020204020204" pitchFamily="34" charset="-122"/>
              <a:ea typeface="微软雅黑" panose="020B0503020204020204" pitchFamily="34" charset="-122"/>
              <a:cs typeface="微软雅黑" panose="020B0503020204020204" pitchFamily="34" charset="-122"/>
            </a:rPr>
            <a:t>资本的本质</a:t>
          </a:r>
          <a:endParaRPr lang="zh-CN" altLang="en-US" sz="1400" kern="1200" dirty="0">
            <a:latin typeface="微软雅黑" panose="020B0503020204020204" pitchFamily="34" charset="-122"/>
            <a:ea typeface="微软雅黑" panose="020B0503020204020204" pitchFamily="34" charset="-122"/>
            <a:cs typeface="微软雅黑" panose="020B0503020204020204" pitchFamily="34" charset="-122"/>
          </a:endParaRPr>
        </a:p>
      </dsp:txBody>
      <dsp:txXfrm>
        <a:off x="1485702" y="1347650"/>
        <a:ext cx="1319282" cy="396905"/>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E43C03-5B79-484F-91AB-0C27885FD2C4}">
      <dsp:nvSpPr>
        <dsp:cNvPr id="0" name=""/>
        <dsp:cNvSpPr/>
      </dsp:nvSpPr>
      <dsp:spPr>
        <a:xfrm>
          <a:off x="1316174" y="917720"/>
          <a:ext cx="169527" cy="628383"/>
        </a:xfrm>
        <a:custGeom>
          <a:avLst/>
          <a:gdLst/>
          <a:ahLst/>
          <a:cxnLst/>
          <a:rect l="0" t="0" r="0" b="0"/>
          <a:pathLst>
            <a:path>
              <a:moveTo>
                <a:pt x="0" y="0"/>
              </a:moveTo>
              <a:lnTo>
                <a:pt x="84763" y="0"/>
              </a:lnTo>
              <a:lnTo>
                <a:pt x="84763" y="628383"/>
              </a:lnTo>
              <a:lnTo>
                <a:pt x="169527" y="628383"/>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038EEA8-506B-C946-9E62-D052B688C7D0}">
      <dsp:nvSpPr>
        <dsp:cNvPr id="0" name=""/>
        <dsp:cNvSpPr/>
      </dsp:nvSpPr>
      <dsp:spPr>
        <a:xfrm>
          <a:off x="3133571" y="1010726"/>
          <a:ext cx="169527" cy="364484"/>
        </a:xfrm>
        <a:custGeom>
          <a:avLst/>
          <a:gdLst/>
          <a:ahLst/>
          <a:cxnLst/>
          <a:rect l="0" t="0" r="0" b="0"/>
          <a:pathLst>
            <a:path>
              <a:moveTo>
                <a:pt x="0" y="0"/>
              </a:moveTo>
              <a:lnTo>
                <a:pt x="84763" y="0"/>
              </a:lnTo>
              <a:lnTo>
                <a:pt x="84763" y="364484"/>
              </a:lnTo>
              <a:lnTo>
                <a:pt x="169527" y="364484"/>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8478611-32E9-5D4B-A70F-646DBCCE2564}">
      <dsp:nvSpPr>
        <dsp:cNvPr id="0" name=""/>
        <dsp:cNvSpPr/>
      </dsp:nvSpPr>
      <dsp:spPr>
        <a:xfrm>
          <a:off x="3133571" y="965006"/>
          <a:ext cx="169527" cy="91440"/>
        </a:xfrm>
        <a:custGeom>
          <a:avLst/>
          <a:gdLst/>
          <a:ahLst/>
          <a:cxnLst/>
          <a:rect l="0" t="0" r="0" b="0"/>
          <a:pathLst>
            <a:path>
              <a:moveTo>
                <a:pt x="0" y="45720"/>
              </a:moveTo>
              <a:lnTo>
                <a:pt x="169527" y="45720"/>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6CF136A-EE45-4E4B-9D6F-70D22F6C4550}">
      <dsp:nvSpPr>
        <dsp:cNvPr id="0" name=""/>
        <dsp:cNvSpPr/>
      </dsp:nvSpPr>
      <dsp:spPr>
        <a:xfrm>
          <a:off x="3133571" y="646241"/>
          <a:ext cx="169527" cy="364484"/>
        </a:xfrm>
        <a:custGeom>
          <a:avLst/>
          <a:gdLst/>
          <a:ahLst/>
          <a:cxnLst/>
          <a:rect l="0" t="0" r="0" b="0"/>
          <a:pathLst>
            <a:path>
              <a:moveTo>
                <a:pt x="0" y="364484"/>
              </a:moveTo>
              <a:lnTo>
                <a:pt x="84763" y="364484"/>
              </a:lnTo>
              <a:lnTo>
                <a:pt x="84763" y="0"/>
              </a:lnTo>
              <a:lnTo>
                <a:pt x="169527" y="0"/>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439AA7D-870A-554A-800D-B5F968D43FED}">
      <dsp:nvSpPr>
        <dsp:cNvPr id="0" name=""/>
        <dsp:cNvSpPr/>
      </dsp:nvSpPr>
      <dsp:spPr>
        <a:xfrm>
          <a:off x="1316174" y="917720"/>
          <a:ext cx="169527" cy="93006"/>
        </a:xfrm>
        <a:custGeom>
          <a:avLst/>
          <a:gdLst/>
          <a:ahLst/>
          <a:cxnLst/>
          <a:rect l="0" t="0" r="0" b="0"/>
          <a:pathLst>
            <a:path>
              <a:moveTo>
                <a:pt x="0" y="0"/>
              </a:moveTo>
              <a:lnTo>
                <a:pt x="84763" y="0"/>
              </a:lnTo>
              <a:lnTo>
                <a:pt x="84763" y="93006"/>
              </a:lnTo>
              <a:lnTo>
                <a:pt x="169527" y="93006"/>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392DC8D-B4BF-4B4C-BB4F-B6B3D40341EF}">
      <dsp:nvSpPr>
        <dsp:cNvPr id="0" name=""/>
        <dsp:cNvSpPr/>
      </dsp:nvSpPr>
      <dsp:spPr>
        <a:xfrm>
          <a:off x="2944726" y="236037"/>
          <a:ext cx="169527" cy="91440"/>
        </a:xfrm>
        <a:custGeom>
          <a:avLst/>
          <a:gdLst/>
          <a:ahLst/>
          <a:cxnLst/>
          <a:rect l="0" t="0" r="0" b="0"/>
          <a:pathLst>
            <a:path>
              <a:moveTo>
                <a:pt x="0" y="45720"/>
              </a:moveTo>
              <a:lnTo>
                <a:pt x="169527" y="45720"/>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86E9887-3A4E-924C-BFD9-F5553E0F9333}">
      <dsp:nvSpPr>
        <dsp:cNvPr id="0" name=""/>
        <dsp:cNvSpPr/>
      </dsp:nvSpPr>
      <dsp:spPr>
        <a:xfrm>
          <a:off x="1316174" y="281757"/>
          <a:ext cx="169527" cy="635963"/>
        </a:xfrm>
        <a:custGeom>
          <a:avLst/>
          <a:gdLst/>
          <a:ahLst/>
          <a:cxnLst/>
          <a:rect l="0" t="0" r="0" b="0"/>
          <a:pathLst>
            <a:path>
              <a:moveTo>
                <a:pt x="0" y="635963"/>
              </a:moveTo>
              <a:lnTo>
                <a:pt x="84763" y="635963"/>
              </a:lnTo>
              <a:lnTo>
                <a:pt x="84763" y="0"/>
              </a:lnTo>
              <a:lnTo>
                <a:pt x="169527" y="0"/>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9F8FAA3-EE20-7248-A8AC-6D2216FFE960}">
      <dsp:nvSpPr>
        <dsp:cNvPr id="0" name=""/>
        <dsp:cNvSpPr/>
      </dsp:nvSpPr>
      <dsp:spPr>
        <a:xfrm>
          <a:off x="1045" y="663310"/>
          <a:ext cx="1315128" cy="508820"/>
        </a:xfrm>
        <a:prstGeom prst="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zh-CN" altLang="en-US" sz="1400" kern="1200" smtClean="0">
              <a:latin typeface="微软雅黑" panose="020B0503020204020204" pitchFamily="34" charset="-122"/>
              <a:ea typeface="微软雅黑" panose="020B0503020204020204" pitchFamily="34" charset="-122"/>
              <a:cs typeface="微软雅黑" panose="020B0503020204020204" pitchFamily="34" charset="-122"/>
            </a:rPr>
            <a:t>价值增殖过程</a:t>
          </a:r>
          <a:endParaRPr lang="zh-CN" altLang="en-US" sz="1400" kern="1200" dirty="0">
            <a:latin typeface="微软雅黑" panose="020B0503020204020204" pitchFamily="34" charset="-122"/>
            <a:ea typeface="微软雅黑" panose="020B0503020204020204" pitchFamily="34" charset="-122"/>
            <a:cs typeface="微软雅黑" panose="020B0503020204020204" pitchFamily="34" charset="-122"/>
          </a:endParaRPr>
        </a:p>
      </dsp:txBody>
      <dsp:txXfrm>
        <a:off x="1045" y="663310"/>
        <a:ext cx="1315128" cy="508820"/>
      </dsp:txXfrm>
    </dsp:sp>
    <dsp:sp modelId="{814D0D46-E082-7647-B90D-E5C41A602001}">
      <dsp:nvSpPr>
        <dsp:cNvPr id="0" name=""/>
        <dsp:cNvSpPr/>
      </dsp:nvSpPr>
      <dsp:spPr>
        <a:xfrm>
          <a:off x="1485702" y="90884"/>
          <a:ext cx="1459024" cy="381745"/>
        </a:xfrm>
        <a:prstGeom prst="rect">
          <a:avLst/>
        </a:prstGeom>
        <a:no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zh-CN" altLang="en-US" sz="1400" kern="1200" dirty="0" smtClean="0">
              <a:latin typeface="微软雅黑" panose="020B0503020204020204" pitchFamily="34" charset="-122"/>
              <a:ea typeface="微软雅黑" panose="020B0503020204020204" pitchFamily="34" charset="-122"/>
              <a:cs typeface="微软雅黑" panose="020B0503020204020204" pitchFamily="34" charset="-122"/>
            </a:rPr>
            <a:t>谁产生剩余价值</a:t>
          </a:r>
          <a:endParaRPr lang="zh-CN" altLang="en-US" sz="1400" kern="1200" dirty="0">
            <a:latin typeface="微软雅黑" panose="020B0503020204020204" pitchFamily="34" charset="-122"/>
            <a:ea typeface="微软雅黑" panose="020B0503020204020204" pitchFamily="34" charset="-122"/>
            <a:cs typeface="微软雅黑" panose="020B0503020204020204" pitchFamily="34" charset="-122"/>
          </a:endParaRPr>
        </a:p>
      </dsp:txBody>
      <dsp:txXfrm>
        <a:off x="1485702" y="90884"/>
        <a:ext cx="1459024" cy="381745"/>
      </dsp:txXfrm>
    </dsp:sp>
    <dsp:sp modelId="{59987C4A-2020-7441-8692-08F845B6E0B5}">
      <dsp:nvSpPr>
        <dsp:cNvPr id="0" name=""/>
        <dsp:cNvSpPr/>
      </dsp:nvSpPr>
      <dsp:spPr>
        <a:xfrm>
          <a:off x="3114254" y="152492"/>
          <a:ext cx="847639" cy="258529"/>
        </a:xfrm>
        <a:prstGeom prst="rect">
          <a:avLst/>
        </a:prstGeom>
        <a:no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zh-CN" altLang="en-US" sz="1400" kern="1200" dirty="0" smtClean="0">
              <a:latin typeface="微软雅黑" panose="020B0503020204020204" pitchFamily="34" charset="-122"/>
              <a:ea typeface="微软雅黑" panose="020B0503020204020204" pitchFamily="34" charset="-122"/>
              <a:cs typeface="微软雅黑" panose="020B0503020204020204" pitchFamily="34" charset="-122"/>
            </a:rPr>
            <a:t>价值构成</a:t>
          </a:r>
          <a:endParaRPr lang="zh-CN" altLang="en-US" sz="1400" kern="1200" dirty="0">
            <a:latin typeface="微软雅黑" panose="020B0503020204020204" pitchFamily="34" charset="-122"/>
            <a:ea typeface="微软雅黑" panose="020B0503020204020204" pitchFamily="34" charset="-122"/>
            <a:cs typeface="微软雅黑" panose="020B0503020204020204" pitchFamily="34" charset="-122"/>
          </a:endParaRPr>
        </a:p>
      </dsp:txBody>
      <dsp:txXfrm>
        <a:off x="3114254" y="152492"/>
        <a:ext cx="847639" cy="258529"/>
      </dsp:txXfrm>
    </dsp:sp>
    <dsp:sp modelId="{B45F81FE-B8CD-D543-A68E-A406A36B397E}">
      <dsp:nvSpPr>
        <dsp:cNvPr id="0" name=""/>
        <dsp:cNvSpPr/>
      </dsp:nvSpPr>
      <dsp:spPr>
        <a:xfrm>
          <a:off x="1485702" y="779757"/>
          <a:ext cx="1647869" cy="461938"/>
        </a:xfrm>
        <a:prstGeom prst="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zh-CN" altLang="en-US" sz="1400" kern="1200" dirty="0" smtClean="0">
              <a:latin typeface="微软雅黑" panose="020B0503020204020204" pitchFamily="34" charset="-122"/>
              <a:ea typeface="微软雅黑" panose="020B0503020204020204" pitchFamily="34" charset="-122"/>
              <a:cs typeface="微软雅黑" panose="020B0503020204020204" pitchFamily="34" charset="-122"/>
            </a:rPr>
            <a:t>生产剩余价值的过程</a:t>
          </a:r>
          <a:endParaRPr lang="zh-CN" altLang="en-US" sz="1400" kern="1200" dirty="0">
            <a:latin typeface="微软雅黑" panose="020B0503020204020204" pitchFamily="34" charset="-122"/>
            <a:ea typeface="微软雅黑" panose="020B0503020204020204" pitchFamily="34" charset="-122"/>
            <a:cs typeface="微软雅黑" panose="020B0503020204020204" pitchFamily="34" charset="-122"/>
          </a:endParaRPr>
        </a:p>
      </dsp:txBody>
      <dsp:txXfrm>
        <a:off x="1485702" y="779757"/>
        <a:ext cx="1647869" cy="461938"/>
      </dsp:txXfrm>
    </dsp:sp>
    <dsp:sp modelId="{318A2D60-04C4-6041-BF06-7FF6E1F02EF7}">
      <dsp:nvSpPr>
        <dsp:cNvPr id="0" name=""/>
        <dsp:cNvSpPr/>
      </dsp:nvSpPr>
      <dsp:spPr>
        <a:xfrm>
          <a:off x="3303099" y="516977"/>
          <a:ext cx="847639" cy="258529"/>
        </a:xfrm>
        <a:prstGeom prst="rect">
          <a:avLst/>
        </a:prstGeom>
        <a:no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zh-CN" altLang="en-US" sz="1400" kern="1200" dirty="0" smtClean="0">
              <a:latin typeface="微软雅黑" panose="020B0503020204020204" pitchFamily="34" charset="-122"/>
              <a:ea typeface="微软雅黑" panose="020B0503020204020204" pitchFamily="34" charset="-122"/>
              <a:cs typeface="微软雅黑" panose="020B0503020204020204" pitchFamily="34" charset="-122"/>
            </a:rPr>
            <a:t>绝对</a:t>
          </a:r>
          <a:endParaRPr lang="zh-CN" altLang="en-US" sz="1400" kern="1200" dirty="0">
            <a:latin typeface="微软雅黑" panose="020B0503020204020204" pitchFamily="34" charset="-122"/>
            <a:ea typeface="微软雅黑" panose="020B0503020204020204" pitchFamily="34" charset="-122"/>
            <a:cs typeface="微软雅黑" panose="020B0503020204020204" pitchFamily="34" charset="-122"/>
          </a:endParaRPr>
        </a:p>
      </dsp:txBody>
      <dsp:txXfrm>
        <a:off x="3303099" y="516977"/>
        <a:ext cx="847639" cy="258529"/>
      </dsp:txXfrm>
    </dsp:sp>
    <dsp:sp modelId="{F241EB6E-687D-2F4A-8ED4-5AAA2EC7373B}">
      <dsp:nvSpPr>
        <dsp:cNvPr id="0" name=""/>
        <dsp:cNvSpPr/>
      </dsp:nvSpPr>
      <dsp:spPr>
        <a:xfrm>
          <a:off x="3303099" y="881461"/>
          <a:ext cx="847639" cy="258529"/>
        </a:xfrm>
        <a:prstGeom prst="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zh-CN" altLang="en-US" sz="1400" kern="1200" dirty="0" smtClean="0">
              <a:latin typeface="微软雅黑" panose="020B0503020204020204" pitchFamily="34" charset="-122"/>
              <a:ea typeface="微软雅黑" panose="020B0503020204020204" pitchFamily="34" charset="-122"/>
              <a:cs typeface="微软雅黑" panose="020B0503020204020204" pitchFamily="34" charset="-122"/>
            </a:rPr>
            <a:t>超额</a:t>
          </a:r>
          <a:endParaRPr lang="zh-CN" altLang="en-US" sz="1400" kern="1200" dirty="0">
            <a:latin typeface="微软雅黑" panose="020B0503020204020204" pitchFamily="34" charset="-122"/>
            <a:ea typeface="微软雅黑" panose="020B0503020204020204" pitchFamily="34" charset="-122"/>
            <a:cs typeface="微软雅黑" panose="020B0503020204020204" pitchFamily="34" charset="-122"/>
          </a:endParaRPr>
        </a:p>
      </dsp:txBody>
      <dsp:txXfrm>
        <a:off x="3303099" y="881461"/>
        <a:ext cx="847639" cy="258529"/>
      </dsp:txXfrm>
    </dsp:sp>
    <dsp:sp modelId="{87D12591-E24C-5647-AF85-6639318690A0}">
      <dsp:nvSpPr>
        <dsp:cNvPr id="0" name=""/>
        <dsp:cNvSpPr/>
      </dsp:nvSpPr>
      <dsp:spPr>
        <a:xfrm>
          <a:off x="3303099" y="1245946"/>
          <a:ext cx="847639" cy="258529"/>
        </a:xfrm>
        <a:prstGeom prst="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zh-CN" altLang="en-US" sz="1400" kern="1200" dirty="0" smtClean="0">
              <a:latin typeface="微软雅黑" panose="020B0503020204020204" pitchFamily="34" charset="-122"/>
              <a:ea typeface="微软雅黑" panose="020B0503020204020204" pitchFamily="34" charset="-122"/>
              <a:cs typeface="微软雅黑" panose="020B0503020204020204" pitchFamily="34" charset="-122"/>
            </a:rPr>
            <a:t>相对</a:t>
          </a:r>
          <a:endParaRPr lang="zh-CN" altLang="en-US" sz="1400" kern="1200" dirty="0">
            <a:latin typeface="微软雅黑" panose="020B0503020204020204" pitchFamily="34" charset="-122"/>
            <a:ea typeface="微软雅黑" panose="020B0503020204020204" pitchFamily="34" charset="-122"/>
            <a:cs typeface="微软雅黑" panose="020B0503020204020204" pitchFamily="34" charset="-122"/>
          </a:endParaRPr>
        </a:p>
      </dsp:txBody>
      <dsp:txXfrm>
        <a:off x="3303099" y="1245946"/>
        <a:ext cx="847639" cy="258529"/>
      </dsp:txXfrm>
    </dsp:sp>
    <dsp:sp modelId="{4B8D2A6F-36C3-9F44-9D04-0E141B7877E0}">
      <dsp:nvSpPr>
        <dsp:cNvPr id="0" name=""/>
        <dsp:cNvSpPr/>
      </dsp:nvSpPr>
      <dsp:spPr>
        <a:xfrm>
          <a:off x="1485702" y="1347650"/>
          <a:ext cx="1319282" cy="396905"/>
        </a:xfrm>
        <a:prstGeom prst="rect">
          <a:avLst/>
        </a:prstGeom>
        <a:solidFill>
          <a:srgbClr val="C00000"/>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zh-CN" altLang="en-US" sz="1400" kern="1200" dirty="0" smtClean="0">
              <a:latin typeface="微软雅黑" panose="020B0503020204020204" pitchFamily="34" charset="-122"/>
              <a:ea typeface="微软雅黑" panose="020B0503020204020204" pitchFamily="34" charset="-122"/>
              <a:cs typeface="微软雅黑" panose="020B0503020204020204" pitchFamily="34" charset="-122"/>
            </a:rPr>
            <a:t>资本的本质</a:t>
          </a:r>
          <a:endParaRPr lang="zh-CN" altLang="en-US" sz="1400" kern="1200" dirty="0">
            <a:latin typeface="微软雅黑" panose="020B0503020204020204" pitchFamily="34" charset="-122"/>
            <a:ea typeface="微软雅黑" panose="020B0503020204020204" pitchFamily="34" charset="-122"/>
            <a:cs typeface="微软雅黑" panose="020B0503020204020204" pitchFamily="34" charset="-122"/>
          </a:endParaRPr>
        </a:p>
      </dsp:txBody>
      <dsp:txXfrm>
        <a:off x="1485702" y="1347650"/>
        <a:ext cx="1319282" cy="396905"/>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DF27462-E06A-4B40-A09D-5202EEE6A6A3}">
      <dsp:nvSpPr>
        <dsp:cNvPr id="0" name=""/>
        <dsp:cNvSpPr/>
      </dsp:nvSpPr>
      <dsp:spPr>
        <a:xfrm>
          <a:off x="5171900" y="3230502"/>
          <a:ext cx="383871" cy="918522"/>
        </a:xfrm>
        <a:custGeom>
          <a:avLst/>
          <a:gdLst/>
          <a:ahLst/>
          <a:cxnLst/>
          <a:rect l="0" t="0" r="0" b="0"/>
          <a:pathLst>
            <a:path>
              <a:moveTo>
                <a:pt x="0" y="0"/>
              </a:moveTo>
              <a:lnTo>
                <a:pt x="191935" y="0"/>
              </a:lnTo>
              <a:lnTo>
                <a:pt x="191935" y="918522"/>
              </a:lnTo>
              <a:lnTo>
                <a:pt x="383871" y="918522"/>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8444C0D-C711-7D4B-85C9-F9F64E6F9CBE}">
      <dsp:nvSpPr>
        <dsp:cNvPr id="0" name=""/>
        <dsp:cNvSpPr/>
      </dsp:nvSpPr>
      <dsp:spPr>
        <a:xfrm>
          <a:off x="7475132" y="3277980"/>
          <a:ext cx="383871" cy="91440"/>
        </a:xfrm>
        <a:custGeom>
          <a:avLst/>
          <a:gdLst/>
          <a:ahLst/>
          <a:cxnLst/>
          <a:rect l="0" t="0" r="0" b="0"/>
          <a:pathLst>
            <a:path>
              <a:moveTo>
                <a:pt x="0" y="45720"/>
              </a:moveTo>
              <a:lnTo>
                <a:pt x="383871" y="45720"/>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583C949-48DB-6C46-9BD1-09A95083A7A6}">
      <dsp:nvSpPr>
        <dsp:cNvPr id="0" name=""/>
        <dsp:cNvSpPr/>
      </dsp:nvSpPr>
      <dsp:spPr>
        <a:xfrm>
          <a:off x="5171900" y="3230502"/>
          <a:ext cx="383871" cy="93197"/>
        </a:xfrm>
        <a:custGeom>
          <a:avLst/>
          <a:gdLst/>
          <a:ahLst/>
          <a:cxnLst/>
          <a:rect l="0" t="0" r="0" b="0"/>
          <a:pathLst>
            <a:path>
              <a:moveTo>
                <a:pt x="0" y="0"/>
              </a:moveTo>
              <a:lnTo>
                <a:pt x="191935" y="0"/>
              </a:lnTo>
              <a:lnTo>
                <a:pt x="191935" y="93197"/>
              </a:lnTo>
              <a:lnTo>
                <a:pt x="383871" y="93197"/>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EAC7664-DE67-3642-BF66-D03793F54C14}">
      <dsp:nvSpPr>
        <dsp:cNvPr id="0" name=""/>
        <dsp:cNvSpPr/>
      </dsp:nvSpPr>
      <dsp:spPr>
        <a:xfrm>
          <a:off x="7475132" y="2266259"/>
          <a:ext cx="383871" cy="91440"/>
        </a:xfrm>
        <a:custGeom>
          <a:avLst/>
          <a:gdLst/>
          <a:ahLst/>
          <a:cxnLst/>
          <a:rect l="0" t="0" r="0" b="0"/>
          <a:pathLst>
            <a:path>
              <a:moveTo>
                <a:pt x="0" y="45720"/>
              </a:moveTo>
              <a:lnTo>
                <a:pt x="383871" y="45720"/>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10A4482-DD73-7A47-B902-E8D86654AEEA}">
      <dsp:nvSpPr>
        <dsp:cNvPr id="0" name=""/>
        <dsp:cNvSpPr/>
      </dsp:nvSpPr>
      <dsp:spPr>
        <a:xfrm>
          <a:off x="5171900" y="2311979"/>
          <a:ext cx="383871" cy="918522"/>
        </a:xfrm>
        <a:custGeom>
          <a:avLst/>
          <a:gdLst/>
          <a:ahLst/>
          <a:cxnLst/>
          <a:rect l="0" t="0" r="0" b="0"/>
          <a:pathLst>
            <a:path>
              <a:moveTo>
                <a:pt x="0" y="918522"/>
              </a:moveTo>
              <a:lnTo>
                <a:pt x="191935" y="918522"/>
              </a:lnTo>
              <a:lnTo>
                <a:pt x="191935" y="0"/>
              </a:lnTo>
              <a:lnTo>
                <a:pt x="383871" y="0"/>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BA94B06-172D-A641-B895-CE5041C13DE1}">
      <dsp:nvSpPr>
        <dsp:cNvPr id="0" name=""/>
        <dsp:cNvSpPr/>
      </dsp:nvSpPr>
      <dsp:spPr>
        <a:xfrm>
          <a:off x="4446" y="2441546"/>
          <a:ext cx="5167453" cy="1577911"/>
        </a:xfrm>
        <a:prstGeom prst="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1244600">
            <a:lnSpc>
              <a:spcPct val="90000"/>
            </a:lnSpc>
            <a:spcBef>
              <a:spcPct val="0"/>
            </a:spcBef>
            <a:spcAft>
              <a:spcPct val="35000"/>
            </a:spcAft>
          </a:pPr>
          <a:r>
            <a:rPr lang="en-US" altLang="zh-CN" sz="2800" kern="1200" dirty="0" smtClean="0">
              <a:latin typeface="微软雅黑" panose="020B0503020204020204" pitchFamily="34" charset="-122"/>
              <a:ea typeface="微软雅黑" panose="020B0503020204020204" pitchFamily="34" charset="-122"/>
              <a:cs typeface="微软雅黑" panose="020B0503020204020204" pitchFamily="34" charset="-122"/>
            </a:rPr>
            <a:t>2.</a:t>
          </a:r>
          <a:r>
            <a:rPr lang="zh-CN" altLang="en-US" sz="2800" kern="1200" dirty="0" smtClean="0">
              <a:latin typeface="微软雅黑" panose="020B0503020204020204" pitchFamily="34" charset="-122"/>
              <a:ea typeface="微软雅黑" panose="020B0503020204020204" pitchFamily="34" charset="-122"/>
              <a:cs typeface="微软雅黑" panose="020B0503020204020204" pitchFamily="34" charset="-122"/>
            </a:rPr>
            <a:t>资本主义经济制度的</a:t>
          </a:r>
        </a:p>
        <a:p>
          <a:pPr lvl="0" algn="ctr" defTabSz="1244600">
            <a:lnSpc>
              <a:spcPct val="90000"/>
            </a:lnSpc>
            <a:spcBef>
              <a:spcPct val="0"/>
            </a:spcBef>
            <a:spcAft>
              <a:spcPct val="35000"/>
            </a:spcAft>
          </a:pPr>
          <a:r>
            <a:rPr lang="zh-CN" altLang="en-US" sz="2800" kern="1200" dirty="0" smtClean="0">
              <a:latin typeface="微软雅黑" panose="020B0503020204020204" pitchFamily="34" charset="-122"/>
              <a:ea typeface="微软雅黑" panose="020B0503020204020204" pitchFamily="34" charset="-122"/>
              <a:cs typeface="微软雅黑" panose="020B0503020204020204" pitchFamily="34" charset="-122"/>
            </a:rPr>
            <a:t>本质特征</a:t>
          </a:r>
          <a:endParaRPr lang="zh-CN" altLang="en-US" sz="2800" kern="1200" dirty="0">
            <a:latin typeface="微软雅黑" panose="020B0503020204020204" pitchFamily="34" charset="-122"/>
            <a:ea typeface="微软雅黑" panose="020B0503020204020204" pitchFamily="34" charset="-122"/>
            <a:cs typeface="微软雅黑" panose="020B0503020204020204" pitchFamily="34" charset="-122"/>
          </a:endParaRPr>
        </a:p>
      </dsp:txBody>
      <dsp:txXfrm>
        <a:off x="4446" y="2441546"/>
        <a:ext cx="5167453" cy="1577911"/>
      </dsp:txXfrm>
    </dsp:sp>
    <dsp:sp modelId="{8B7FDCD3-9C17-7D43-9E36-1F184B8E7A68}">
      <dsp:nvSpPr>
        <dsp:cNvPr id="0" name=""/>
        <dsp:cNvSpPr/>
      </dsp:nvSpPr>
      <dsp:spPr>
        <a:xfrm>
          <a:off x="5555772" y="2019277"/>
          <a:ext cx="1919359" cy="585404"/>
        </a:xfrm>
        <a:prstGeom prst="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1244600">
            <a:lnSpc>
              <a:spcPct val="90000"/>
            </a:lnSpc>
            <a:spcBef>
              <a:spcPct val="0"/>
            </a:spcBef>
            <a:spcAft>
              <a:spcPct val="35000"/>
            </a:spcAft>
          </a:pPr>
          <a:r>
            <a:rPr lang="zh-CN" altLang="en-US" sz="2800" kern="1200" dirty="0" smtClean="0">
              <a:latin typeface="微软雅黑" panose="020B0503020204020204" pitchFamily="34" charset="-122"/>
              <a:ea typeface="微软雅黑" panose="020B0503020204020204" pitchFamily="34" charset="-122"/>
              <a:cs typeface="微软雅黑" panose="020B0503020204020204" pitchFamily="34" charset="-122"/>
            </a:rPr>
            <a:t>条件</a:t>
          </a:r>
          <a:endParaRPr lang="zh-CN" altLang="en-US" sz="2800" kern="1200" dirty="0">
            <a:latin typeface="微软雅黑" panose="020B0503020204020204" pitchFamily="34" charset="-122"/>
            <a:ea typeface="微软雅黑" panose="020B0503020204020204" pitchFamily="34" charset="-122"/>
            <a:cs typeface="微软雅黑" panose="020B0503020204020204" pitchFamily="34" charset="-122"/>
          </a:endParaRPr>
        </a:p>
      </dsp:txBody>
      <dsp:txXfrm>
        <a:off x="5555772" y="2019277"/>
        <a:ext cx="1919359" cy="585404"/>
      </dsp:txXfrm>
    </dsp:sp>
    <dsp:sp modelId="{EFC4E3A8-1DBB-5D47-B6E9-7D85954D8358}">
      <dsp:nvSpPr>
        <dsp:cNvPr id="0" name=""/>
        <dsp:cNvSpPr/>
      </dsp:nvSpPr>
      <dsp:spPr>
        <a:xfrm>
          <a:off x="7859004" y="1939600"/>
          <a:ext cx="4116277" cy="744757"/>
        </a:xfrm>
        <a:prstGeom prst="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1244600">
            <a:lnSpc>
              <a:spcPct val="90000"/>
            </a:lnSpc>
            <a:spcBef>
              <a:spcPct val="0"/>
            </a:spcBef>
            <a:spcAft>
              <a:spcPct val="35000"/>
            </a:spcAft>
          </a:pPr>
          <a:r>
            <a:rPr lang="zh-CN" altLang="en-US" sz="2800" kern="1200" dirty="0" smtClean="0">
              <a:latin typeface="微软雅黑" panose="020B0503020204020204" pitchFamily="34" charset="-122"/>
              <a:ea typeface="微软雅黑" panose="020B0503020204020204" pitchFamily="34" charset="-122"/>
              <a:cs typeface="微软雅黑" panose="020B0503020204020204" pitchFamily="34" charset="-122"/>
            </a:rPr>
            <a:t>劳动力成为商品</a:t>
          </a:r>
          <a:endParaRPr lang="zh-CN" altLang="en-US" sz="2800" kern="1200" dirty="0">
            <a:latin typeface="微软雅黑" panose="020B0503020204020204" pitchFamily="34" charset="-122"/>
            <a:ea typeface="微软雅黑" panose="020B0503020204020204" pitchFamily="34" charset="-122"/>
            <a:cs typeface="微软雅黑" panose="020B0503020204020204" pitchFamily="34" charset="-122"/>
          </a:endParaRPr>
        </a:p>
      </dsp:txBody>
      <dsp:txXfrm>
        <a:off x="7859004" y="1939600"/>
        <a:ext cx="4116277" cy="744757"/>
      </dsp:txXfrm>
    </dsp:sp>
    <dsp:sp modelId="{16A96853-E331-7244-B182-F7397BF6BB4D}">
      <dsp:nvSpPr>
        <dsp:cNvPr id="0" name=""/>
        <dsp:cNvSpPr/>
      </dsp:nvSpPr>
      <dsp:spPr>
        <a:xfrm>
          <a:off x="5555772" y="3030997"/>
          <a:ext cx="1919359" cy="585404"/>
        </a:xfrm>
        <a:prstGeom prst="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1244600">
            <a:lnSpc>
              <a:spcPct val="90000"/>
            </a:lnSpc>
            <a:spcBef>
              <a:spcPct val="0"/>
            </a:spcBef>
            <a:spcAft>
              <a:spcPct val="35000"/>
            </a:spcAft>
          </a:pPr>
          <a:r>
            <a:rPr lang="zh-CN" altLang="en-US" sz="2800" kern="1200" dirty="0" smtClean="0">
              <a:latin typeface="微软雅黑" panose="020B0503020204020204" pitchFamily="34" charset="-122"/>
              <a:ea typeface="微软雅黑" panose="020B0503020204020204" pitchFamily="34" charset="-122"/>
              <a:cs typeface="微软雅黑" panose="020B0503020204020204" pitchFamily="34" charset="-122"/>
            </a:rPr>
            <a:t>过程</a:t>
          </a:r>
          <a:endParaRPr lang="zh-CN" altLang="en-US" sz="2800" kern="1200" dirty="0">
            <a:latin typeface="微软雅黑" panose="020B0503020204020204" pitchFamily="34" charset="-122"/>
            <a:ea typeface="微软雅黑" panose="020B0503020204020204" pitchFamily="34" charset="-122"/>
            <a:cs typeface="微软雅黑" panose="020B0503020204020204" pitchFamily="34" charset="-122"/>
          </a:endParaRPr>
        </a:p>
      </dsp:txBody>
      <dsp:txXfrm>
        <a:off x="5555772" y="3030997"/>
        <a:ext cx="1919359" cy="585404"/>
      </dsp:txXfrm>
    </dsp:sp>
    <dsp:sp modelId="{E64D69F5-657B-EF40-B558-6306C8F7F582}">
      <dsp:nvSpPr>
        <dsp:cNvPr id="0" name=""/>
        <dsp:cNvSpPr/>
      </dsp:nvSpPr>
      <dsp:spPr>
        <a:xfrm>
          <a:off x="7859004" y="2924278"/>
          <a:ext cx="4104262" cy="798843"/>
        </a:xfrm>
        <a:prstGeom prst="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1244600">
            <a:lnSpc>
              <a:spcPct val="90000"/>
            </a:lnSpc>
            <a:spcBef>
              <a:spcPct val="0"/>
            </a:spcBef>
            <a:spcAft>
              <a:spcPct val="35000"/>
            </a:spcAft>
          </a:pPr>
          <a:r>
            <a:rPr lang="zh-CN" altLang="en-US" sz="2800" kern="1200" dirty="0" smtClean="0">
              <a:latin typeface="微软雅黑" panose="020B0503020204020204" pitchFamily="34" charset="-122"/>
              <a:ea typeface="微软雅黑" panose="020B0503020204020204" pitchFamily="34" charset="-122"/>
              <a:cs typeface="微软雅黑" panose="020B0503020204020204" pitchFamily="34" charset="-122"/>
            </a:rPr>
            <a:t>资本主义生产过程</a:t>
          </a:r>
          <a:endParaRPr lang="zh-CN" altLang="en-US" sz="2800" kern="1200" dirty="0">
            <a:latin typeface="微软雅黑" panose="020B0503020204020204" pitchFamily="34" charset="-122"/>
            <a:ea typeface="微软雅黑" panose="020B0503020204020204" pitchFamily="34" charset="-122"/>
            <a:cs typeface="微软雅黑" panose="020B0503020204020204" pitchFamily="34" charset="-122"/>
          </a:endParaRPr>
        </a:p>
      </dsp:txBody>
      <dsp:txXfrm>
        <a:off x="7859004" y="2924278"/>
        <a:ext cx="4104262" cy="798843"/>
      </dsp:txXfrm>
    </dsp:sp>
    <dsp:sp modelId="{A94329DC-679F-0246-8882-2A17F433B4E4}">
      <dsp:nvSpPr>
        <dsp:cNvPr id="0" name=""/>
        <dsp:cNvSpPr/>
      </dsp:nvSpPr>
      <dsp:spPr>
        <a:xfrm>
          <a:off x="5555772" y="3856322"/>
          <a:ext cx="1919359" cy="585404"/>
        </a:xfrm>
        <a:prstGeom prst="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1244600">
            <a:lnSpc>
              <a:spcPct val="90000"/>
            </a:lnSpc>
            <a:spcBef>
              <a:spcPct val="0"/>
            </a:spcBef>
            <a:spcAft>
              <a:spcPct val="35000"/>
            </a:spcAft>
          </a:pPr>
          <a:r>
            <a:rPr lang="zh-CN" altLang="en-US" sz="2800" kern="1200" dirty="0" smtClean="0">
              <a:latin typeface="微软雅黑" panose="020B0503020204020204" pitchFamily="34" charset="-122"/>
              <a:ea typeface="微软雅黑" panose="020B0503020204020204" pitchFamily="34" charset="-122"/>
              <a:cs typeface="微软雅黑" panose="020B0503020204020204" pitchFamily="34" charset="-122"/>
            </a:rPr>
            <a:t>结果</a:t>
          </a:r>
          <a:endParaRPr lang="zh-CN" altLang="en-US" sz="2800" kern="1200" dirty="0">
            <a:latin typeface="微软雅黑" panose="020B0503020204020204" pitchFamily="34" charset="-122"/>
            <a:ea typeface="微软雅黑" panose="020B0503020204020204" pitchFamily="34" charset="-122"/>
            <a:cs typeface="微软雅黑" panose="020B0503020204020204" pitchFamily="34" charset="-122"/>
          </a:endParaRPr>
        </a:p>
      </dsp:txBody>
      <dsp:txXfrm>
        <a:off x="5555772" y="3856322"/>
        <a:ext cx="1919359" cy="585404"/>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DF27462-E06A-4B40-A09D-5202EEE6A6A3}">
      <dsp:nvSpPr>
        <dsp:cNvPr id="0" name=""/>
        <dsp:cNvSpPr/>
      </dsp:nvSpPr>
      <dsp:spPr>
        <a:xfrm>
          <a:off x="2418304" y="689137"/>
          <a:ext cx="236351" cy="508156"/>
        </a:xfrm>
        <a:custGeom>
          <a:avLst/>
          <a:gdLst/>
          <a:ahLst/>
          <a:cxnLst/>
          <a:rect l="0" t="0" r="0" b="0"/>
          <a:pathLst>
            <a:path>
              <a:moveTo>
                <a:pt x="0" y="0"/>
              </a:moveTo>
              <a:lnTo>
                <a:pt x="118175" y="0"/>
              </a:lnTo>
              <a:lnTo>
                <a:pt x="118175" y="508156"/>
              </a:lnTo>
              <a:lnTo>
                <a:pt x="236351" y="508156"/>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583C949-48DB-6C46-9BD1-09A95083A7A6}">
      <dsp:nvSpPr>
        <dsp:cNvPr id="0" name=""/>
        <dsp:cNvSpPr/>
      </dsp:nvSpPr>
      <dsp:spPr>
        <a:xfrm>
          <a:off x="2418304" y="643417"/>
          <a:ext cx="236351" cy="91440"/>
        </a:xfrm>
        <a:custGeom>
          <a:avLst/>
          <a:gdLst/>
          <a:ahLst/>
          <a:cxnLst/>
          <a:rect l="0" t="0" r="0" b="0"/>
          <a:pathLst>
            <a:path>
              <a:moveTo>
                <a:pt x="0" y="45720"/>
              </a:moveTo>
              <a:lnTo>
                <a:pt x="236351" y="45720"/>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10A4482-DD73-7A47-B902-E8D86654AEEA}">
      <dsp:nvSpPr>
        <dsp:cNvPr id="0" name=""/>
        <dsp:cNvSpPr/>
      </dsp:nvSpPr>
      <dsp:spPr>
        <a:xfrm>
          <a:off x="2418304" y="180981"/>
          <a:ext cx="236351" cy="508156"/>
        </a:xfrm>
        <a:custGeom>
          <a:avLst/>
          <a:gdLst/>
          <a:ahLst/>
          <a:cxnLst/>
          <a:rect l="0" t="0" r="0" b="0"/>
          <a:pathLst>
            <a:path>
              <a:moveTo>
                <a:pt x="0" y="508156"/>
              </a:moveTo>
              <a:lnTo>
                <a:pt x="118175" y="508156"/>
              </a:lnTo>
              <a:lnTo>
                <a:pt x="118175" y="0"/>
              </a:lnTo>
              <a:lnTo>
                <a:pt x="236351" y="0"/>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BA94B06-172D-A641-B895-CE5041C13DE1}">
      <dsp:nvSpPr>
        <dsp:cNvPr id="0" name=""/>
        <dsp:cNvSpPr/>
      </dsp:nvSpPr>
      <dsp:spPr>
        <a:xfrm>
          <a:off x="784570" y="246756"/>
          <a:ext cx="1633733" cy="884762"/>
        </a:xfrm>
        <a:prstGeom prst="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altLang="zh-CN" sz="1200" kern="1200" smtClean="0">
              <a:latin typeface="微软雅黑" panose="020B0503020204020204" pitchFamily="34" charset="-122"/>
              <a:ea typeface="微软雅黑" panose="020B0503020204020204" pitchFamily="34" charset="-122"/>
              <a:cs typeface="微软雅黑" panose="020B0503020204020204" pitchFamily="34" charset="-122"/>
            </a:rPr>
            <a:t>2.</a:t>
          </a:r>
          <a:r>
            <a:rPr lang="zh-CN" altLang="en-US" sz="1200" kern="1200" smtClean="0">
              <a:latin typeface="微软雅黑" panose="020B0503020204020204" pitchFamily="34" charset="-122"/>
              <a:ea typeface="微软雅黑" panose="020B0503020204020204" pitchFamily="34" charset="-122"/>
              <a:cs typeface="微软雅黑" panose="020B0503020204020204" pitchFamily="34" charset="-122"/>
            </a:rPr>
            <a:t>资本主义经济制度的</a:t>
          </a:r>
        </a:p>
        <a:p>
          <a:pPr lvl="0" algn="ctr" defTabSz="533400">
            <a:lnSpc>
              <a:spcPct val="90000"/>
            </a:lnSpc>
            <a:spcBef>
              <a:spcPct val="0"/>
            </a:spcBef>
            <a:spcAft>
              <a:spcPct val="35000"/>
            </a:spcAft>
          </a:pPr>
          <a:r>
            <a:rPr lang="zh-CN" altLang="en-US" sz="1200" kern="1200" smtClean="0">
              <a:latin typeface="微软雅黑" panose="020B0503020204020204" pitchFamily="34" charset="-122"/>
              <a:ea typeface="微软雅黑" panose="020B0503020204020204" pitchFamily="34" charset="-122"/>
              <a:cs typeface="微软雅黑" panose="020B0503020204020204" pitchFamily="34" charset="-122"/>
            </a:rPr>
            <a:t>本质特征</a:t>
          </a:r>
          <a:endParaRPr lang="zh-CN" altLang="en-US" sz="1200" kern="1200" dirty="0">
            <a:latin typeface="微软雅黑" panose="020B0503020204020204" pitchFamily="34" charset="-122"/>
            <a:ea typeface="微软雅黑" panose="020B0503020204020204" pitchFamily="34" charset="-122"/>
            <a:cs typeface="微软雅黑" panose="020B0503020204020204" pitchFamily="34" charset="-122"/>
          </a:endParaRPr>
        </a:p>
      </dsp:txBody>
      <dsp:txXfrm>
        <a:off x="784570" y="246756"/>
        <a:ext cx="1633733" cy="884762"/>
      </dsp:txXfrm>
    </dsp:sp>
    <dsp:sp modelId="{8B7FDCD3-9C17-7D43-9E36-1F184B8E7A68}">
      <dsp:nvSpPr>
        <dsp:cNvPr id="0" name=""/>
        <dsp:cNvSpPr/>
      </dsp:nvSpPr>
      <dsp:spPr>
        <a:xfrm>
          <a:off x="2654655" y="763"/>
          <a:ext cx="1181758" cy="360436"/>
        </a:xfrm>
        <a:prstGeom prst="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kern="1200" dirty="0" smtClean="0">
              <a:latin typeface="微软雅黑" panose="020B0503020204020204" pitchFamily="34" charset="-122"/>
              <a:ea typeface="微软雅黑" panose="020B0503020204020204" pitchFamily="34" charset="-122"/>
              <a:cs typeface="微软雅黑" panose="020B0503020204020204" pitchFamily="34" charset="-122"/>
            </a:rPr>
            <a:t>条件</a:t>
          </a:r>
          <a:endParaRPr lang="zh-CN" altLang="en-US" sz="2000" kern="1200" dirty="0">
            <a:latin typeface="微软雅黑" panose="020B0503020204020204" pitchFamily="34" charset="-122"/>
            <a:ea typeface="微软雅黑" panose="020B0503020204020204" pitchFamily="34" charset="-122"/>
            <a:cs typeface="微软雅黑" panose="020B0503020204020204" pitchFamily="34" charset="-122"/>
          </a:endParaRPr>
        </a:p>
      </dsp:txBody>
      <dsp:txXfrm>
        <a:off x="2654655" y="763"/>
        <a:ext cx="1181758" cy="360436"/>
      </dsp:txXfrm>
    </dsp:sp>
    <dsp:sp modelId="{16A96853-E331-7244-B182-F7397BF6BB4D}">
      <dsp:nvSpPr>
        <dsp:cNvPr id="0" name=""/>
        <dsp:cNvSpPr/>
      </dsp:nvSpPr>
      <dsp:spPr>
        <a:xfrm>
          <a:off x="2654655" y="508919"/>
          <a:ext cx="1181758" cy="360436"/>
        </a:xfrm>
        <a:prstGeom prst="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kern="1200" dirty="0" smtClean="0">
              <a:latin typeface="微软雅黑" panose="020B0503020204020204" pitchFamily="34" charset="-122"/>
              <a:ea typeface="微软雅黑" panose="020B0503020204020204" pitchFamily="34" charset="-122"/>
              <a:cs typeface="微软雅黑" panose="020B0503020204020204" pitchFamily="34" charset="-122"/>
            </a:rPr>
            <a:t>过程</a:t>
          </a:r>
          <a:endParaRPr lang="zh-CN" altLang="en-US" sz="2000" kern="1200" dirty="0">
            <a:latin typeface="微软雅黑" panose="020B0503020204020204" pitchFamily="34" charset="-122"/>
            <a:ea typeface="微软雅黑" panose="020B0503020204020204" pitchFamily="34" charset="-122"/>
            <a:cs typeface="微软雅黑" panose="020B0503020204020204" pitchFamily="34" charset="-122"/>
          </a:endParaRPr>
        </a:p>
      </dsp:txBody>
      <dsp:txXfrm>
        <a:off x="2654655" y="508919"/>
        <a:ext cx="1181758" cy="360436"/>
      </dsp:txXfrm>
    </dsp:sp>
    <dsp:sp modelId="{A94329DC-679F-0246-8882-2A17F433B4E4}">
      <dsp:nvSpPr>
        <dsp:cNvPr id="0" name=""/>
        <dsp:cNvSpPr/>
      </dsp:nvSpPr>
      <dsp:spPr>
        <a:xfrm>
          <a:off x="2654655" y="1017075"/>
          <a:ext cx="1181758" cy="360436"/>
        </a:xfrm>
        <a:prstGeom prst="rect">
          <a:avLst/>
        </a:prstGeom>
        <a:solidFill>
          <a:srgbClr val="C00000"/>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kern="1200" smtClean="0">
              <a:latin typeface="微软雅黑" panose="020B0503020204020204" pitchFamily="34" charset="-122"/>
              <a:ea typeface="微软雅黑" panose="020B0503020204020204" pitchFamily="34" charset="-122"/>
              <a:cs typeface="微软雅黑" panose="020B0503020204020204" pitchFamily="34" charset="-122"/>
            </a:rPr>
            <a:t>结果</a:t>
          </a:r>
          <a:endParaRPr lang="zh-CN" altLang="en-US" sz="2000" kern="1200" dirty="0">
            <a:latin typeface="微软雅黑" panose="020B0503020204020204" pitchFamily="34" charset="-122"/>
            <a:ea typeface="微软雅黑" panose="020B0503020204020204" pitchFamily="34" charset="-122"/>
            <a:cs typeface="微软雅黑" panose="020B0503020204020204" pitchFamily="34" charset="-122"/>
          </a:endParaRPr>
        </a:p>
      </dsp:txBody>
      <dsp:txXfrm>
        <a:off x="2654655" y="1017075"/>
        <a:ext cx="1181758" cy="36043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41D638-9024-7B46-B723-4B78845476C0}">
      <dsp:nvSpPr>
        <dsp:cNvPr id="0" name=""/>
        <dsp:cNvSpPr/>
      </dsp:nvSpPr>
      <dsp:spPr>
        <a:xfrm>
          <a:off x="2393737" y="722257"/>
          <a:ext cx="302834" cy="325547"/>
        </a:xfrm>
        <a:custGeom>
          <a:avLst/>
          <a:gdLst/>
          <a:ahLst/>
          <a:cxnLst/>
          <a:rect l="0" t="0" r="0" b="0"/>
          <a:pathLst>
            <a:path>
              <a:moveTo>
                <a:pt x="0" y="0"/>
              </a:moveTo>
              <a:lnTo>
                <a:pt x="151417" y="0"/>
              </a:lnTo>
              <a:lnTo>
                <a:pt x="151417" y="325547"/>
              </a:lnTo>
              <a:lnTo>
                <a:pt x="302834" y="325547"/>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962CAF8-E475-2944-81A5-E668F795D11E}">
      <dsp:nvSpPr>
        <dsp:cNvPr id="0" name=""/>
        <dsp:cNvSpPr/>
      </dsp:nvSpPr>
      <dsp:spPr>
        <a:xfrm>
          <a:off x="2393737" y="396710"/>
          <a:ext cx="302834" cy="325547"/>
        </a:xfrm>
        <a:custGeom>
          <a:avLst/>
          <a:gdLst/>
          <a:ahLst/>
          <a:cxnLst/>
          <a:rect l="0" t="0" r="0" b="0"/>
          <a:pathLst>
            <a:path>
              <a:moveTo>
                <a:pt x="0" y="325547"/>
              </a:moveTo>
              <a:lnTo>
                <a:pt x="151417" y="325547"/>
              </a:lnTo>
              <a:lnTo>
                <a:pt x="151417" y="0"/>
              </a:lnTo>
              <a:lnTo>
                <a:pt x="302834" y="0"/>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EAC7664-DE67-3642-BF66-D03793F54C14}">
      <dsp:nvSpPr>
        <dsp:cNvPr id="0" name=""/>
        <dsp:cNvSpPr/>
      </dsp:nvSpPr>
      <dsp:spPr>
        <a:xfrm>
          <a:off x="1064370" y="676537"/>
          <a:ext cx="302834" cy="91440"/>
        </a:xfrm>
        <a:custGeom>
          <a:avLst/>
          <a:gdLst/>
          <a:ahLst/>
          <a:cxnLst/>
          <a:rect l="0" t="0" r="0" b="0"/>
          <a:pathLst>
            <a:path>
              <a:moveTo>
                <a:pt x="0" y="45720"/>
              </a:moveTo>
              <a:lnTo>
                <a:pt x="302834" y="45720"/>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BA6818B-09BA-4640-8804-C01D96041BF1}">
      <dsp:nvSpPr>
        <dsp:cNvPr id="0" name=""/>
        <dsp:cNvSpPr/>
      </dsp:nvSpPr>
      <dsp:spPr>
        <a:xfrm>
          <a:off x="1118" y="491346"/>
          <a:ext cx="1063251" cy="461822"/>
        </a:xfrm>
        <a:prstGeom prst="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zh-CN" altLang="en-US" sz="1600" kern="1200" dirty="0" smtClean="0">
              <a:latin typeface="微软雅黑" panose="020B0503020204020204" pitchFamily="34" charset="-122"/>
              <a:ea typeface="微软雅黑" panose="020B0503020204020204" pitchFamily="34" charset="-122"/>
              <a:cs typeface="微软雅黑" panose="020B0503020204020204" pitchFamily="34" charset="-122"/>
            </a:rPr>
            <a:t>条件</a:t>
          </a:r>
          <a:endParaRPr lang="zh-CN" altLang="en-US" sz="1600" kern="1200" dirty="0">
            <a:latin typeface="微软雅黑" panose="020B0503020204020204" pitchFamily="34" charset="-122"/>
            <a:ea typeface="微软雅黑" panose="020B0503020204020204" pitchFamily="34" charset="-122"/>
            <a:cs typeface="微软雅黑" panose="020B0503020204020204" pitchFamily="34" charset="-122"/>
          </a:endParaRPr>
        </a:p>
      </dsp:txBody>
      <dsp:txXfrm>
        <a:off x="1118" y="491346"/>
        <a:ext cx="1063251" cy="461822"/>
      </dsp:txXfrm>
    </dsp:sp>
    <dsp:sp modelId="{EFC4E3A8-1DBB-5D47-B6E9-7D85954D8358}">
      <dsp:nvSpPr>
        <dsp:cNvPr id="0" name=""/>
        <dsp:cNvSpPr/>
      </dsp:nvSpPr>
      <dsp:spPr>
        <a:xfrm>
          <a:off x="1367204" y="492103"/>
          <a:ext cx="1026532" cy="460307"/>
        </a:xfrm>
        <a:prstGeom prst="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zh-CN" altLang="en-US" sz="1600" kern="1200" dirty="0" smtClean="0">
              <a:latin typeface="微软雅黑" panose="020B0503020204020204" pitchFamily="34" charset="-122"/>
              <a:ea typeface="微软雅黑" panose="020B0503020204020204" pitchFamily="34" charset="-122"/>
              <a:cs typeface="微软雅黑" panose="020B0503020204020204" pitchFamily="34" charset="-122"/>
            </a:rPr>
            <a:t>劳动力</a:t>
          </a:r>
          <a:endParaRPr lang="zh-CN" altLang="en-US" sz="1600" kern="1200" dirty="0">
            <a:latin typeface="微软雅黑" panose="020B0503020204020204" pitchFamily="34" charset="-122"/>
            <a:ea typeface="微软雅黑" panose="020B0503020204020204" pitchFamily="34" charset="-122"/>
            <a:cs typeface="微软雅黑" panose="020B0503020204020204" pitchFamily="34" charset="-122"/>
          </a:endParaRPr>
        </a:p>
      </dsp:txBody>
      <dsp:txXfrm>
        <a:off x="1367204" y="492103"/>
        <a:ext cx="1026532" cy="460307"/>
      </dsp:txXfrm>
    </dsp:sp>
    <dsp:sp modelId="{2084C0C2-1681-4041-8EBB-62785D095E41}">
      <dsp:nvSpPr>
        <dsp:cNvPr id="0" name=""/>
        <dsp:cNvSpPr/>
      </dsp:nvSpPr>
      <dsp:spPr>
        <a:xfrm>
          <a:off x="2696571" y="165799"/>
          <a:ext cx="1539140" cy="461822"/>
        </a:xfrm>
        <a:prstGeom prst="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zh-CN" altLang="en-US" sz="1600" kern="1200" dirty="0" smtClean="0">
              <a:latin typeface="微软雅黑" panose="020B0503020204020204" pitchFamily="34" charset="-122"/>
              <a:ea typeface="微软雅黑" panose="020B0503020204020204" pitchFamily="34" charset="-122"/>
              <a:cs typeface="微软雅黑" panose="020B0503020204020204" pitchFamily="34" charset="-122"/>
            </a:rPr>
            <a:t>劳动力成为商品</a:t>
          </a:r>
          <a:endParaRPr lang="zh-CN" altLang="en-US" sz="1600" kern="1200" dirty="0">
            <a:latin typeface="微软雅黑" panose="020B0503020204020204" pitchFamily="34" charset="-122"/>
            <a:ea typeface="微软雅黑" panose="020B0503020204020204" pitchFamily="34" charset="-122"/>
            <a:cs typeface="微软雅黑" panose="020B0503020204020204" pitchFamily="34" charset="-122"/>
          </a:endParaRPr>
        </a:p>
      </dsp:txBody>
      <dsp:txXfrm>
        <a:off x="2696571" y="165799"/>
        <a:ext cx="1539140" cy="461822"/>
      </dsp:txXfrm>
    </dsp:sp>
    <dsp:sp modelId="{588FEF5E-8F14-8044-9F5B-80CF98C0FC68}">
      <dsp:nvSpPr>
        <dsp:cNvPr id="0" name=""/>
        <dsp:cNvSpPr/>
      </dsp:nvSpPr>
      <dsp:spPr>
        <a:xfrm>
          <a:off x="2696571" y="816893"/>
          <a:ext cx="2054837" cy="461822"/>
        </a:xfrm>
        <a:prstGeom prst="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zh-CN" altLang="en-US" sz="1600" kern="1200" dirty="0" smtClean="0">
              <a:latin typeface="微软雅黑" panose="020B0503020204020204" pitchFamily="34" charset="-122"/>
              <a:ea typeface="微软雅黑" panose="020B0503020204020204" pitchFamily="34" charset="-122"/>
              <a:cs typeface="微软雅黑" panose="020B0503020204020204" pitchFamily="34" charset="-122"/>
            </a:rPr>
            <a:t>劳动力使用价值和价值</a:t>
          </a:r>
          <a:endParaRPr lang="zh-CN" altLang="en-US" sz="1600" kern="1200" dirty="0">
            <a:latin typeface="微软雅黑" panose="020B0503020204020204" pitchFamily="34" charset="-122"/>
            <a:ea typeface="微软雅黑" panose="020B0503020204020204" pitchFamily="34" charset="-122"/>
            <a:cs typeface="微软雅黑" panose="020B0503020204020204" pitchFamily="34" charset="-122"/>
          </a:endParaRPr>
        </a:p>
      </dsp:txBody>
      <dsp:txXfrm>
        <a:off x="2696571" y="816893"/>
        <a:ext cx="2054837" cy="461822"/>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DF27462-E06A-4B40-A09D-5202EEE6A6A3}">
      <dsp:nvSpPr>
        <dsp:cNvPr id="0" name=""/>
        <dsp:cNvSpPr/>
      </dsp:nvSpPr>
      <dsp:spPr>
        <a:xfrm>
          <a:off x="2418304" y="689137"/>
          <a:ext cx="236351" cy="508156"/>
        </a:xfrm>
        <a:custGeom>
          <a:avLst/>
          <a:gdLst/>
          <a:ahLst/>
          <a:cxnLst/>
          <a:rect l="0" t="0" r="0" b="0"/>
          <a:pathLst>
            <a:path>
              <a:moveTo>
                <a:pt x="0" y="0"/>
              </a:moveTo>
              <a:lnTo>
                <a:pt x="118175" y="0"/>
              </a:lnTo>
              <a:lnTo>
                <a:pt x="118175" y="508156"/>
              </a:lnTo>
              <a:lnTo>
                <a:pt x="236351" y="508156"/>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583C949-48DB-6C46-9BD1-09A95083A7A6}">
      <dsp:nvSpPr>
        <dsp:cNvPr id="0" name=""/>
        <dsp:cNvSpPr/>
      </dsp:nvSpPr>
      <dsp:spPr>
        <a:xfrm>
          <a:off x="2418304" y="643417"/>
          <a:ext cx="236351" cy="91440"/>
        </a:xfrm>
        <a:custGeom>
          <a:avLst/>
          <a:gdLst/>
          <a:ahLst/>
          <a:cxnLst/>
          <a:rect l="0" t="0" r="0" b="0"/>
          <a:pathLst>
            <a:path>
              <a:moveTo>
                <a:pt x="0" y="45720"/>
              </a:moveTo>
              <a:lnTo>
                <a:pt x="236351" y="45720"/>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10A4482-DD73-7A47-B902-E8D86654AEEA}">
      <dsp:nvSpPr>
        <dsp:cNvPr id="0" name=""/>
        <dsp:cNvSpPr/>
      </dsp:nvSpPr>
      <dsp:spPr>
        <a:xfrm>
          <a:off x="2418304" y="180981"/>
          <a:ext cx="236351" cy="508156"/>
        </a:xfrm>
        <a:custGeom>
          <a:avLst/>
          <a:gdLst/>
          <a:ahLst/>
          <a:cxnLst/>
          <a:rect l="0" t="0" r="0" b="0"/>
          <a:pathLst>
            <a:path>
              <a:moveTo>
                <a:pt x="0" y="508156"/>
              </a:moveTo>
              <a:lnTo>
                <a:pt x="118175" y="508156"/>
              </a:lnTo>
              <a:lnTo>
                <a:pt x="118175" y="0"/>
              </a:lnTo>
              <a:lnTo>
                <a:pt x="236351" y="0"/>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BA94B06-172D-A641-B895-CE5041C13DE1}">
      <dsp:nvSpPr>
        <dsp:cNvPr id="0" name=""/>
        <dsp:cNvSpPr/>
      </dsp:nvSpPr>
      <dsp:spPr>
        <a:xfrm>
          <a:off x="784570" y="246756"/>
          <a:ext cx="1633733" cy="884762"/>
        </a:xfrm>
        <a:prstGeom prst="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altLang="zh-CN" sz="1200" kern="1200" smtClean="0">
              <a:latin typeface="微软雅黑" panose="020B0503020204020204" pitchFamily="34" charset="-122"/>
              <a:ea typeface="微软雅黑" panose="020B0503020204020204" pitchFamily="34" charset="-122"/>
              <a:cs typeface="微软雅黑" panose="020B0503020204020204" pitchFamily="34" charset="-122"/>
            </a:rPr>
            <a:t>2.</a:t>
          </a:r>
          <a:r>
            <a:rPr lang="zh-CN" altLang="en-US" sz="1200" kern="1200" smtClean="0">
              <a:latin typeface="微软雅黑" panose="020B0503020204020204" pitchFamily="34" charset="-122"/>
              <a:ea typeface="微软雅黑" panose="020B0503020204020204" pitchFamily="34" charset="-122"/>
              <a:cs typeface="微软雅黑" panose="020B0503020204020204" pitchFamily="34" charset="-122"/>
            </a:rPr>
            <a:t>资本主义经济制度的</a:t>
          </a:r>
        </a:p>
        <a:p>
          <a:pPr lvl="0" algn="ctr" defTabSz="533400">
            <a:lnSpc>
              <a:spcPct val="90000"/>
            </a:lnSpc>
            <a:spcBef>
              <a:spcPct val="0"/>
            </a:spcBef>
            <a:spcAft>
              <a:spcPct val="35000"/>
            </a:spcAft>
          </a:pPr>
          <a:r>
            <a:rPr lang="zh-CN" altLang="en-US" sz="1200" kern="1200" smtClean="0">
              <a:latin typeface="微软雅黑" panose="020B0503020204020204" pitchFamily="34" charset="-122"/>
              <a:ea typeface="微软雅黑" panose="020B0503020204020204" pitchFamily="34" charset="-122"/>
              <a:cs typeface="微软雅黑" panose="020B0503020204020204" pitchFamily="34" charset="-122"/>
            </a:rPr>
            <a:t>本质特征</a:t>
          </a:r>
          <a:endParaRPr lang="zh-CN" altLang="en-US" sz="1200" kern="1200" dirty="0">
            <a:latin typeface="微软雅黑" panose="020B0503020204020204" pitchFamily="34" charset="-122"/>
            <a:ea typeface="微软雅黑" panose="020B0503020204020204" pitchFamily="34" charset="-122"/>
            <a:cs typeface="微软雅黑" panose="020B0503020204020204" pitchFamily="34" charset="-122"/>
          </a:endParaRPr>
        </a:p>
      </dsp:txBody>
      <dsp:txXfrm>
        <a:off x="784570" y="246756"/>
        <a:ext cx="1633733" cy="884762"/>
      </dsp:txXfrm>
    </dsp:sp>
    <dsp:sp modelId="{8B7FDCD3-9C17-7D43-9E36-1F184B8E7A68}">
      <dsp:nvSpPr>
        <dsp:cNvPr id="0" name=""/>
        <dsp:cNvSpPr/>
      </dsp:nvSpPr>
      <dsp:spPr>
        <a:xfrm>
          <a:off x="2654655" y="763"/>
          <a:ext cx="1181758" cy="360436"/>
        </a:xfrm>
        <a:prstGeom prst="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kern="1200" dirty="0" smtClean="0">
              <a:latin typeface="微软雅黑" panose="020B0503020204020204" pitchFamily="34" charset="-122"/>
              <a:ea typeface="微软雅黑" panose="020B0503020204020204" pitchFamily="34" charset="-122"/>
              <a:cs typeface="微软雅黑" panose="020B0503020204020204" pitchFamily="34" charset="-122"/>
            </a:rPr>
            <a:t>条件</a:t>
          </a:r>
          <a:endParaRPr lang="zh-CN" altLang="en-US" sz="2000" kern="1200" dirty="0">
            <a:latin typeface="微软雅黑" panose="020B0503020204020204" pitchFamily="34" charset="-122"/>
            <a:ea typeface="微软雅黑" panose="020B0503020204020204" pitchFamily="34" charset="-122"/>
            <a:cs typeface="微软雅黑" panose="020B0503020204020204" pitchFamily="34" charset="-122"/>
          </a:endParaRPr>
        </a:p>
      </dsp:txBody>
      <dsp:txXfrm>
        <a:off x="2654655" y="763"/>
        <a:ext cx="1181758" cy="360436"/>
      </dsp:txXfrm>
    </dsp:sp>
    <dsp:sp modelId="{16A96853-E331-7244-B182-F7397BF6BB4D}">
      <dsp:nvSpPr>
        <dsp:cNvPr id="0" name=""/>
        <dsp:cNvSpPr/>
      </dsp:nvSpPr>
      <dsp:spPr>
        <a:xfrm>
          <a:off x="2654655" y="508919"/>
          <a:ext cx="1181758" cy="360436"/>
        </a:xfrm>
        <a:prstGeom prst="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kern="1200" dirty="0" smtClean="0">
              <a:latin typeface="微软雅黑" panose="020B0503020204020204" pitchFamily="34" charset="-122"/>
              <a:ea typeface="微软雅黑" panose="020B0503020204020204" pitchFamily="34" charset="-122"/>
              <a:cs typeface="微软雅黑" panose="020B0503020204020204" pitchFamily="34" charset="-122"/>
            </a:rPr>
            <a:t>过程</a:t>
          </a:r>
          <a:endParaRPr lang="zh-CN" altLang="en-US" sz="2000" kern="1200" dirty="0">
            <a:latin typeface="微软雅黑" panose="020B0503020204020204" pitchFamily="34" charset="-122"/>
            <a:ea typeface="微软雅黑" panose="020B0503020204020204" pitchFamily="34" charset="-122"/>
            <a:cs typeface="微软雅黑" panose="020B0503020204020204" pitchFamily="34" charset="-122"/>
          </a:endParaRPr>
        </a:p>
      </dsp:txBody>
      <dsp:txXfrm>
        <a:off x="2654655" y="508919"/>
        <a:ext cx="1181758" cy="360436"/>
      </dsp:txXfrm>
    </dsp:sp>
    <dsp:sp modelId="{A94329DC-679F-0246-8882-2A17F433B4E4}">
      <dsp:nvSpPr>
        <dsp:cNvPr id="0" name=""/>
        <dsp:cNvSpPr/>
      </dsp:nvSpPr>
      <dsp:spPr>
        <a:xfrm>
          <a:off x="2654655" y="1017075"/>
          <a:ext cx="1181758" cy="360436"/>
        </a:xfrm>
        <a:prstGeom prst="rect">
          <a:avLst/>
        </a:prstGeom>
        <a:solidFill>
          <a:srgbClr val="C00000"/>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kern="1200" smtClean="0">
              <a:latin typeface="微软雅黑" panose="020B0503020204020204" pitchFamily="34" charset="-122"/>
              <a:ea typeface="微软雅黑" panose="020B0503020204020204" pitchFamily="34" charset="-122"/>
              <a:cs typeface="微软雅黑" panose="020B0503020204020204" pitchFamily="34" charset="-122"/>
            </a:rPr>
            <a:t>结果</a:t>
          </a:r>
          <a:endParaRPr lang="zh-CN" altLang="en-US" sz="2000" kern="1200" dirty="0">
            <a:latin typeface="微软雅黑" panose="020B0503020204020204" pitchFamily="34" charset="-122"/>
            <a:ea typeface="微软雅黑" panose="020B0503020204020204" pitchFamily="34" charset="-122"/>
            <a:cs typeface="微软雅黑" panose="020B0503020204020204" pitchFamily="34" charset="-122"/>
          </a:endParaRPr>
        </a:p>
      </dsp:txBody>
      <dsp:txXfrm>
        <a:off x="2654655" y="1017075"/>
        <a:ext cx="1181758" cy="360436"/>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DF27462-E06A-4B40-A09D-5202EEE6A6A3}">
      <dsp:nvSpPr>
        <dsp:cNvPr id="0" name=""/>
        <dsp:cNvSpPr/>
      </dsp:nvSpPr>
      <dsp:spPr>
        <a:xfrm>
          <a:off x="2418304" y="689137"/>
          <a:ext cx="236351" cy="508156"/>
        </a:xfrm>
        <a:custGeom>
          <a:avLst/>
          <a:gdLst/>
          <a:ahLst/>
          <a:cxnLst/>
          <a:rect l="0" t="0" r="0" b="0"/>
          <a:pathLst>
            <a:path>
              <a:moveTo>
                <a:pt x="0" y="0"/>
              </a:moveTo>
              <a:lnTo>
                <a:pt x="118175" y="0"/>
              </a:lnTo>
              <a:lnTo>
                <a:pt x="118175" y="508156"/>
              </a:lnTo>
              <a:lnTo>
                <a:pt x="236351" y="508156"/>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583C949-48DB-6C46-9BD1-09A95083A7A6}">
      <dsp:nvSpPr>
        <dsp:cNvPr id="0" name=""/>
        <dsp:cNvSpPr/>
      </dsp:nvSpPr>
      <dsp:spPr>
        <a:xfrm>
          <a:off x="2418304" y="643417"/>
          <a:ext cx="236351" cy="91440"/>
        </a:xfrm>
        <a:custGeom>
          <a:avLst/>
          <a:gdLst/>
          <a:ahLst/>
          <a:cxnLst/>
          <a:rect l="0" t="0" r="0" b="0"/>
          <a:pathLst>
            <a:path>
              <a:moveTo>
                <a:pt x="0" y="45720"/>
              </a:moveTo>
              <a:lnTo>
                <a:pt x="236351" y="45720"/>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10A4482-DD73-7A47-B902-E8D86654AEEA}">
      <dsp:nvSpPr>
        <dsp:cNvPr id="0" name=""/>
        <dsp:cNvSpPr/>
      </dsp:nvSpPr>
      <dsp:spPr>
        <a:xfrm>
          <a:off x="2418304" y="180981"/>
          <a:ext cx="236351" cy="508156"/>
        </a:xfrm>
        <a:custGeom>
          <a:avLst/>
          <a:gdLst/>
          <a:ahLst/>
          <a:cxnLst/>
          <a:rect l="0" t="0" r="0" b="0"/>
          <a:pathLst>
            <a:path>
              <a:moveTo>
                <a:pt x="0" y="508156"/>
              </a:moveTo>
              <a:lnTo>
                <a:pt x="118175" y="508156"/>
              </a:lnTo>
              <a:lnTo>
                <a:pt x="118175" y="0"/>
              </a:lnTo>
              <a:lnTo>
                <a:pt x="236351" y="0"/>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BA94B06-172D-A641-B895-CE5041C13DE1}">
      <dsp:nvSpPr>
        <dsp:cNvPr id="0" name=""/>
        <dsp:cNvSpPr/>
      </dsp:nvSpPr>
      <dsp:spPr>
        <a:xfrm>
          <a:off x="784570" y="246756"/>
          <a:ext cx="1633733" cy="884762"/>
        </a:xfrm>
        <a:prstGeom prst="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altLang="zh-CN" sz="1200" kern="1200" smtClean="0">
              <a:latin typeface="微软雅黑" panose="020B0503020204020204" pitchFamily="34" charset="-122"/>
              <a:ea typeface="微软雅黑" panose="020B0503020204020204" pitchFamily="34" charset="-122"/>
              <a:cs typeface="微软雅黑" panose="020B0503020204020204" pitchFamily="34" charset="-122"/>
            </a:rPr>
            <a:t>2.</a:t>
          </a:r>
          <a:r>
            <a:rPr lang="zh-CN" altLang="en-US" sz="1200" kern="1200" smtClean="0">
              <a:latin typeface="微软雅黑" panose="020B0503020204020204" pitchFamily="34" charset="-122"/>
              <a:ea typeface="微软雅黑" panose="020B0503020204020204" pitchFamily="34" charset="-122"/>
              <a:cs typeface="微软雅黑" panose="020B0503020204020204" pitchFamily="34" charset="-122"/>
            </a:rPr>
            <a:t>资本主义经济制度的</a:t>
          </a:r>
        </a:p>
        <a:p>
          <a:pPr lvl="0" algn="ctr" defTabSz="533400">
            <a:lnSpc>
              <a:spcPct val="90000"/>
            </a:lnSpc>
            <a:spcBef>
              <a:spcPct val="0"/>
            </a:spcBef>
            <a:spcAft>
              <a:spcPct val="35000"/>
            </a:spcAft>
          </a:pPr>
          <a:r>
            <a:rPr lang="zh-CN" altLang="en-US" sz="1200" kern="1200" smtClean="0">
              <a:latin typeface="微软雅黑" panose="020B0503020204020204" pitchFamily="34" charset="-122"/>
              <a:ea typeface="微软雅黑" panose="020B0503020204020204" pitchFamily="34" charset="-122"/>
              <a:cs typeface="微软雅黑" panose="020B0503020204020204" pitchFamily="34" charset="-122"/>
            </a:rPr>
            <a:t>本质特征</a:t>
          </a:r>
          <a:endParaRPr lang="zh-CN" altLang="en-US" sz="1200" kern="1200" dirty="0">
            <a:latin typeface="微软雅黑" panose="020B0503020204020204" pitchFamily="34" charset="-122"/>
            <a:ea typeface="微软雅黑" panose="020B0503020204020204" pitchFamily="34" charset="-122"/>
            <a:cs typeface="微软雅黑" panose="020B0503020204020204" pitchFamily="34" charset="-122"/>
          </a:endParaRPr>
        </a:p>
      </dsp:txBody>
      <dsp:txXfrm>
        <a:off x="784570" y="246756"/>
        <a:ext cx="1633733" cy="884762"/>
      </dsp:txXfrm>
    </dsp:sp>
    <dsp:sp modelId="{8B7FDCD3-9C17-7D43-9E36-1F184B8E7A68}">
      <dsp:nvSpPr>
        <dsp:cNvPr id="0" name=""/>
        <dsp:cNvSpPr/>
      </dsp:nvSpPr>
      <dsp:spPr>
        <a:xfrm>
          <a:off x="2654655" y="763"/>
          <a:ext cx="1181758" cy="360436"/>
        </a:xfrm>
        <a:prstGeom prst="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kern="1200" dirty="0" smtClean="0">
              <a:latin typeface="微软雅黑" panose="020B0503020204020204" pitchFamily="34" charset="-122"/>
              <a:ea typeface="微软雅黑" panose="020B0503020204020204" pitchFamily="34" charset="-122"/>
              <a:cs typeface="微软雅黑" panose="020B0503020204020204" pitchFamily="34" charset="-122"/>
            </a:rPr>
            <a:t>条件</a:t>
          </a:r>
          <a:endParaRPr lang="zh-CN" altLang="en-US" sz="2000" kern="1200" dirty="0">
            <a:latin typeface="微软雅黑" panose="020B0503020204020204" pitchFamily="34" charset="-122"/>
            <a:ea typeface="微软雅黑" panose="020B0503020204020204" pitchFamily="34" charset="-122"/>
            <a:cs typeface="微软雅黑" panose="020B0503020204020204" pitchFamily="34" charset="-122"/>
          </a:endParaRPr>
        </a:p>
      </dsp:txBody>
      <dsp:txXfrm>
        <a:off x="2654655" y="763"/>
        <a:ext cx="1181758" cy="360436"/>
      </dsp:txXfrm>
    </dsp:sp>
    <dsp:sp modelId="{16A96853-E331-7244-B182-F7397BF6BB4D}">
      <dsp:nvSpPr>
        <dsp:cNvPr id="0" name=""/>
        <dsp:cNvSpPr/>
      </dsp:nvSpPr>
      <dsp:spPr>
        <a:xfrm>
          <a:off x="2654655" y="508919"/>
          <a:ext cx="1181758" cy="360436"/>
        </a:xfrm>
        <a:prstGeom prst="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kern="1200" dirty="0" smtClean="0">
              <a:latin typeface="微软雅黑" panose="020B0503020204020204" pitchFamily="34" charset="-122"/>
              <a:ea typeface="微软雅黑" panose="020B0503020204020204" pitchFamily="34" charset="-122"/>
              <a:cs typeface="微软雅黑" panose="020B0503020204020204" pitchFamily="34" charset="-122"/>
            </a:rPr>
            <a:t>过程</a:t>
          </a:r>
          <a:endParaRPr lang="zh-CN" altLang="en-US" sz="2000" kern="1200" dirty="0">
            <a:latin typeface="微软雅黑" panose="020B0503020204020204" pitchFamily="34" charset="-122"/>
            <a:ea typeface="微软雅黑" panose="020B0503020204020204" pitchFamily="34" charset="-122"/>
            <a:cs typeface="微软雅黑" panose="020B0503020204020204" pitchFamily="34" charset="-122"/>
          </a:endParaRPr>
        </a:p>
      </dsp:txBody>
      <dsp:txXfrm>
        <a:off x="2654655" y="508919"/>
        <a:ext cx="1181758" cy="360436"/>
      </dsp:txXfrm>
    </dsp:sp>
    <dsp:sp modelId="{A94329DC-679F-0246-8882-2A17F433B4E4}">
      <dsp:nvSpPr>
        <dsp:cNvPr id="0" name=""/>
        <dsp:cNvSpPr/>
      </dsp:nvSpPr>
      <dsp:spPr>
        <a:xfrm>
          <a:off x="2654655" y="1017075"/>
          <a:ext cx="1181758" cy="360436"/>
        </a:xfrm>
        <a:prstGeom prst="rect">
          <a:avLst/>
        </a:prstGeom>
        <a:solidFill>
          <a:srgbClr val="C00000"/>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kern="1200" smtClean="0">
              <a:latin typeface="微软雅黑" panose="020B0503020204020204" pitchFamily="34" charset="-122"/>
              <a:ea typeface="微软雅黑" panose="020B0503020204020204" pitchFamily="34" charset="-122"/>
              <a:cs typeface="微软雅黑" panose="020B0503020204020204" pitchFamily="34" charset="-122"/>
            </a:rPr>
            <a:t>结果</a:t>
          </a:r>
          <a:endParaRPr lang="zh-CN" altLang="en-US" sz="2000" kern="1200" dirty="0">
            <a:latin typeface="微软雅黑" panose="020B0503020204020204" pitchFamily="34" charset="-122"/>
            <a:ea typeface="微软雅黑" panose="020B0503020204020204" pitchFamily="34" charset="-122"/>
            <a:cs typeface="微软雅黑" panose="020B0503020204020204" pitchFamily="34" charset="-122"/>
          </a:endParaRPr>
        </a:p>
      </dsp:txBody>
      <dsp:txXfrm>
        <a:off x="2654655" y="1017075"/>
        <a:ext cx="1181758" cy="360436"/>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DF27462-E06A-4B40-A09D-5202EEE6A6A3}">
      <dsp:nvSpPr>
        <dsp:cNvPr id="0" name=""/>
        <dsp:cNvSpPr/>
      </dsp:nvSpPr>
      <dsp:spPr>
        <a:xfrm>
          <a:off x="2418304" y="689137"/>
          <a:ext cx="236351" cy="508156"/>
        </a:xfrm>
        <a:custGeom>
          <a:avLst/>
          <a:gdLst/>
          <a:ahLst/>
          <a:cxnLst/>
          <a:rect l="0" t="0" r="0" b="0"/>
          <a:pathLst>
            <a:path>
              <a:moveTo>
                <a:pt x="0" y="0"/>
              </a:moveTo>
              <a:lnTo>
                <a:pt x="118175" y="0"/>
              </a:lnTo>
              <a:lnTo>
                <a:pt x="118175" y="508156"/>
              </a:lnTo>
              <a:lnTo>
                <a:pt x="236351" y="508156"/>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583C949-48DB-6C46-9BD1-09A95083A7A6}">
      <dsp:nvSpPr>
        <dsp:cNvPr id="0" name=""/>
        <dsp:cNvSpPr/>
      </dsp:nvSpPr>
      <dsp:spPr>
        <a:xfrm>
          <a:off x="2418304" y="643417"/>
          <a:ext cx="236351" cy="91440"/>
        </a:xfrm>
        <a:custGeom>
          <a:avLst/>
          <a:gdLst/>
          <a:ahLst/>
          <a:cxnLst/>
          <a:rect l="0" t="0" r="0" b="0"/>
          <a:pathLst>
            <a:path>
              <a:moveTo>
                <a:pt x="0" y="45720"/>
              </a:moveTo>
              <a:lnTo>
                <a:pt x="236351" y="45720"/>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10A4482-DD73-7A47-B902-E8D86654AEEA}">
      <dsp:nvSpPr>
        <dsp:cNvPr id="0" name=""/>
        <dsp:cNvSpPr/>
      </dsp:nvSpPr>
      <dsp:spPr>
        <a:xfrm>
          <a:off x="2418304" y="180981"/>
          <a:ext cx="236351" cy="508156"/>
        </a:xfrm>
        <a:custGeom>
          <a:avLst/>
          <a:gdLst/>
          <a:ahLst/>
          <a:cxnLst/>
          <a:rect l="0" t="0" r="0" b="0"/>
          <a:pathLst>
            <a:path>
              <a:moveTo>
                <a:pt x="0" y="508156"/>
              </a:moveTo>
              <a:lnTo>
                <a:pt x="118175" y="508156"/>
              </a:lnTo>
              <a:lnTo>
                <a:pt x="118175" y="0"/>
              </a:lnTo>
              <a:lnTo>
                <a:pt x="236351" y="0"/>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BA94B06-172D-A641-B895-CE5041C13DE1}">
      <dsp:nvSpPr>
        <dsp:cNvPr id="0" name=""/>
        <dsp:cNvSpPr/>
      </dsp:nvSpPr>
      <dsp:spPr>
        <a:xfrm>
          <a:off x="784570" y="246756"/>
          <a:ext cx="1633733" cy="884762"/>
        </a:xfrm>
        <a:prstGeom prst="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lvl="0" algn="ctr" defTabSz="533400">
            <a:lnSpc>
              <a:spcPct val="90000"/>
            </a:lnSpc>
            <a:spcBef>
              <a:spcPct val="0"/>
            </a:spcBef>
            <a:spcAft>
              <a:spcPct val="35000"/>
            </a:spcAft>
          </a:pPr>
          <a:r>
            <a:rPr lang="en-US" altLang="zh-CN" sz="1200" kern="1200" smtClean="0">
              <a:latin typeface="微软雅黑" panose="020B0503020204020204" pitchFamily="34" charset="-122"/>
              <a:ea typeface="微软雅黑" panose="020B0503020204020204" pitchFamily="34" charset="-122"/>
              <a:cs typeface="微软雅黑" panose="020B0503020204020204" pitchFamily="34" charset="-122"/>
            </a:rPr>
            <a:t>2.</a:t>
          </a:r>
          <a:r>
            <a:rPr lang="zh-CN" altLang="en-US" sz="1200" kern="1200" smtClean="0">
              <a:latin typeface="微软雅黑" panose="020B0503020204020204" pitchFamily="34" charset="-122"/>
              <a:ea typeface="微软雅黑" panose="020B0503020204020204" pitchFamily="34" charset="-122"/>
              <a:cs typeface="微软雅黑" panose="020B0503020204020204" pitchFamily="34" charset="-122"/>
            </a:rPr>
            <a:t>资本主义经济制度的</a:t>
          </a:r>
        </a:p>
        <a:p>
          <a:pPr lvl="0" algn="ctr" defTabSz="533400">
            <a:lnSpc>
              <a:spcPct val="90000"/>
            </a:lnSpc>
            <a:spcBef>
              <a:spcPct val="0"/>
            </a:spcBef>
            <a:spcAft>
              <a:spcPct val="35000"/>
            </a:spcAft>
          </a:pPr>
          <a:r>
            <a:rPr lang="zh-CN" altLang="en-US" sz="1200" kern="1200" smtClean="0">
              <a:latin typeface="微软雅黑" panose="020B0503020204020204" pitchFamily="34" charset="-122"/>
              <a:ea typeface="微软雅黑" panose="020B0503020204020204" pitchFamily="34" charset="-122"/>
              <a:cs typeface="微软雅黑" panose="020B0503020204020204" pitchFamily="34" charset="-122"/>
            </a:rPr>
            <a:t>本质特征</a:t>
          </a:r>
          <a:endParaRPr lang="zh-CN" altLang="en-US" sz="1200" kern="1200" dirty="0">
            <a:latin typeface="微软雅黑" panose="020B0503020204020204" pitchFamily="34" charset="-122"/>
            <a:ea typeface="微软雅黑" panose="020B0503020204020204" pitchFamily="34" charset="-122"/>
            <a:cs typeface="微软雅黑" panose="020B0503020204020204" pitchFamily="34" charset="-122"/>
          </a:endParaRPr>
        </a:p>
      </dsp:txBody>
      <dsp:txXfrm>
        <a:off x="784570" y="246756"/>
        <a:ext cx="1633733" cy="884762"/>
      </dsp:txXfrm>
    </dsp:sp>
    <dsp:sp modelId="{8B7FDCD3-9C17-7D43-9E36-1F184B8E7A68}">
      <dsp:nvSpPr>
        <dsp:cNvPr id="0" name=""/>
        <dsp:cNvSpPr/>
      </dsp:nvSpPr>
      <dsp:spPr>
        <a:xfrm>
          <a:off x="2654655" y="763"/>
          <a:ext cx="1181758" cy="360436"/>
        </a:xfrm>
        <a:prstGeom prst="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kern="1200" dirty="0" smtClean="0">
              <a:latin typeface="微软雅黑" panose="020B0503020204020204" pitchFamily="34" charset="-122"/>
              <a:ea typeface="微软雅黑" panose="020B0503020204020204" pitchFamily="34" charset="-122"/>
              <a:cs typeface="微软雅黑" panose="020B0503020204020204" pitchFamily="34" charset="-122"/>
            </a:rPr>
            <a:t>条件</a:t>
          </a:r>
          <a:endParaRPr lang="zh-CN" altLang="en-US" sz="2000" kern="1200" dirty="0">
            <a:latin typeface="微软雅黑" panose="020B0503020204020204" pitchFamily="34" charset="-122"/>
            <a:ea typeface="微软雅黑" panose="020B0503020204020204" pitchFamily="34" charset="-122"/>
            <a:cs typeface="微软雅黑" panose="020B0503020204020204" pitchFamily="34" charset="-122"/>
          </a:endParaRPr>
        </a:p>
      </dsp:txBody>
      <dsp:txXfrm>
        <a:off x="2654655" y="763"/>
        <a:ext cx="1181758" cy="360436"/>
      </dsp:txXfrm>
    </dsp:sp>
    <dsp:sp modelId="{16A96853-E331-7244-B182-F7397BF6BB4D}">
      <dsp:nvSpPr>
        <dsp:cNvPr id="0" name=""/>
        <dsp:cNvSpPr/>
      </dsp:nvSpPr>
      <dsp:spPr>
        <a:xfrm>
          <a:off x="2654655" y="508919"/>
          <a:ext cx="1181758" cy="360436"/>
        </a:xfrm>
        <a:prstGeom prst="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kern="1200" dirty="0" smtClean="0">
              <a:latin typeface="微软雅黑" panose="020B0503020204020204" pitchFamily="34" charset="-122"/>
              <a:ea typeface="微软雅黑" panose="020B0503020204020204" pitchFamily="34" charset="-122"/>
              <a:cs typeface="微软雅黑" panose="020B0503020204020204" pitchFamily="34" charset="-122"/>
            </a:rPr>
            <a:t>过程</a:t>
          </a:r>
          <a:endParaRPr lang="zh-CN" altLang="en-US" sz="2000" kern="1200" dirty="0">
            <a:latin typeface="微软雅黑" panose="020B0503020204020204" pitchFamily="34" charset="-122"/>
            <a:ea typeface="微软雅黑" panose="020B0503020204020204" pitchFamily="34" charset="-122"/>
            <a:cs typeface="微软雅黑" panose="020B0503020204020204" pitchFamily="34" charset="-122"/>
          </a:endParaRPr>
        </a:p>
      </dsp:txBody>
      <dsp:txXfrm>
        <a:off x="2654655" y="508919"/>
        <a:ext cx="1181758" cy="360436"/>
      </dsp:txXfrm>
    </dsp:sp>
    <dsp:sp modelId="{A94329DC-679F-0246-8882-2A17F433B4E4}">
      <dsp:nvSpPr>
        <dsp:cNvPr id="0" name=""/>
        <dsp:cNvSpPr/>
      </dsp:nvSpPr>
      <dsp:spPr>
        <a:xfrm>
          <a:off x="2654655" y="1017075"/>
          <a:ext cx="1181758" cy="360436"/>
        </a:xfrm>
        <a:prstGeom prst="rect">
          <a:avLst/>
        </a:prstGeom>
        <a:solidFill>
          <a:srgbClr val="C00000"/>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kern="1200" smtClean="0">
              <a:latin typeface="微软雅黑" panose="020B0503020204020204" pitchFamily="34" charset="-122"/>
              <a:ea typeface="微软雅黑" panose="020B0503020204020204" pitchFamily="34" charset="-122"/>
              <a:cs typeface="微软雅黑" panose="020B0503020204020204" pitchFamily="34" charset="-122"/>
            </a:rPr>
            <a:t>结果</a:t>
          </a:r>
          <a:endParaRPr lang="zh-CN" altLang="en-US" sz="2000" kern="1200" dirty="0">
            <a:latin typeface="微软雅黑" panose="020B0503020204020204" pitchFamily="34" charset="-122"/>
            <a:ea typeface="微软雅黑" panose="020B0503020204020204" pitchFamily="34" charset="-122"/>
            <a:cs typeface="微软雅黑" panose="020B0503020204020204" pitchFamily="34" charset="-122"/>
          </a:endParaRPr>
        </a:p>
      </dsp:txBody>
      <dsp:txXfrm>
        <a:off x="2654655" y="1017075"/>
        <a:ext cx="1181758" cy="360436"/>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87AACF3-17EE-0D46-8480-00A78A6B8824}">
      <dsp:nvSpPr>
        <dsp:cNvPr id="0" name=""/>
        <dsp:cNvSpPr/>
      </dsp:nvSpPr>
      <dsp:spPr>
        <a:xfrm>
          <a:off x="7179497" y="3876144"/>
          <a:ext cx="368690" cy="91440"/>
        </a:xfrm>
        <a:custGeom>
          <a:avLst/>
          <a:gdLst/>
          <a:ahLst/>
          <a:cxnLst/>
          <a:rect l="0" t="0" r="0" b="0"/>
          <a:pathLst>
            <a:path>
              <a:moveTo>
                <a:pt x="0" y="45720"/>
              </a:moveTo>
              <a:lnTo>
                <a:pt x="368690" y="45720"/>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DF27462-E06A-4B40-A09D-5202EEE6A6A3}">
      <dsp:nvSpPr>
        <dsp:cNvPr id="0" name=""/>
        <dsp:cNvSpPr/>
      </dsp:nvSpPr>
      <dsp:spPr>
        <a:xfrm>
          <a:off x="4967356" y="2948448"/>
          <a:ext cx="368690" cy="973415"/>
        </a:xfrm>
        <a:custGeom>
          <a:avLst/>
          <a:gdLst/>
          <a:ahLst/>
          <a:cxnLst/>
          <a:rect l="0" t="0" r="0" b="0"/>
          <a:pathLst>
            <a:path>
              <a:moveTo>
                <a:pt x="0" y="0"/>
              </a:moveTo>
              <a:lnTo>
                <a:pt x="184345" y="0"/>
              </a:lnTo>
              <a:lnTo>
                <a:pt x="184345" y="973415"/>
              </a:lnTo>
              <a:lnTo>
                <a:pt x="368690" y="973415"/>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8444C0D-C711-7D4B-85C9-F9F64E6F9CBE}">
      <dsp:nvSpPr>
        <dsp:cNvPr id="0" name=""/>
        <dsp:cNvSpPr/>
      </dsp:nvSpPr>
      <dsp:spPr>
        <a:xfrm>
          <a:off x="7179497" y="2901020"/>
          <a:ext cx="368690" cy="91440"/>
        </a:xfrm>
        <a:custGeom>
          <a:avLst/>
          <a:gdLst/>
          <a:ahLst/>
          <a:cxnLst/>
          <a:rect l="0" t="0" r="0" b="0"/>
          <a:pathLst>
            <a:path>
              <a:moveTo>
                <a:pt x="0" y="45720"/>
              </a:moveTo>
              <a:lnTo>
                <a:pt x="368690" y="45720"/>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583C949-48DB-6C46-9BD1-09A95083A7A6}">
      <dsp:nvSpPr>
        <dsp:cNvPr id="0" name=""/>
        <dsp:cNvSpPr/>
      </dsp:nvSpPr>
      <dsp:spPr>
        <a:xfrm>
          <a:off x="4967356" y="2901020"/>
          <a:ext cx="368690" cy="91440"/>
        </a:xfrm>
        <a:custGeom>
          <a:avLst/>
          <a:gdLst/>
          <a:ahLst/>
          <a:cxnLst/>
          <a:rect l="0" t="0" r="0" b="0"/>
          <a:pathLst>
            <a:path>
              <a:moveTo>
                <a:pt x="0" y="47427"/>
              </a:moveTo>
              <a:lnTo>
                <a:pt x="184345" y="47427"/>
              </a:lnTo>
              <a:lnTo>
                <a:pt x="184345" y="45720"/>
              </a:lnTo>
              <a:lnTo>
                <a:pt x="368690" y="45720"/>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EAC7664-DE67-3642-BF66-D03793F54C14}">
      <dsp:nvSpPr>
        <dsp:cNvPr id="0" name=""/>
        <dsp:cNvSpPr/>
      </dsp:nvSpPr>
      <dsp:spPr>
        <a:xfrm>
          <a:off x="7179497" y="1929312"/>
          <a:ext cx="368690" cy="91440"/>
        </a:xfrm>
        <a:custGeom>
          <a:avLst/>
          <a:gdLst/>
          <a:ahLst/>
          <a:cxnLst/>
          <a:rect l="0" t="0" r="0" b="0"/>
          <a:pathLst>
            <a:path>
              <a:moveTo>
                <a:pt x="0" y="45720"/>
              </a:moveTo>
              <a:lnTo>
                <a:pt x="368690" y="45720"/>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10A4482-DD73-7A47-B902-E8D86654AEEA}">
      <dsp:nvSpPr>
        <dsp:cNvPr id="0" name=""/>
        <dsp:cNvSpPr/>
      </dsp:nvSpPr>
      <dsp:spPr>
        <a:xfrm>
          <a:off x="4967356" y="1975032"/>
          <a:ext cx="368690" cy="973415"/>
        </a:xfrm>
        <a:custGeom>
          <a:avLst/>
          <a:gdLst/>
          <a:ahLst/>
          <a:cxnLst/>
          <a:rect l="0" t="0" r="0" b="0"/>
          <a:pathLst>
            <a:path>
              <a:moveTo>
                <a:pt x="0" y="973415"/>
              </a:moveTo>
              <a:lnTo>
                <a:pt x="184345" y="973415"/>
              </a:lnTo>
              <a:lnTo>
                <a:pt x="184345" y="0"/>
              </a:lnTo>
              <a:lnTo>
                <a:pt x="368690" y="0"/>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BA94B06-172D-A641-B895-CE5041C13DE1}">
      <dsp:nvSpPr>
        <dsp:cNvPr id="0" name=""/>
        <dsp:cNvSpPr/>
      </dsp:nvSpPr>
      <dsp:spPr>
        <a:xfrm>
          <a:off x="4271" y="2190695"/>
          <a:ext cx="4963085" cy="1515506"/>
        </a:xfrm>
        <a:prstGeom prst="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1422400">
            <a:lnSpc>
              <a:spcPct val="90000"/>
            </a:lnSpc>
            <a:spcBef>
              <a:spcPct val="0"/>
            </a:spcBef>
            <a:spcAft>
              <a:spcPct val="35000"/>
            </a:spcAft>
          </a:pPr>
          <a:r>
            <a:rPr lang="en-US" altLang="zh-CN" sz="3200" kern="1200" dirty="0" smtClean="0">
              <a:latin typeface="微软雅黑" panose="020B0503020204020204" pitchFamily="34" charset="-122"/>
              <a:ea typeface="微软雅黑" panose="020B0503020204020204" pitchFamily="34" charset="-122"/>
              <a:cs typeface="微软雅黑" panose="020B0503020204020204" pitchFamily="34" charset="-122"/>
            </a:rPr>
            <a:t>2.</a:t>
          </a:r>
          <a:r>
            <a:rPr lang="zh-CN" altLang="en-US" sz="3200" kern="1200" dirty="0" smtClean="0">
              <a:latin typeface="微软雅黑" panose="020B0503020204020204" pitchFamily="34" charset="-122"/>
              <a:ea typeface="微软雅黑" panose="020B0503020204020204" pitchFamily="34" charset="-122"/>
              <a:cs typeface="微软雅黑" panose="020B0503020204020204" pitchFamily="34" charset="-122"/>
            </a:rPr>
            <a:t>资本主义经济制度的</a:t>
          </a:r>
        </a:p>
        <a:p>
          <a:pPr lvl="0" algn="ctr" defTabSz="1422400">
            <a:lnSpc>
              <a:spcPct val="90000"/>
            </a:lnSpc>
            <a:spcBef>
              <a:spcPct val="0"/>
            </a:spcBef>
            <a:spcAft>
              <a:spcPct val="35000"/>
            </a:spcAft>
          </a:pPr>
          <a:r>
            <a:rPr lang="zh-CN" altLang="en-US" sz="3200" kern="1200" dirty="0" smtClean="0">
              <a:latin typeface="微软雅黑" panose="020B0503020204020204" pitchFamily="34" charset="-122"/>
              <a:ea typeface="微软雅黑" panose="020B0503020204020204" pitchFamily="34" charset="-122"/>
              <a:cs typeface="微软雅黑" panose="020B0503020204020204" pitchFamily="34" charset="-122"/>
            </a:rPr>
            <a:t>本质特征</a:t>
          </a:r>
          <a:endParaRPr lang="zh-CN" altLang="en-US" sz="3200" kern="1200" dirty="0">
            <a:latin typeface="微软雅黑" panose="020B0503020204020204" pitchFamily="34" charset="-122"/>
            <a:ea typeface="微软雅黑" panose="020B0503020204020204" pitchFamily="34" charset="-122"/>
            <a:cs typeface="微软雅黑" panose="020B0503020204020204" pitchFamily="34" charset="-122"/>
          </a:endParaRPr>
        </a:p>
      </dsp:txBody>
      <dsp:txXfrm>
        <a:off x="4271" y="2190695"/>
        <a:ext cx="4963085" cy="1515506"/>
      </dsp:txXfrm>
    </dsp:sp>
    <dsp:sp modelId="{8B7FDCD3-9C17-7D43-9E36-1F184B8E7A68}">
      <dsp:nvSpPr>
        <dsp:cNvPr id="0" name=""/>
        <dsp:cNvSpPr/>
      </dsp:nvSpPr>
      <dsp:spPr>
        <a:xfrm>
          <a:off x="5336046" y="1693906"/>
          <a:ext cx="1843450" cy="562252"/>
        </a:xfrm>
        <a:prstGeom prst="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1422400">
            <a:lnSpc>
              <a:spcPct val="90000"/>
            </a:lnSpc>
            <a:spcBef>
              <a:spcPct val="0"/>
            </a:spcBef>
            <a:spcAft>
              <a:spcPct val="35000"/>
            </a:spcAft>
          </a:pPr>
          <a:r>
            <a:rPr lang="zh-CN" altLang="en-US" sz="3200" kern="1200" dirty="0" smtClean="0">
              <a:latin typeface="微软雅黑" panose="020B0503020204020204" pitchFamily="34" charset="-122"/>
              <a:ea typeface="微软雅黑" panose="020B0503020204020204" pitchFamily="34" charset="-122"/>
              <a:cs typeface="微软雅黑" panose="020B0503020204020204" pitchFamily="34" charset="-122"/>
            </a:rPr>
            <a:t>条件</a:t>
          </a:r>
          <a:endParaRPr lang="zh-CN" altLang="en-US" sz="3200" kern="1200" dirty="0">
            <a:latin typeface="微软雅黑" panose="020B0503020204020204" pitchFamily="34" charset="-122"/>
            <a:ea typeface="微软雅黑" panose="020B0503020204020204" pitchFamily="34" charset="-122"/>
            <a:cs typeface="微软雅黑" panose="020B0503020204020204" pitchFamily="34" charset="-122"/>
          </a:endParaRPr>
        </a:p>
      </dsp:txBody>
      <dsp:txXfrm>
        <a:off x="5336046" y="1693906"/>
        <a:ext cx="1843450" cy="562252"/>
      </dsp:txXfrm>
    </dsp:sp>
    <dsp:sp modelId="{EFC4E3A8-1DBB-5D47-B6E9-7D85954D8358}">
      <dsp:nvSpPr>
        <dsp:cNvPr id="0" name=""/>
        <dsp:cNvSpPr/>
      </dsp:nvSpPr>
      <dsp:spPr>
        <a:xfrm>
          <a:off x="7548187" y="1617381"/>
          <a:ext cx="3953482" cy="715303"/>
        </a:xfrm>
        <a:prstGeom prst="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1422400">
            <a:lnSpc>
              <a:spcPct val="90000"/>
            </a:lnSpc>
            <a:spcBef>
              <a:spcPct val="0"/>
            </a:spcBef>
            <a:spcAft>
              <a:spcPct val="35000"/>
            </a:spcAft>
          </a:pPr>
          <a:r>
            <a:rPr lang="zh-CN" altLang="en-US" sz="3200" kern="1200" dirty="0" smtClean="0">
              <a:latin typeface="微软雅黑" panose="020B0503020204020204" pitchFamily="34" charset="-122"/>
              <a:ea typeface="微软雅黑" panose="020B0503020204020204" pitchFamily="34" charset="-122"/>
              <a:cs typeface="微软雅黑" panose="020B0503020204020204" pitchFamily="34" charset="-122"/>
            </a:rPr>
            <a:t>劳动力</a:t>
          </a:r>
          <a:endParaRPr lang="zh-CN" altLang="en-US" sz="3200" kern="1200" dirty="0">
            <a:latin typeface="微软雅黑" panose="020B0503020204020204" pitchFamily="34" charset="-122"/>
            <a:ea typeface="微软雅黑" panose="020B0503020204020204" pitchFamily="34" charset="-122"/>
            <a:cs typeface="微软雅黑" panose="020B0503020204020204" pitchFamily="34" charset="-122"/>
          </a:endParaRPr>
        </a:p>
      </dsp:txBody>
      <dsp:txXfrm>
        <a:off x="7548187" y="1617381"/>
        <a:ext cx="3953482" cy="715303"/>
      </dsp:txXfrm>
    </dsp:sp>
    <dsp:sp modelId="{16A96853-E331-7244-B182-F7397BF6BB4D}">
      <dsp:nvSpPr>
        <dsp:cNvPr id="0" name=""/>
        <dsp:cNvSpPr/>
      </dsp:nvSpPr>
      <dsp:spPr>
        <a:xfrm>
          <a:off x="5336046" y="2665614"/>
          <a:ext cx="1843450" cy="562252"/>
        </a:xfrm>
        <a:prstGeom prst="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1422400">
            <a:lnSpc>
              <a:spcPct val="90000"/>
            </a:lnSpc>
            <a:spcBef>
              <a:spcPct val="0"/>
            </a:spcBef>
            <a:spcAft>
              <a:spcPct val="35000"/>
            </a:spcAft>
          </a:pPr>
          <a:r>
            <a:rPr lang="zh-CN" altLang="en-US" sz="3200" kern="1200" dirty="0" smtClean="0">
              <a:latin typeface="微软雅黑" panose="020B0503020204020204" pitchFamily="34" charset="-122"/>
              <a:ea typeface="微软雅黑" panose="020B0503020204020204" pitchFamily="34" charset="-122"/>
              <a:cs typeface="微软雅黑" panose="020B0503020204020204" pitchFamily="34" charset="-122"/>
            </a:rPr>
            <a:t>过程</a:t>
          </a:r>
          <a:endParaRPr lang="zh-CN" altLang="en-US" sz="3200" kern="1200" dirty="0">
            <a:latin typeface="微软雅黑" panose="020B0503020204020204" pitchFamily="34" charset="-122"/>
            <a:ea typeface="微软雅黑" panose="020B0503020204020204" pitchFamily="34" charset="-122"/>
            <a:cs typeface="微软雅黑" panose="020B0503020204020204" pitchFamily="34" charset="-122"/>
          </a:endParaRPr>
        </a:p>
      </dsp:txBody>
      <dsp:txXfrm>
        <a:off x="5336046" y="2665614"/>
        <a:ext cx="1843450" cy="562252"/>
      </dsp:txXfrm>
    </dsp:sp>
    <dsp:sp modelId="{E64D69F5-657B-EF40-B558-6306C8F7F582}">
      <dsp:nvSpPr>
        <dsp:cNvPr id="0" name=""/>
        <dsp:cNvSpPr/>
      </dsp:nvSpPr>
      <dsp:spPr>
        <a:xfrm>
          <a:off x="7548187" y="2563115"/>
          <a:ext cx="3941942" cy="767249"/>
        </a:xfrm>
        <a:prstGeom prst="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1422400">
            <a:lnSpc>
              <a:spcPct val="90000"/>
            </a:lnSpc>
            <a:spcBef>
              <a:spcPct val="0"/>
            </a:spcBef>
            <a:spcAft>
              <a:spcPct val="35000"/>
            </a:spcAft>
          </a:pPr>
          <a:r>
            <a:rPr lang="zh-CN" altLang="en-US" sz="3200" kern="1200" dirty="0" smtClean="0">
              <a:latin typeface="微软雅黑" panose="020B0503020204020204" pitchFamily="34" charset="-122"/>
              <a:ea typeface="微软雅黑" panose="020B0503020204020204" pitchFamily="34" charset="-122"/>
              <a:cs typeface="微软雅黑" panose="020B0503020204020204" pitchFamily="34" charset="-122"/>
            </a:rPr>
            <a:t>资本主义生产过程</a:t>
          </a:r>
          <a:endParaRPr lang="zh-CN" altLang="en-US" sz="3200" kern="1200" dirty="0">
            <a:latin typeface="微软雅黑" panose="020B0503020204020204" pitchFamily="34" charset="-122"/>
            <a:ea typeface="微软雅黑" panose="020B0503020204020204" pitchFamily="34" charset="-122"/>
            <a:cs typeface="微软雅黑" panose="020B0503020204020204" pitchFamily="34" charset="-122"/>
          </a:endParaRPr>
        </a:p>
      </dsp:txBody>
      <dsp:txXfrm>
        <a:off x="7548187" y="2563115"/>
        <a:ext cx="3941942" cy="767249"/>
      </dsp:txXfrm>
    </dsp:sp>
    <dsp:sp modelId="{A94329DC-679F-0246-8882-2A17F433B4E4}">
      <dsp:nvSpPr>
        <dsp:cNvPr id="0" name=""/>
        <dsp:cNvSpPr/>
      </dsp:nvSpPr>
      <dsp:spPr>
        <a:xfrm>
          <a:off x="5336046" y="3640738"/>
          <a:ext cx="1843450" cy="562252"/>
        </a:xfrm>
        <a:prstGeom prst="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1422400">
            <a:lnSpc>
              <a:spcPct val="90000"/>
            </a:lnSpc>
            <a:spcBef>
              <a:spcPct val="0"/>
            </a:spcBef>
            <a:spcAft>
              <a:spcPct val="35000"/>
            </a:spcAft>
          </a:pPr>
          <a:r>
            <a:rPr lang="zh-CN" altLang="en-US" sz="3200" kern="1200" dirty="0" smtClean="0">
              <a:latin typeface="微软雅黑" panose="020B0503020204020204" pitchFamily="34" charset="-122"/>
              <a:ea typeface="微软雅黑" panose="020B0503020204020204" pitchFamily="34" charset="-122"/>
              <a:cs typeface="微软雅黑" panose="020B0503020204020204" pitchFamily="34" charset="-122"/>
            </a:rPr>
            <a:t>结果</a:t>
          </a:r>
          <a:endParaRPr lang="zh-CN" altLang="en-US" sz="3200" kern="1200" dirty="0">
            <a:latin typeface="微软雅黑" panose="020B0503020204020204" pitchFamily="34" charset="-122"/>
            <a:ea typeface="微软雅黑" panose="020B0503020204020204" pitchFamily="34" charset="-122"/>
            <a:cs typeface="微软雅黑" panose="020B0503020204020204" pitchFamily="34" charset="-122"/>
          </a:endParaRPr>
        </a:p>
      </dsp:txBody>
      <dsp:txXfrm>
        <a:off x="5336046" y="3640738"/>
        <a:ext cx="1843450" cy="562252"/>
      </dsp:txXfrm>
    </dsp:sp>
    <dsp:sp modelId="{79E5E50C-4975-7F4A-B3EC-2E0AA8791CF6}">
      <dsp:nvSpPr>
        <dsp:cNvPr id="0" name=""/>
        <dsp:cNvSpPr/>
      </dsp:nvSpPr>
      <dsp:spPr>
        <a:xfrm>
          <a:off x="7548187" y="3560797"/>
          <a:ext cx="3919729" cy="722134"/>
        </a:xfrm>
        <a:prstGeom prst="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1422400">
            <a:lnSpc>
              <a:spcPct val="90000"/>
            </a:lnSpc>
            <a:spcBef>
              <a:spcPct val="0"/>
            </a:spcBef>
            <a:spcAft>
              <a:spcPct val="35000"/>
            </a:spcAft>
          </a:pPr>
          <a:r>
            <a:rPr lang="zh-CN" altLang="en-US" sz="3200" kern="1200" dirty="0" smtClean="0">
              <a:latin typeface="微软雅黑" panose="020B0503020204020204" pitchFamily="34" charset="-122"/>
              <a:ea typeface="微软雅黑" panose="020B0503020204020204" pitchFamily="34" charset="-122"/>
              <a:cs typeface="微软雅黑" panose="020B0503020204020204" pitchFamily="34" charset="-122"/>
            </a:rPr>
            <a:t>资本积累</a:t>
          </a:r>
          <a:endParaRPr lang="zh-CN" altLang="en-US" sz="3200" kern="1200" dirty="0">
            <a:latin typeface="微软雅黑" panose="020B0503020204020204" pitchFamily="34" charset="-122"/>
            <a:ea typeface="微软雅黑" panose="020B0503020204020204" pitchFamily="34" charset="-122"/>
            <a:cs typeface="微软雅黑" panose="020B0503020204020204" pitchFamily="34" charset="-122"/>
          </a:endParaRPr>
        </a:p>
      </dsp:txBody>
      <dsp:txXfrm>
        <a:off x="7548187" y="3560797"/>
        <a:ext cx="3919729" cy="722134"/>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49D310-A9E2-694C-9768-1A427E4CFA54}">
      <dsp:nvSpPr>
        <dsp:cNvPr id="0" name=""/>
        <dsp:cNvSpPr/>
      </dsp:nvSpPr>
      <dsp:spPr>
        <a:xfrm>
          <a:off x="4191054" y="3498656"/>
          <a:ext cx="556800" cy="598560"/>
        </a:xfrm>
        <a:custGeom>
          <a:avLst/>
          <a:gdLst/>
          <a:ahLst/>
          <a:cxnLst/>
          <a:rect l="0" t="0" r="0" b="0"/>
          <a:pathLst>
            <a:path>
              <a:moveTo>
                <a:pt x="0" y="0"/>
              </a:moveTo>
              <a:lnTo>
                <a:pt x="278400" y="0"/>
              </a:lnTo>
              <a:lnTo>
                <a:pt x="278400" y="598560"/>
              </a:lnTo>
              <a:lnTo>
                <a:pt x="556800" y="598560"/>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8053315-32A6-FB42-955B-DF837BF2E3D5}">
      <dsp:nvSpPr>
        <dsp:cNvPr id="0" name=""/>
        <dsp:cNvSpPr/>
      </dsp:nvSpPr>
      <dsp:spPr>
        <a:xfrm>
          <a:off x="7531858" y="2888136"/>
          <a:ext cx="556800" cy="1197121"/>
        </a:xfrm>
        <a:custGeom>
          <a:avLst/>
          <a:gdLst/>
          <a:ahLst/>
          <a:cxnLst/>
          <a:rect l="0" t="0" r="0" b="0"/>
          <a:pathLst>
            <a:path>
              <a:moveTo>
                <a:pt x="0" y="0"/>
              </a:moveTo>
              <a:lnTo>
                <a:pt x="278400" y="0"/>
              </a:lnTo>
              <a:lnTo>
                <a:pt x="278400" y="1197121"/>
              </a:lnTo>
              <a:lnTo>
                <a:pt x="556800" y="1197121"/>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F878C0A-814F-CD46-93BA-71DBF43FB969}">
      <dsp:nvSpPr>
        <dsp:cNvPr id="0" name=""/>
        <dsp:cNvSpPr/>
      </dsp:nvSpPr>
      <dsp:spPr>
        <a:xfrm>
          <a:off x="7531858" y="2842416"/>
          <a:ext cx="556800" cy="91440"/>
        </a:xfrm>
        <a:custGeom>
          <a:avLst/>
          <a:gdLst/>
          <a:ahLst/>
          <a:cxnLst/>
          <a:rect l="0" t="0" r="0" b="0"/>
          <a:pathLst>
            <a:path>
              <a:moveTo>
                <a:pt x="0" y="45720"/>
              </a:moveTo>
              <a:lnTo>
                <a:pt x="556800" y="45720"/>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7818B8A-B901-C64F-B2A8-ED40BB5C0732}">
      <dsp:nvSpPr>
        <dsp:cNvPr id="0" name=""/>
        <dsp:cNvSpPr/>
      </dsp:nvSpPr>
      <dsp:spPr>
        <a:xfrm>
          <a:off x="7531858" y="1691014"/>
          <a:ext cx="556800" cy="1197121"/>
        </a:xfrm>
        <a:custGeom>
          <a:avLst/>
          <a:gdLst/>
          <a:ahLst/>
          <a:cxnLst/>
          <a:rect l="0" t="0" r="0" b="0"/>
          <a:pathLst>
            <a:path>
              <a:moveTo>
                <a:pt x="0" y="1197121"/>
              </a:moveTo>
              <a:lnTo>
                <a:pt x="278400" y="1197121"/>
              </a:lnTo>
              <a:lnTo>
                <a:pt x="278400" y="0"/>
              </a:lnTo>
              <a:lnTo>
                <a:pt x="556800" y="0"/>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58274EA-8762-F844-8376-ED460773996A}">
      <dsp:nvSpPr>
        <dsp:cNvPr id="0" name=""/>
        <dsp:cNvSpPr/>
      </dsp:nvSpPr>
      <dsp:spPr>
        <a:xfrm>
          <a:off x="4191054" y="2888136"/>
          <a:ext cx="556800" cy="610520"/>
        </a:xfrm>
        <a:custGeom>
          <a:avLst/>
          <a:gdLst/>
          <a:ahLst/>
          <a:cxnLst/>
          <a:rect l="0" t="0" r="0" b="0"/>
          <a:pathLst>
            <a:path>
              <a:moveTo>
                <a:pt x="0" y="610520"/>
              </a:moveTo>
              <a:lnTo>
                <a:pt x="278400" y="610520"/>
              </a:lnTo>
              <a:lnTo>
                <a:pt x="278400" y="0"/>
              </a:lnTo>
              <a:lnTo>
                <a:pt x="556800" y="0"/>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A152278-B98E-4445-839D-43497D0515F9}">
      <dsp:nvSpPr>
        <dsp:cNvPr id="0" name=""/>
        <dsp:cNvSpPr/>
      </dsp:nvSpPr>
      <dsp:spPr>
        <a:xfrm>
          <a:off x="545" y="2736307"/>
          <a:ext cx="4190509" cy="1524698"/>
        </a:xfrm>
        <a:prstGeom prst="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1422400">
            <a:lnSpc>
              <a:spcPct val="90000"/>
            </a:lnSpc>
            <a:spcBef>
              <a:spcPct val="0"/>
            </a:spcBef>
            <a:spcAft>
              <a:spcPct val="35000"/>
            </a:spcAft>
          </a:pPr>
          <a:r>
            <a:rPr lang="en-US" altLang="zh-CN" sz="3200" kern="12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3.</a:t>
          </a:r>
          <a:r>
            <a:rPr lang="zh-CN" altLang="en-US" sz="3200" kern="12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资本的流通过程和</a:t>
          </a:r>
        </a:p>
        <a:p>
          <a:pPr lvl="0" algn="ctr" defTabSz="1422400">
            <a:lnSpc>
              <a:spcPct val="90000"/>
            </a:lnSpc>
            <a:spcBef>
              <a:spcPct val="0"/>
            </a:spcBef>
            <a:spcAft>
              <a:spcPct val="35000"/>
            </a:spcAft>
          </a:pPr>
          <a:r>
            <a:rPr lang="zh-CN" altLang="en-US" sz="3200" kern="12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剩余价值的分配</a:t>
          </a:r>
          <a:endParaRPr lang="zh-CN" altLang="en-US" sz="3200" kern="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dsp:txBody>
      <dsp:txXfrm>
        <a:off x="545" y="2736307"/>
        <a:ext cx="4190509" cy="1524698"/>
      </dsp:txXfrm>
    </dsp:sp>
    <dsp:sp modelId="{85CF5292-3C5E-E04E-BA61-5DFB476F2430}">
      <dsp:nvSpPr>
        <dsp:cNvPr id="0" name=""/>
        <dsp:cNvSpPr/>
      </dsp:nvSpPr>
      <dsp:spPr>
        <a:xfrm>
          <a:off x="4747855" y="2463575"/>
          <a:ext cx="2784003" cy="849120"/>
        </a:xfrm>
        <a:prstGeom prst="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1422400">
            <a:lnSpc>
              <a:spcPct val="90000"/>
            </a:lnSpc>
            <a:spcBef>
              <a:spcPct val="0"/>
            </a:spcBef>
            <a:spcAft>
              <a:spcPct val="35000"/>
            </a:spcAft>
          </a:pPr>
          <a:r>
            <a:rPr lang="zh-CN" altLang="en-US" sz="3200" kern="12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流通过程</a:t>
          </a:r>
          <a:endParaRPr lang="zh-CN" altLang="en-US" sz="3200" kern="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dsp:txBody>
      <dsp:txXfrm>
        <a:off x="4747855" y="2463575"/>
        <a:ext cx="2784003" cy="849120"/>
      </dsp:txXfrm>
    </dsp:sp>
    <dsp:sp modelId="{A225024C-5EC4-794F-8303-6B805AB003F6}">
      <dsp:nvSpPr>
        <dsp:cNvPr id="0" name=""/>
        <dsp:cNvSpPr/>
      </dsp:nvSpPr>
      <dsp:spPr>
        <a:xfrm>
          <a:off x="8088659" y="1266454"/>
          <a:ext cx="2784003" cy="849120"/>
        </a:xfrm>
        <a:prstGeom prst="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1422400">
            <a:lnSpc>
              <a:spcPct val="90000"/>
            </a:lnSpc>
            <a:spcBef>
              <a:spcPct val="0"/>
            </a:spcBef>
            <a:spcAft>
              <a:spcPct val="35000"/>
            </a:spcAft>
          </a:pPr>
          <a:r>
            <a:rPr lang="zh-CN" altLang="en-US" sz="3200" kern="1200" dirty="0" smtClean="0">
              <a:latin typeface="微软雅黑" panose="020B0503020204020204" pitchFamily="34" charset="-122"/>
              <a:ea typeface="微软雅黑" panose="020B0503020204020204" pitchFamily="34" charset="-122"/>
              <a:cs typeface="微软雅黑" panose="020B0503020204020204" pitchFamily="34" charset="-122"/>
            </a:rPr>
            <a:t>单个资本</a:t>
          </a:r>
          <a:endParaRPr lang="zh-CN" altLang="en-US" sz="3200" kern="1200" dirty="0">
            <a:latin typeface="微软雅黑" panose="020B0503020204020204" pitchFamily="34" charset="-122"/>
            <a:ea typeface="微软雅黑" panose="020B0503020204020204" pitchFamily="34" charset="-122"/>
            <a:cs typeface="微软雅黑" panose="020B0503020204020204" pitchFamily="34" charset="-122"/>
          </a:endParaRPr>
        </a:p>
      </dsp:txBody>
      <dsp:txXfrm>
        <a:off x="8088659" y="1266454"/>
        <a:ext cx="2784003" cy="849120"/>
      </dsp:txXfrm>
    </dsp:sp>
    <dsp:sp modelId="{4C9B26A5-1E8E-F044-A21F-37AE2B31E0EC}">
      <dsp:nvSpPr>
        <dsp:cNvPr id="0" name=""/>
        <dsp:cNvSpPr/>
      </dsp:nvSpPr>
      <dsp:spPr>
        <a:xfrm>
          <a:off x="8088659" y="2463575"/>
          <a:ext cx="2784003" cy="849120"/>
        </a:xfrm>
        <a:prstGeom prst="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1422400">
            <a:lnSpc>
              <a:spcPct val="90000"/>
            </a:lnSpc>
            <a:spcBef>
              <a:spcPct val="0"/>
            </a:spcBef>
            <a:spcAft>
              <a:spcPct val="35000"/>
            </a:spcAft>
          </a:pPr>
          <a:r>
            <a:rPr lang="zh-CN" altLang="en-US" sz="3200" kern="1200" dirty="0" smtClean="0">
              <a:latin typeface="微软雅黑" panose="020B0503020204020204" pitchFamily="34" charset="-122"/>
              <a:ea typeface="微软雅黑" panose="020B0503020204020204" pitchFamily="34" charset="-122"/>
              <a:cs typeface="微软雅黑" panose="020B0503020204020204" pitchFamily="34" charset="-122"/>
            </a:rPr>
            <a:t>社会资本</a:t>
          </a:r>
          <a:endParaRPr lang="zh-CN" altLang="en-US" sz="3200" kern="1200" dirty="0">
            <a:latin typeface="微软雅黑" panose="020B0503020204020204" pitchFamily="34" charset="-122"/>
            <a:ea typeface="微软雅黑" panose="020B0503020204020204" pitchFamily="34" charset="-122"/>
            <a:cs typeface="微软雅黑" panose="020B0503020204020204" pitchFamily="34" charset="-122"/>
          </a:endParaRPr>
        </a:p>
      </dsp:txBody>
      <dsp:txXfrm>
        <a:off x="8088659" y="2463575"/>
        <a:ext cx="2784003" cy="849120"/>
      </dsp:txXfrm>
    </dsp:sp>
    <dsp:sp modelId="{971534A6-5310-C144-BE86-2A22A28D3E37}">
      <dsp:nvSpPr>
        <dsp:cNvPr id="0" name=""/>
        <dsp:cNvSpPr/>
      </dsp:nvSpPr>
      <dsp:spPr>
        <a:xfrm>
          <a:off x="8088659" y="3660697"/>
          <a:ext cx="2784003" cy="849120"/>
        </a:xfrm>
        <a:prstGeom prst="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1422400">
            <a:lnSpc>
              <a:spcPct val="90000"/>
            </a:lnSpc>
            <a:spcBef>
              <a:spcPct val="0"/>
            </a:spcBef>
            <a:spcAft>
              <a:spcPct val="35000"/>
            </a:spcAft>
          </a:pPr>
          <a:r>
            <a:rPr lang="zh-CN" altLang="en-US" sz="3200" kern="1200" dirty="0" smtClean="0">
              <a:latin typeface="微软雅黑" panose="020B0503020204020204" pitchFamily="34" charset="-122"/>
              <a:ea typeface="微软雅黑" panose="020B0503020204020204" pitchFamily="34" charset="-122"/>
              <a:cs typeface="微软雅黑" panose="020B0503020204020204" pitchFamily="34" charset="-122"/>
            </a:rPr>
            <a:t>经济危机</a:t>
          </a:r>
          <a:endParaRPr lang="zh-CN" altLang="en-US" sz="3200" kern="1200" dirty="0">
            <a:latin typeface="微软雅黑" panose="020B0503020204020204" pitchFamily="34" charset="-122"/>
            <a:ea typeface="微软雅黑" panose="020B0503020204020204" pitchFamily="34" charset="-122"/>
            <a:cs typeface="微软雅黑" panose="020B0503020204020204" pitchFamily="34" charset="-122"/>
          </a:endParaRPr>
        </a:p>
      </dsp:txBody>
      <dsp:txXfrm>
        <a:off x="8088659" y="3660697"/>
        <a:ext cx="2784003" cy="849120"/>
      </dsp:txXfrm>
    </dsp:sp>
    <dsp:sp modelId="{CEF70C8A-AEE8-B940-9B8F-68EDF8CB8886}">
      <dsp:nvSpPr>
        <dsp:cNvPr id="0" name=""/>
        <dsp:cNvSpPr/>
      </dsp:nvSpPr>
      <dsp:spPr>
        <a:xfrm>
          <a:off x="4747855" y="3660697"/>
          <a:ext cx="2804994" cy="873040"/>
        </a:xfrm>
        <a:prstGeom prst="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1422400">
            <a:lnSpc>
              <a:spcPct val="90000"/>
            </a:lnSpc>
            <a:spcBef>
              <a:spcPct val="0"/>
            </a:spcBef>
            <a:spcAft>
              <a:spcPct val="35000"/>
            </a:spcAft>
          </a:pPr>
          <a:r>
            <a:rPr lang="zh-CN" altLang="en-US" sz="3200" kern="12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剩余价值分配</a:t>
          </a:r>
          <a:endParaRPr lang="zh-CN" altLang="en-US" sz="3200" kern="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dsp:txBody>
      <dsp:txXfrm>
        <a:off x="4747855" y="3660697"/>
        <a:ext cx="2804994" cy="873040"/>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5B955F-1D46-D847-98D3-D68EBE47D549}">
      <dsp:nvSpPr>
        <dsp:cNvPr id="0" name=""/>
        <dsp:cNvSpPr/>
      </dsp:nvSpPr>
      <dsp:spPr>
        <a:xfrm>
          <a:off x="1127070" y="945590"/>
          <a:ext cx="225110" cy="483986"/>
        </a:xfrm>
        <a:custGeom>
          <a:avLst/>
          <a:gdLst/>
          <a:ahLst/>
          <a:cxnLst/>
          <a:rect l="0" t="0" r="0" b="0"/>
          <a:pathLst>
            <a:path>
              <a:moveTo>
                <a:pt x="0" y="0"/>
              </a:moveTo>
              <a:lnTo>
                <a:pt x="112555" y="0"/>
              </a:lnTo>
              <a:lnTo>
                <a:pt x="112555" y="483986"/>
              </a:lnTo>
              <a:lnTo>
                <a:pt x="225110" y="483986"/>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3820206-3967-704F-ADAA-D3C0F2149F61}">
      <dsp:nvSpPr>
        <dsp:cNvPr id="0" name=""/>
        <dsp:cNvSpPr/>
      </dsp:nvSpPr>
      <dsp:spPr>
        <a:xfrm>
          <a:off x="1127070" y="899870"/>
          <a:ext cx="225110" cy="91440"/>
        </a:xfrm>
        <a:custGeom>
          <a:avLst/>
          <a:gdLst/>
          <a:ahLst/>
          <a:cxnLst/>
          <a:rect l="0" t="0" r="0" b="0"/>
          <a:pathLst>
            <a:path>
              <a:moveTo>
                <a:pt x="0" y="45720"/>
              </a:moveTo>
              <a:lnTo>
                <a:pt x="225110" y="45720"/>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EC74E63-C411-F643-A13A-8A4C706D2E8C}">
      <dsp:nvSpPr>
        <dsp:cNvPr id="0" name=""/>
        <dsp:cNvSpPr/>
      </dsp:nvSpPr>
      <dsp:spPr>
        <a:xfrm>
          <a:off x="2477730" y="461603"/>
          <a:ext cx="225110" cy="241993"/>
        </a:xfrm>
        <a:custGeom>
          <a:avLst/>
          <a:gdLst/>
          <a:ahLst/>
          <a:cxnLst/>
          <a:rect l="0" t="0" r="0" b="0"/>
          <a:pathLst>
            <a:path>
              <a:moveTo>
                <a:pt x="0" y="0"/>
              </a:moveTo>
              <a:lnTo>
                <a:pt x="112555" y="0"/>
              </a:lnTo>
              <a:lnTo>
                <a:pt x="112555" y="241993"/>
              </a:lnTo>
              <a:lnTo>
                <a:pt x="225110" y="241993"/>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F8264F2-4EC9-0941-9A0B-18BBD37922CC}">
      <dsp:nvSpPr>
        <dsp:cNvPr id="0" name=""/>
        <dsp:cNvSpPr/>
      </dsp:nvSpPr>
      <dsp:spPr>
        <a:xfrm>
          <a:off x="2477730" y="219610"/>
          <a:ext cx="225110" cy="241993"/>
        </a:xfrm>
        <a:custGeom>
          <a:avLst/>
          <a:gdLst/>
          <a:ahLst/>
          <a:cxnLst/>
          <a:rect l="0" t="0" r="0" b="0"/>
          <a:pathLst>
            <a:path>
              <a:moveTo>
                <a:pt x="0" y="241993"/>
              </a:moveTo>
              <a:lnTo>
                <a:pt x="112555" y="241993"/>
              </a:lnTo>
              <a:lnTo>
                <a:pt x="112555" y="0"/>
              </a:lnTo>
              <a:lnTo>
                <a:pt x="225110" y="0"/>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CBDA7A4-28D6-8045-8EEE-A8791AD92D38}">
      <dsp:nvSpPr>
        <dsp:cNvPr id="0" name=""/>
        <dsp:cNvSpPr/>
      </dsp:nvSpPr>
      <dsp:spPr>
        <a:xfrm>
          <a:off x="1127070" y="461603"/>
          <a:ext cx="225110" cy="483986"/>
        </a:xfrm>
        <a:custGeom>
          <a:avLst/>
          <a:gdLst/>
          <a:ahLst/>
          <a:cxnLst/>
          <a:rect l="0" t="0" r="0" b="0"/>
          <a:pathLst>
            <a:path>
              <a:moveTo>
                <a:pt x="0" y="483986"/>
              </a:moveTo>
              <a:lnTo>
                <a:pt x="112555" y="483986"/>
              </a:lnTo>
              <a:lnTo>
                <a:pt x="112555" y="0"/>
              </a:lnTo>
              <a:lnTo>
                <a:pt x="225110" y="0"/>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09AD50A-A9F3-A145-9790-882176A51C3F}">
      <dsp:nvSpPr>
        <dsp:cNvPr id="0" name=""/>
        <dsp:cNvSpPr/>
      </dsp:nvSpPr>
      <dsp:spPr>
        <a:xfrm>
          <a:off x="1519" y="773943"/>
          <a:ext cx="1125550" cy="343292"/>
        </a:xfrm>
        <a:prstGeom prst="rect">
          <a:avLst/>
        </a:prstGeom>
        <a:no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zh-CN" altLang="en-US" sz="1600" kern="12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流通过程</a:t>
          </a:r>
        </a:p>
      </dsp:txBody>
      <dsp:txXfrm>
        <a:off x="1519" y="773943"/>
        <a:ext cx="1125550" cy="343292"/>
      </dsp:txXfrm>
    </dsp:sp>
    <dsp:sp modelId="{DA4CCF9E-20A5-D745-A5C5-FBD9AFBA658D}">
      <dsp:nvSpPr>
        <dsp:cNvPr id="0" name=""/>
        <dsp:cNvSpPr/>
      </dsp:nvSpPr>
      <dsp:spPr>
        <a:xfrm>
          <a:off x="1352180" y="289956"/>
          <a:ext cx="1125550" cy="343292"/>
        </a:xfrm>
        <a:prstGeom prst="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zh-CN" altLang="en-US" sz="1400" kern="1200" dirty="0" smtClean="0">
              <a:latin typeface="微软雅黑" panose="020B0503020204020204" pitchFamily="34" charset="-122"/>
              <a:ea typeface="微软雅黑" panose="020B0503020204020204" pitchFamily="34" charset="-122"/>
              <a:cs typeface="微软雅黑" panose="020B0503020204020204" pitchFamily="34" charset="-122"/>
            </a:rPr>
            <a:t>单个资本</a:t>
          </a:r>
          <a:endParaRPr lang="zh-CN" altLang="en-US" sz="1400" kern="1200" dirty="0">
            <a:latin typeface="微软雅黑" panose="020B0503020204020204" pitchFamily="34" charset="-122"/>
            <a:ea typeface="微软雅黑" panose="020B0503020204020204" pitchFamily="34" charset="-122"/>
            <a:cs typeface="微软雅黑" panose="020B0503020204020204" pitchFamily="34" charset="-122"/>
          </a:endParaRPr>
        </a:p>
      </dsp:txBody>
      <dsp:txXfrm>
        <a:off x="1352180" y="289956"/>
        <a:ext cx="1125550" cy="343292"/>
      </dsp:txXfrm>
    </dsp:sp>
    <dsp:sp modelId="{7E7AFC69-C637-F143-8A93-F4872B35F14E}">
      <dsp:nvSpPr>
        <dsp:cNvPr id="0" name=""/>
        <dsp:cNvSpPr/>
      </dsp:nvSpPr>
      <dsp:spPr>
        <a:xfrm>
          <a:off x="2702840" y="47963"/>
          <a:ext cx="1125550" cy="343292"/>
        </a:xfrm>
        <a:prstGeom prst="rect">
          <a:avLst/>
        </a:prstGeom>
        <a:solidFill>
          <a:srgbClr val="C00000"/>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zh-CN" altLang="en-US" sz="1400" kern="1200" dirty="0" smtClean="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单个资本循环</a:t>
          </a:r>
          <a:endParaRPr lang="zh-CN" altLang="en-US" sz="1400" kern="12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dsp:txBody>
      <dsp:txXfrm>
        <a:off x="2702840" y="47963"/>
        <a:ext cx="1125550" cy="343292"/>
      </dsp:txXfrm>
    </dsp:sp>
    <dsp:sp modelId="{9B020C9C-3D21-5C41-B09F-565E250F9084}">
      <dsp:nvSpPr>
        <dsp:cNvPr id="0" name=""/>
        <dsp:cNvSpPr/>
      </dsp:nvSpPr>
      <dsp:spPr>
        <a:xfrm>
          <a:off x="2702840" y="531950"/>
          <a:ext cx="1125550" cy="343292"/>
        </a:xfrm>
        <a:prstGeom prst="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zh-CN" altLang="en-US" sz="1400" kern="1200" dirty="0" smtClean="0">
              <a:latin typeface="微软雅黑" panose="020B0503020204020204" pitchFamily="34" charset="-122"/>
              <a:ea typeface="微软雅黑" panose="020B0503020204020204" pitchFamily="34" charset="-122"/>
              <a:cs typeface="微软雅黑" panose="020B0503020204020204" pitchFamily="34" charset="-122"/>
            </a:rPr>
            <a:t>单个资本周转</a:t>
          </a:r>
          <a:endParaRPr lang="zh-CN" altLang="en-US" sz="1400" kern="1200" dirty="0">
            <a:latin typeface="微软雅黑" panose="020B0503020204020204" pitchFamily="34" charset="-122"/>
            <a:ea typeface="微软雅黑" panose="020B0503020204020204" pitchFamily="34" charset="-122"/>
            <a:cs typeface="微软雅黑" panose="020B0503020204020204" pitchFamily="34" charset="-122"/>
          </a:endParaRPr>
        </a:p>
      </dsp:txBody>
      <dsp:txXfrm>
        <a:off x="2702840" y="531950"/>
        <a:ext cx="1125550" cy="343292"/>
      </dsp:txXfrm>
    </dsp:sp>
    <dsp:sp modelId="{E5926970-99F7-A149-B521-4693C2035B7C}">
      <dsp:nvSpPr>
        <dsp:cNvPr id="0" name=""/>
        <dsp:cNvSpPr/>
      </dsp:nvSpPr>
      <dsp:spPr>
        <a:xfrm>
          <a:off x="1352180" y="773943"/>
          <a:ext cx="1125550" cy="343292"/>
        </a:xfrm>
        <a:prstGeom prst="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zh-CN" altLang="en-US" sz="1400" kern="1200" dirty="0" smtClean="0">
              <a:latin typeface="微软雅黑" panose="020B0503020204020204" pitchFamily="34" charset="-122"/>
              <a:ea typeface="微软雅黑" panose="020B0503020204020204" pitchFamily="34" charset="-122"/>
              <a:cs typeface="微软雅黑" panose="020B0503020204020204" pitchFamily="34" charset="-122"/>
            </a:rPr>
            <a:t>社会资本</a:t>
          </a:r>
          <a:endParaRPr lang="zh-CN" altLang="en-US" sz="1400" kern="1200" dirty="0">
            <a:latin typeface="微软雅黑" panose="020B0503020204020204" pitchFamily="34" charset="-122"/>
            <a:ea typeface="微软雅黑" panose="020B0503020204020204" pitchFamily="34" charset="-122"/>
            <a:cs typeface="微软雅黑" panose="020B0503020204020204" pitchFamily="34" charset="-122"/>
          </a:endParaRPr>
        </a:p>
      </dsp:txBody>
      <dsp:txXfrm>
        <a:off x="1352180" y="773943"/>
        <a:ext cx="1125550" cy="343292"/>
      </dsp:txXfrm>
    </dsp:sp>
    <dsp:sp modelId="{55C55397-AE06-CA4C-95DE-92A68D65C8F7}">
      <dsp:nvSpPr>
        <dsp:cNvPr id="0" name=""/>
        <dsp:cNvSpPr/>
      </dsp:nvSpPr>
      <dsp:spPr>
        <a:xfrm>
          <a:off x="1352180" y="1257930"/>
          <a:ext cx="1125550" cy="343292"/>
        </a:xfrm>
        <a:prstGeom prst="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zh-CN" altLang="en-US" sz="1400" kern="1200" dirty="0" smtClean="0">
              <a:latin typeface="微软雅黑" panose="020B0503020204020204" pitchFamily="34" charset="-122"/>
              <a:ea typeface="微软雅黑" panose="020B0503020204020204" pitchFamily="34" charset="-122"/>
              <a:cs typeface="微软雅黑" panose="020B0503020204020204" pitchFamily="34" charset="-122"/>
            </a:rPr>
            <a:t>经济危机</a:t>
          </a:r>
          <a:endParaRPr lang="zh-CN" altLang="en-US" sz="1400" kern="1200" dirty="0">
            <a:latin typeface="微软雅黑" panose="020B0503020204020204" pitchFamily="34" charset="-122"/>
            <a:ea typeface="微软雅黑" panose="020B0503020204020204" pitchFamily="34" charset="-122"/>
            <a:cs typeface="微软雅黑" panose="020B0503020204020204" pitchFamily="34" charset="-122"/>
          </a:endParaRPr>
        </a:p>
      </dsp:txBody>
      <dsp:txXfrm>
        <a:off x="1352180" y="1257930"/>
        <a:ext cx="1125550" cy="343292"/>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5B955F-1D46-D847-98D3-D68EBE47D549}">
      <dsp:nvSpPr>
        <dsp:cNvPr id="0" name=""/>
        <dsp:cNvSpPr/>
      </dsp:nvSpPr>
      <dsp:spPr>
        <a:xfrm>
          <a:off x="1127070" y="945590"/>
          <a:ext cx="225110" cy="483986"/>
        </a:xfrm>
        <a:custGeom>
          <a:avLst/>
          <a:gdLst/>
          <a:ahLst/>
          <a:cxnLst/>
          <a:rect l="0" t="0" r="0" b="0"/>
          <a:pathLst>
            <a:path>
              <a:moveTo>
                <a:pt x="0" y="0"/>
              </a:moveTo>
              <a:lnTo>
                <a:pt x="112555" y="0"/>
              </a:lnTo>
              <a:lnTo>
                <a:pt x="112555" y="483986"/>
              </a:lnTo>
              <a:lnTo>
                <a:pt x="225110" y="483986"/>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3820206-3967-704F-ADAA-D3C0F2149F61}">
      <dsp:nvSpPr>
        <dsp:cNvPr id="0" name=""/>
        <dsp:cNvSpPr/>
      </dsp:nvSpPr>
      <dsp:spPr>
        <a:xfrm>
          <a:off x="1127070" y="899870"/>
          <a:ext cx="225110" cy="91440"/>
        </a:xfrm>
        <a:custGeom>
          <a:avLst/>
          <a:gdLst/>
          <a:ahLst/>
          <a:cxnLst/>
          <a:rect l="0" t="0" r="0" b="0"/>
          <a:pathLst>
            <a:path>
              <a:moveTo>
                <a:pt x="0" y="45720"/>
              </a:moveTo>
              <a:lnTo>
                <a:pt x="225110" y="45720"/>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EC74E63-C411-F643-A13A-8A4C706D2E8C}">
      <dsp:nvSpPr>
        <dsp:cNvPr id="0" name=""/>
        <dsp:cNvSpPr/>
      </dsp:nvSpPr>
      <dsp:spPr>
        <a:xfrm>
          <a:off x="2477730" y="461603"/>
          <a:ext cx="225110" cy="241993"/>
        </a:xfrm>
        <a:custGeom>
          <a:avLst/>
          <a:gdLst/>
          <a:ahLst/>
          <a:cxnLst/>
          <a:rect l="0" t="0" r="0" b="0"/>
          <a:pathLst>
            <a:path>
              <a:moveTo>
                <a:pt x="0" y="0"/>
              </a:moveTo>
              <a:lnTo>
                <a:pt x="112555" y="0"/>
              </a:lnTo>
              <a:lnTo>
                <a:pt x="112555" y="241993"/>
              </a:lnTo>
              <a:lnTo>
                <a:pt x="225110" y="241993"/>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F8264F2-4EC9-0941-9A0B-18BBD37922CC}">
      <dsp:nvSpPr>
        <dsp:cNvPr id="0" name=""/>
        <dsp:cNvSpPr/>
      </dsp:nvSpPr>
      <dsp:spPr>
        <a:xfrm>
          <a:off x="2477730" y="219610"/>
          <a:ext cx="225110" cy="241993"/>
        </a:xfrm>
        <a:custGeom>
          <a:avLst/>
          <a:gdLst/>
          <a:ahLst/>
          <a:cxnLst/>
          <a:rect l="0" t="0" r="0" b="0"/>
          <a:pathLst>
            <a:path>
              <a:moveTo>
                <a:pt x="0" y="241993"/>
              </a:moveTo>
              <a:lnTo>
                <a:pt x="112555" y="241993"/>
              </a:lnTo>
              <a:lnTo>
                <a:pt x="112555" y="0"/>
              </a:lnTo>
              <a:lnTo>
                <a:pt x="225110" y="0"/>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CBDA7A4-28D6-8045-8EEE-A8791AD92D38}">
      <dsp:nvSpPr>
        <dsp:cNvPr id="0" name=""/>
        <dsp:cNvSpPr/>
      </dsp:nvSpPr>
      <dsp:spPr>
        <a:xfrm>
          <a:off x="1127070" y="461603"/>
          <a:ext cx="225110" cy="483986"/>
        </a:xfrm>
        <a:custGeom>
          <a:avLst/>
          <a:gdLst/>
          <a:ahLst/>
          <a:cxnLst/>
          <a:rect l="0" t="0" r="0" b="0"/>
          <a:pathLst>
            <a:path>
              <a:moveTo>
                <a:pt x="0" y="483986"/>
              </a:moveTo>
              <a:lnTo>
                <a:pt x="112555" y="483986"/>
              </a:lnTo>
              <a:lnTo>
                <a:pt x="112555" y="0"/>
              </a:lnTo>
              <a:lnTo>
                <a:pt x="225110" y="0"/>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09AD50A-A9F3-A145-9790-882176A51C3F}">
      <dsp:nvSpPr>
        <dsp:cNvPr id="0" name=""/>
        <dsp:cNvSpPr/>
      </dsp:nvSpPr>
      <dsp:spPr>
        <a:xfrm>
          <a:off x="1519" y="773943"/>
          <a:ext cx="1125550" cy="343292"/>
        </a:xfrm>
        <a:prstGeom prst="rect">
          <a:avLst/>
        </a:prstGeom>
        <a:no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zh-CN" altLang="en-US" sz="1600" kern="12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流通过程</a:t>
          </a:r>
        </a:p>
      </dsp:txBody>
      <dsp:txXfrm>
        <a:off x="1519" y="773943"/>
        <a:ext cx="1125550" cy="343292"/>
      </dsp:txXfrm>
    </dsp:sp>
    <dsp:sp modelId="{DA4CCF9E-20A5-D745-A5C5-FBD9AFBA658D}">
      <dsp:nvSpPr>
        <dsp:cNvPr id="0" name=""/>
        <dsp:cNvSpPr/>
      </dsp:nvSpPr>
      <dsp:spPr>
        <a:xfrm>
          <a:off x="1352180" y="289956"/>
          <a:ext cx="1125550" cy="343292"/>
        </a:xfrm>
        <a:prstGeom prst="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zh-CN" altLang="en-US" sz="1400" kern="1200" dirty="0" smtClean="0">
              <a:latin typeface="微软雅黑" panose="020B0503020204020204" pitchFamily="34" charset="-122"/>
              <a:ea typeface="微软雅黑" panose="020B0503020204020204" pitchFamily="34" charset="-122"/>
              <a:cs typeface="微软雅黑" panose="020B0503020204020204" pitchFamily="34" charset="-122"/>
            </a:rPr>
            <a:t>单个资本</a:t>
          </a:r>
          <a:endParaRPr lang="zh-CN" altLang="en-US" sz="1400" kern="1200" dirty="0">
            <a:latin typeface="微软雅黑" panose="020B0503020204020204" pitchFamily="34" charset="-122"/>
            <a:ea typeface="微软雅黑" panose="020B0503020204020204" pitchFamily="34" charset="-122"/>
            <a:cs typeface="微软雅黑" panose="020B0503020204020204" pitchFamily="34" charset="-122"/>
          </a:endParaRPr>
        </a:p>
      </dsp:txBody>
      <dsp:txXfrm>
        <a:off x="1352180" y="289956"/>
        <a:ext cx="1125550" cy="343292"/>
      </dsp:txXfrm>
    </dsp:sp>
    <dsp:sp modelId="{7E7AFC69-C637-F143-8A93-F4872B35F14E}">
      <dsp:nvSpPr>
        <dsp:cNvPr id="0" name=""/>
        <dsp:cNvSpPr/>
      </dsp:nvSpPr>
      <dsp:spPr>
        <a:xfrm>
          <a:off x="2702840" y="47963"/>
          <a:ext cx="1125550" cy="343292"/>
        </a:xfrm>
        <a:prstGeom prst="rect">
          <a:avLst/>
        </a:prstGeom>
        <a:no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zh-CN" altLang="en-US" sz="1400" kern="12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单个资本循环</a:t>
          </a:r>
          <a:endParaRPr lang="zh-CN" altLang="en-US" sz="1400" kern="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dsp:txBody>
      <dsp:txXfrm>
        <a:off x="2702840" y="47963"/>
        <a:ext cx="1125550" cy="343292"/>
      </dsp:txXfrm>
    </dsp:sp>
    <dsp:sp modelId="{9B020C9C-3D21-5C41-B09F-565E250F9084}">
      <dsp:nvSpPr>
        <dsp:cNvPr id="0" name=""/>
        <dsp:cNvSpPr/>
      </dsp:nvSpPr>
      <dsp:spPr>
        <a:xfrm>
          <a:off x="2702840" y="531950"/>
          <a:ext cx="1125550" cy="343292"/>
        </a:xfrm>
        <a:prstGeom prst="rect">
          <a:avLst/>
        </a:prstGeom>
        <a:solidFill>
          <a:srgbClr val="C00000"/>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zh-CN" altLang="en-US" sz="1400" kern="1200" dirty="0" smtClean="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单个资本周转</a:t>
          </a:r>
          <a:endParaRPr lang="zh-CN" altLang="en-US" sz="1400" kern="12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dsp:txBody>
      <dsp:txXfrm>
        <a:off x="2702840" y="531950"/>
        <a:ext cx="1125550" cy="343292"/>
      </dsp:txXfrm>
    </dsp:sp>
    <dsp:sp modelId="{E5926970-99F7-A149-B521-4693C2035B7C}">
      <dsp:nvSpPr>
        <dsp:cNvPr id="0" name=""/>
        <dsp:cNvSpPr/>
      </dsp:nvSpPr>
      <dsp:spPr>
        <a:xfrm>
          <a:off x="1352180" y="773943"/>
          <a:ext cx="1125550" cy="343292"/>
        </a:xfrm>
        <a:prstGeom prst="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zh-CN" altLang="en-US" sz="1400" kern="1200" dirty="0" smtClean="0">
              <a:latin typeface="微软雅黑" panose="020B0503020204020204" pitchFamily="34" charset="-122"/>
              <a:ea typeface="微软雅黑" panose="020B0503020204020204" pitchFamily="34" charset="-122"/>
              <a:cs typeface="微软雅黑" panose="020B0503020204020204" pitchFamily="34" charset="-122"/>
            </a:rPr>
            <a:t>社会资本</a:t>
          </a:r>
          <a:endParaRPr lang="zh-CN" altLang="en-US" sz="1400" kern="1200" dirty="0">
            <a:latin typeface="微软雅黑" panose="020B0503020204020204" pitchFamily="34" charset="-122"/>
            <a:ea typeface="微软雅黑" panose="020B0503020204020204" pitchFamily="34" charset="-122"/>
            <a:cs typeface="微软雅黑" panose="020B0503020204020204" pitchFamily="34" charset="-122"/>
          </a:endParaRPr>
        </a:p>
      </dsp:txBody>
      <dsp:txXfrm>
        <a:off x="1352180" y="773943"/>
        <a:ext cx="1125550" cy="343292"/>
      </dsp:txXfrm>
    </dsp:sp>
    <dsp:sp modelId="{55C55397-AE06-CA4C-95DE-92A68D65C8F7}">
      <dsp:nvSpPr>
        <dsp:cNvPr id="0" name=""/>
        <dsp:cNvSpPr/>
      </dsp:nvSpPr>
      <dsp:spPr>
        <a:xfrm>
          <a:off x="1352180" y="1257930"/>
          <a:ext cx="1125550" cy="343292"/>
        </a:xfrm>
        <a:prstGeom prst="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zh-CN" altLang="en-US" sz="1400" kern="1200" dirty="0" smtClean="0">
              <a:latin typeface="微软雅黑" panose="020B0503020204020204" pitchFamily="34" charset="-122"/>
              <a:ea typeface="微软雅黑" panose="020B0503020204020204" pitchFamily="34" charset="-122"/>
              <a:cs typeface="微软雅黑" panose="020B0503020204020204" pitchFamily="34" charset="-122"/>
            </a:rPr>
            <a:t>经济危机</a:t>
          </a:r>
          <a:endParaRPr lang="zh-CN" altLang="en-US" sz="1400" kern="1200" dirty="0">
            <a:latin typeface="微软雅黑" panose="020B0503020204020204" pitchFamily="34" charset="-122"/>
            <a:ea typeface="微软雅黑" panose="020B0503020204020204" pitchFamily="34" charset="-122"/>
            <a:cs typeface="微软雅黑" panose="020B0503020204020204" pitchFamily="34" charset="-122"/>
          </a:endParaRPr>
        </a:p>
      </dsp:txBody>
      <dsp:txXfrm>
        <a:off x="1352180" y="1257930"/>
        <a:ext cx="1125550" cy="343292"/>
      </dsp:txXfrm>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5B955F-1D46-D847-98D3-D68EBE47D549}">
      <dsp:nvSpPr>
        <dsp:cNvPr id="0" name=""/>
        <dsp:cNvSpPr/>
      </dsp:nvSpPr>
      <dsp:spPr>
        <a:xfrm>
          <a:off x="1127070" y="945590"/>
          <a:ext cx="225110" cy="483986"/>
        </a:xfrm>
        <a:custGeom>
          <a:avLst/>
          <a:gdLst/>
          <a:ahLst/>
          <a:cxnLst/>
          <a:rect l="0" t="0" r="0" b="0"/>
          <a:pathLst>
            <a:path>
              <a:moveTo>
                <a:pt x="0" y="0"/>
              </a:moveTo>
              <a:lnTo>
                <a:pt x="112555" y="0"/>
              </a:lnTo>
              <a:lnTo>
                <a:pt x="112555" y="483986"/>
              </a:lnTo>
              <a:lnTo>
                <a:pt x="225110" y="483986"/>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3820206-3967-704F-ADAA-D3C0F2149F61}">
      <dsp:nvSpPr>
        <dsp:cNvPr id="0" name=""/>
        <dsp:cNvSpPr/>
      </dsp:nvSpPr>
      <dsp:spPr>
        <a:xfrm>
          <a:off x="1127070" y="899870"/>
          <a:ext cx="225110" cy="91440"/>
        </a:xfrm>
        <a:custGeom>
          <a:avLst/>
          <a:gdLst/>
          <a:ahLst/>
          <a:cxnLst/>
          <a:rect l="0" t="0" r="0" b="0"/>
          <a:pathLst>
            <a:path>
              <a:moveTo>
                <a:pt x="0" y="45720"/>
              </a:moveTo>
              <a:lnTo>
                <a:pt x="225110" y="45720"/>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EC74E63-C411-F643-A13A-8A4C706D2E8C}">
      <dsp:nvSpPr>
        <dsp:cNvPr id="0" name=""/>
        <dsp:cNvSpPr/>
      </dsp:nvSpPr>
      <dsp:spPr>
        <a:xfrm>
          <a:off x="2477730" y="461603"/>
          <a:ext cx="225110" cy="241993"/>
        </a:xfrm>
        <a:custGeom>
          <a:avLst/>
          <a:gdLst/>
          <a:ahLst/>
          <a:cxnLst/>
          <a:rect l="0" t="0" r="0" b="0"/>
          <a:pathLst>
            <a:path>
              <a:moveTo>
                <a:pt x="0" y="0"/>
              </a:moveTo>
              <a:lnTo>
                <a:pt x="112555" y="0"/>
              </a:lnTo>
              <a:lnTo>
                <a:pt x="112555" y="241993"/>
              </a:lnTo>
              <a:lnTo>
                <a:pt x="225110" y="241993"/>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F8264F2-4EC9-0941-9A0B-18BBD37922CC}">
      <dsp:nvSpPr>
        <dsp:cNvPr id="0" name=""/>
        <dsp:cNvSpPr/>
      </dsp:nvSpPr>
      <dsp:spPr>
        <a:xfrm>
          <a:off x="2477730" y="219610"/>
          <a:ext cx="225110" cy="241993"/>
        </a:xfrm>
        <a:custGeom>
          <a:avLst/>
          <a:gdLst/>
          <a:ahLst/>
          <a:cxnLst/>
          <a:rect l="0" t="0" r="0" b="0"/>
          <a:pathLst>
            <a:path>
              <a:moveTo>
                <a:pt x="0" y="241993"/>
              </a:moveTo>
              <a:lnTo>
                <a:pt x="112555" y="241993"/>
              </a:lnTo>
              <a:lnTo>
                <a:pt x="112555" y="0"/>
              </a:lnTo>
              <a:lnTo>
                <a:pt x="225110" y="0"/>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CBDA7A4-28D6-8045-8EEE-A8791AD92D38}">
      <dsp:nvSpPr>
        <dsp:cNvPr id="0" name=""/>
        <dsp:cNvSpPr/>
      </dsp:nvSpPr>
      <dsp:spPr>
        <a:xfrm>
          <a:off x="1127070" y="461603"/>
          <a:ext cx="225110" cy="483986"/>
        </a:xfrm>
        <a:custGeom>
          <a:avLst/>
          <a:gdLst/>
          <a:ahLst/>
          <a:cxnLst/>
          <a:rect l="0" t="0" r="0" b="0"/>
          <a:pathLst>
            <a:path>
              <a:moveTo>
                <a:pt x="0" y="483986"/>
              </a:moveTo>
              <a:lnTo>
                <a:pt x="112555" y="483986"/>
              </a:lnTo>
              <a:lnTo>
                <a:pt x="112555" y="0"/>
              </a:lnTo>
              <a:lnTo>
                <a:pt x="225110" y="0"/>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09AD50A-A9F3-A145-9790-882176A51C3F}">
      <dsp:nvSpPr>
        <dsp:cNvPr id="0" name=""/>
        <dsp:cNvSpPr/>
      </dsp:nvSpPr>
      <dsp:spPr>
        <a:xfrm>
          <a:off x="1519" y="773943"/>
          <a:ext cx="1125550" cy="343292"/>
        </a:xfrm>
        <a:prstGeom prst="rect">
          <a:avLst/>
        </a:prstGeom>
        <a:no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zh-CN" altLang="en-US" sz="1600" kern="12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流通过程</a:t>
          </a:r>
        </a:p>
      </dsp:txBody>
      <dsp:txXfrm>
        <a:off x="1519" y="773943"/>
        <a:ext cx="1125550" cy="343292"/>
      </dsp:txXfrm>
    </dsp:sp>
    <dsp:sp modelId="{DA4CCF9E-20A5-D745-A5C5-FBD9AFBA658D}">
      <dsp:nvSpPr>
        <dsp:cNvPr id="0" name=""/>
        <dsp:cNvSpPr/>
      </dsp:nvSpPr>
      <dsp:spPr>
        <a:xfrm>
          <a:off x="1352180" y="289956"/>
          <a:ext cx="1125550" cy="343292"/>
        </a:xfrm>
        <a:prstGeom prst="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zh-CN" altLang="en-US" sz="1400" kern="1200" dirty="0" smtClean="0">
              <a:latin typeface="微软雅黑" panose="020B0503020204020204" pitchFamily="34" charset="-122"/>
              <a:ea typeface="微软雅黑" panose="020B0503020204020204" pitchFamily="34" charset="-122"/>
              <a:cs typeface="微软雅黑" panose="020B0503020204020204" pitchFamily="34" charset="-122"/>
            </a:rPr>
            <a:t>单个资本</a:t>
          </a:r>
          <a:endParaRPr lang="zh-CN" altLang="en-US" sz="1400" kern="1200" dirty="0">
            <a:latin typeface="微软雅黑" panose="020B0503020204020204" pitchFamily="34" charset="-122"/>
            <a:ea typeface="微软雅黑" panose="020B0503020204020204" pitchFamily="34" charset="-122"/>
            <a:cs typeface="微软雅黑" panose="020B0503020204020204" pitchFamily="34" charset="-122"/>
          </a:endParaRPr>
        </a:p>
      </dsp:txBody>
      <dsp:txXfrm>
        <a:off x="1352180" y="289956"/>
        <a:ext cx="1125550" cy="343292"/>
      </dsp:txXfrm>
    </dsp:sp>
    <dsp:sp modelId="{7E7AFC69-C637-F143-8A93-F4872B35F14E}">
      <dsp:nvSpPr>
        <dsp:cNvPr id="0" name=""/>
        <dsp:cNvSpPr/>
      </dsp:nvSpPr>
      <dsp:spPr>
        <a:xfrm>
          <a:off x="2702840" y="47963"/>
          <a:ext cx="1125550" cy="343292"/>
        </a:xfrm>
        <a:prstGeom prst="rect">
          <a:avLst/>
        </a:prstGeom>
        <a:no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zh-CN" altLang="en-US" sz="1400" kern="12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单个资本循环</a:t>
          </a:r>
          <a:endParaRPr lang="zh-CN" altLang="en-US" sz="1400" kern="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dsp:txBody>
      <dsp:txXfrm>
        <a:off x="2702840" y="47963"/>
        <a:ext cx="1125550" cy="343292"/>
      </dsp:txXfrm>
    </dsp:sp>
    <dsp:sp modelId="{9B020C9C-3D21-5C41-B09F-565E250F9084}">
      <dsp:nvSpPr>
        <dsp:cNvPr id="0" name=""/>
        <dsp:cNvSpPr/>
      </dsp:nvSpPr>
      <dsp:spPr>
        <a:xfrm>
          <a:off x="2702840" y="531950"/>
          <a:ext cx="1125550" cy="343292"/>
        </a:xfrm>
        <a:prstGeom prst="rect">
          <a:avLst/>
        </a:prstGeom>
        <a:solidFill>
          <a:srgbClr val="C00000"/>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zh-CN" altLang="en-US" sz="1400" kern="1200" dirty="0" smtClean="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单个资本周转</a:t>
          </a:r>
          <a:endParaRPr lang="zh-CN" altLang="en-US" sz="1400" kern="12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dsp:txBody>
      <dsp:txXfrm>
        <a:off x="2702840" y="531950"/>
        <a:ext cx="1125550" cy="343292"/>
      </dsp:txXfrm>
    </dsp:sp>
    <dsp:sp modelId="{E5926970-99F7-A149-B521-4693C2035B7C}">
      <dsp:nvSpPr>
        <dsp:cNvPr id="0" name=""/>
        <dsp:cNvSpPr/>
      </dsp:nvSpPr>
      <dsp:spPr>
        <a:xfrm>
          <a:off x="1352180" y="773943"/>
          <a:ext cx="1125550" cy="343292"/>
        </a:xfrm>
        <a:prstGeom prst="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zh-CN" altLang="en-US" sz="1400" kern="1200" dirty="0" smtClean="0">
              <a:latin typeface="微软雅黑" panose="020B0503020204020204" pitchFamily="34" charset="-122"/>
              <a:ea typeface="微软雅黑" panose="020B0503020204020204" pitchFamily="34" charset="-122"/>
              <a:cs typeface="微软雅黑" panose="020B0503020204020204" pitchFamily="34" charset="-122"/>
            </a:rPr>
            <a:t>社会资本</a:t>
          </a:r>
          <a:endParaRPr lang="zh-CN" altLang="en-US" sz="1400" kern="1200" dirty="0">
            <a:latin typeface="微软雅黑" panose="020B0503020204020204" pitchFamily="34" charset="-122"/>
            <a:ea typeface="微软雅黑" panose="020B0503020204020204" pitchFamily="34" charset="-122"/>
            <a:cs typeface="微软雅黑" panose="020B0503020204020204" pitchFamily="34" charset="-122"/>
          </a:endParaRPr>
        </a:p>
      </dsp:txBody>
      <dsp:txXfrm>
        <a:off x="1352180" y="773943"/>
        <a:ext cx="1125550" cy="343292"/>
      </dsp:txXfrm>
    </dsp:sp>
    <dsp:sp modelId="{55C55397-AE06-CA4C-95DE-92A68D65C8F7}">
      <dsp:nvSpPr>
        <dsp:cNvPr id="0" name=""/>
        <dsp:cNvSpPr/>
      </dsp:nvSpPr>
      <dsp:spPr>
        <a:xfrm>
          <a:off x="1352180" y="1257930"/>
          <a:ext cx="1125550" cy="343292"/>
        </a:xfrm>
        <a:prstGeom prst="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zh-CN" altLang="en-US" sz="1400" kern="1200" dirty="0" smtClean="0">
              <a:latin typeface="微软雅黑" panose="020B0503020204020204" pitchFamily="34" charset="-122"/>
              <a:ea typeface="微软雅黑" panose="020B0503020204020204" pitchFamily="34" charset="-122"/>
              <a:cs typeface="微软雅黑" panose="020B0503020204020204" pitchFamily="34" charset="-122"/>
            </a:rPr>
            <a:t>经济危机</a:t>
          </a:r>
          <a:endParaRPr lang="zh-CN" altLang="en-US" sz="1400" kern="1200" dirty="0">
            <a:latin typeface="微软雅黑" panose="020B0503020204020204" pitchFamily="34" charset="-122"/>
            <a:ea typeface="微软雅黑" panose="020B0503020204020204" pitchFamily="34" charset="-122"/>
            <a:cs typeface="微软雅黑" panose="020B0503020204020204" pitchFamily="34" charset="-122"/>
          </a:endParaRPr>
        </a:p>
      </dsp:txBody>
      <dsp:txXfrm>
        <a:off x="1352180" y="1257930"/>
        <a:ext cx="1125550" cy="343292"/>
      </dsp:txXfrm>
    </dsp:sp>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49D310-A9E2-694C-9768-1A427E4CFA54}">
      <dsp:nvSpPr>
        <dsp:cNvPr id="0" name=""/>
        <dsp:cNvSpPr/>
      </dsp:nvSpPr>
      <dsp:spPr>
        <a:xfrm>
          <a:off x="4191054" y="3498656"/>
          <a:ext cx="556800" cy="598560"/>
        </a:xfrm>
        <a:custGeom>
          <a:avLst/>
          <a:gdLst/>
          <a:ahLst/>
          <a:cxnLst/>
          <a:rect l="0" t="0" r="0" b="0"/>
          <a:pathLst>
            <a:path>
              <a:moveTo>
                <a:pt x="0" y="0"/>
              </a:moveTo>
              <a:lnTo>
                <a:pt x="278400" y="0"/>
              </a:lnTo>
              <a:lnTo>
                <a:pt x="278400" y="598560"/>
              </a:lnTo>
              <a:lnTo>
                <a:pt x="556800" y="598560"/>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8053315-32A6-FB42-955B-DF837BF2E3D5}">
      <dsp:nvSpPr>
        <dsp:cNvPr id="0" name=""/>
        <dsp:cNvSpPr/>
      </dsp:nvSpPr>
      <dsp:spPr>
        <a:xfrm>
          <a:off x="7531858" y="2888136"/>
          <a:ext cx="556800" cy="1197121"/>
        </a:xfrm>
        <a:custGeom>
          <a:avLst/>
          <a:gdLst/>
          <a:ahLst/>
          <a:cxnLst/>
          <a:rect l="0" t="0" r="0" b="0"/>
          <a:pathLst>
            <a:path>
              <a:moveTo>
                <a:pt x="0" y="0"/>
              </a:moveTo>
              <a:lnTo>
                <a:pt x="278400" y="0"/>
              </a:lnTo>
              <a:lnTo>
                <a:pt x="278400" y="1197121"/>
              </a:lnTo>
              <a:lnTo>
                <a:pt x="556800" y="1197121"/>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F878C0A-814F-CD46-93BA-71DBF43FB969}">
      <dsp:nvSpPr>
        <dsp:cNvPr id="0" name=""/>
        <dsp:cNvSpPr/>
      </dsp:nvSpPr>
      <dsp:spPr>
        <a:xfrm>
          <a:off x="7531858" y="2842416"/>
          <a:ext cx="556800" cy="91440"/>
        </a:xfrm>
        <a:custGeom>
          <a:avLst/>
          <a:gdLst/>
          <a:ahLst/>
          <a:cxnLst/>
          <a:rect l="0" t="0" r="0" b="0"/>
          <a:pathLst>
            <a:path>
              <a:moveTo>
                <a:pt x="0" y="45720"/>
              </a:moveTo>
              <a:lnTo>
                <a:pt x="556800" y="45720"/>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7818B8A-B901-C64F-B2A8-ED40BB5C0732}">
      <dsp:nvSpPr>
        <dsp:cNvPr id="0" name=""/>
        <dsp:cNvSpPr/>
      </dsp:nvSpPr>
      <dsp:spPr>
        <a:xfrm>
          <a:off x="7531858" y="1691014"/>
          <a:ext cx="556800" cy="1197121"/>
        </a:xfrm>
        <a:custGeom>
          <a:avLst/>
          <a:gdLst/>
          <a:ahLst/>
          <a:cxnLst/>
          <a:rect l="0" t="0" r="0" b="0"/>
          <a:pathLst>
            <a:path>
              <a:moveTo>
                <a:pt x="0" y="1197121"/>
              </a:moveTo>
              <a:lnTo>
                <a:pt x="278400" y="1197121"/>
              </a:lnTo>
              <a:lnTo>
                <a:pt x="278400" y="0"/>
              </a:lnTo>
              <a:lnTo>
                <a:pt x="556800" y="0"/>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58274EA-8762-F844-8376-ED460773996A}">
      <dsp:nvSpPr>
        <dsp:cNvPr id="0" name=""/>
        <dsp:cNvSpPr/>
      </dsp:nvSpPr>
      <dsp:spPr>
        <a:xfrm>
          <a:off x="4191054" y="2888136"/>
          <a:ext cx="556800" cy="610520"/>
        </a:xfrm>
        <a:custGeom>
          <a:avLst/>
          <a:gdLst/>
          <a:ahLst/>
          <a:cxnLst/>
          <a:rect l="0" t="0" r="0" b="0"/>
          <a:pathLst>
            <a:path>
              <a:moveTo>
                <a:pt x="0" y="610520"/>
              </a:moveTo>
              <a:lnTo>
                <a:pt x="278400" y="610520"/>
              </a:lnTo>
              <a:lnTo>
                <a:pt x="278400" y="0"/>
              </a:lnTo>
              <a:lnTo>
                <a:pt x="556800" y="0"/>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A152278-B98E-4445-839D-43497D0515F9}">
      <dsp:nvSpPr>
        <dsp:cNvPr id="0" name=""/>
        <dsp:cNvSpPr/>
      </dsp:nvSpPr>
      <dsp:spPr>
        <a:xfrm>
          <a:off x="545" y="2736307"/>
          <a:ext cx="4190509" cy="1524698"/>
        </a:xfrm>
        <a:prstGeom prst="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1422400">
            <a:lnSpc>
              <a:spcPct val="90000"/>
            </a:lnSpc>
            <a:spcBef>
              <a:spcPct val="0"/>
            </a:spcBef>
            <a:spcAft>
              <a:spcPct val="35000"/>
            </a:spcAft>
          </a:pPr>
          <a:r>
            <a:rPr lang="en-US" altLang="zh-CN" sz="3200" kern="12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3.</a:t>
          </a:r>
          <a:r>
            <a:rPr lang="zh-CN" altLang="en-US" sz="3200" kern="12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资本的流通过程和</a:t>
          </a:r>
        </a:p>
        <a:p>
          <a:pPr lvl="0" algn="ctr" defTabSz="1422400">
            <a:lnSpc>
              <a:spcPct val="90000"/>
            </a:lnSpc>
            <a:spcBef>
              <a:spcPct val="0"/>
            </a:spcBef>
            <a:spcAft>
              <a:spcPct val="35000"/>
            </a:spcAft>
          </a:pPr>
          <a:r>
            <a:rPr lang="zh-CN" altLang="en-US" sz="3200" kern="12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剩余价值的分配</a:t>
          </a:r>
          <a:endParaRPr lang="zh-CN" altLang="en-US" sz="3200" kern="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dsp:txBody>
      <dsp:txXfrm>
        <a:off x="545" y="2736307"/>
        <a:ext cx="4190509" cy="1524698"/>
      </dsp:txXfrm>
    </dsp:sp>
    <dsp:sp modelId="{85CF5292-3C5E-E04E-BA61-5DFB476F2430}">
      <dsp:nvSpPr>
        <dsp:cNvPr id="0" name=""/>
        <dsp:cNvSpPr/>
      </dsp:nvSpPr>
      <dsp:spPr>
        <a:xfrm>
          <a:off x="4747855" y="2463575"/>
          <a:ext cx="2784003" cy="849120"/>
        </a:xfrm>
        <a:prstGeom prst="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1422400">
            <a:lnSpc>
              <a:spcPct val="90000"/>
            </a:lnSpc>
            <a:spcBef>
              <a:spcPct val="0"/>
            </a:spcBef>
            <a:spcAft>
              <a:spcPct val="35000"/>
            </a:spcAft>
          </a:pPr>
          <a:r>
            <a:rPr lang="zh-CN" altLang="en-US" sz="3200" kern="12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流通过程</a:t>
          </a:r>
          <a:endParaRPr lang="zh-CN" altLang="en-US" sz="3200" kern="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dsp:txBody>
      <dsp:txXfrm>
        <a:off x="4747855" y="2463575"/>
        <a:ext cx="2784003" cy="849120"/>
      </dsp:txXfrm>
    </dsp:sp>
    <dsp:sp modelId="{A225024C-5EC4-794F-8303-6B805AB003F6}">
      <dsp:nvSpPr>
        <dsp:cNvPr id="0" name=""/>
        <dsp:cNvSpPr/>
      </dsp:nvSpPr>
      <dsp:spPr>
        <a:xfrm>
          <a:off x="8088659" y="1266454"/>
          <a:ext cx="2784003" cy="849120"/>
        </a:xfrm>
        <a:prstGeom prst="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1422400">
            <a:lnSpc>
              <a:spcPct val="90000"/>
            </a:lnSpc>
            <a:spcBef>
              <a:spcPct val="0"/>
            </a:spcBef>
            <a:spcAft>
              <a:spcPct val="35000"/>
            </a:spcAft>
          </a:pPr>
          <a:r>
            <a:rPr lang="zh-CN" altLang="en-US" sz="3200" kern="1200" dirty="0" smtClean="0">
              <a:latin typeface="微软雅黑" panose="020B0503020204020204" pitchFamily="34" charset="-122"/>
              <a:ea typeface="微软雅黑" panose="020B0503020204020204" pitchFamily="34" charset="-122"/>
              <a:cs typeface="微软雅黑" panose="020B0503020204020204" pitchFamily="34" charset="-122"/>
            </a:rPr>
            <a:t>单个资本</a:t>
          </a:r>
          <a:endParaRPr lang="zh-CN" altLang="en-US" sz="3200" kern="1200" dirty="0">
            <a:latin typeface="微软雅黑" panose="020B0503020204020204" pitchFamily="34" charset="-122"/>
            <a:ea typeface="微软雅黑" panose="020B0503020204020204" pitchFamily="34" charset="-122"/>
            <a:cs typeface="微软雅黑" panose="020B0503020204020204" pitchFamily="34" charset="-122"/>
          </a:endParaRPr>
        </a:p>
      </dsp:txBody>
      <dsp:txXfrm>
        <a:off x="8088659" y="1266454"/>
        <a:ext cx="2784003" cy="849120"/>
      </dsp:txXfrm>
    </dsp:sp>
    <dsp:sp modelId="{4C9B26A5-1E8E-F044-A21F-37AE2B31E0EC}">
      <dsp:nvSpPr>
        <dsp:cNvPr id="0" name=""/>
        <dsp:cNvSpPr/>
      </dsp:nvSpPr>
      <dsp:spPr>
        <a:xfrm>
          <a:off x="8088659" y="2463575"/>
          <a:ext cx="2784003" cy="849120"/>
        </a:xfrm>
        <a:prstGeom prst="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1422400">
            <a:lnSpc>
              <a:spcPct val="90000"/>
            </a:lnSpc>
            <a:spcBef>
              <a:spcPct val="0"/>
            </a:spcBef>
            <a:spcAft>
              <a:spcPct val="35000"/>
            </a:spcAft>
          </a:pPr>
          <a:r>
            <a:rPr lang="zh-CN" altLang="en-US" sz="3200" kern="1200" dirty="0" smtClean="0">
              <a:latin typeface="微软雅黑" panose="020B0503020204020204" pitchFamily="34" charset="-122"/>
              <a:ea typeface="微软雅黑" panose="020B0503020204020204" pitchFamily="34" charset="-122"/>
              <a:cs typeface="微软雅黑" panose="020B0503020204020204" pitchFamily="34" charset="-122"/>
            </a:rPr>
            <a:t>社会资本</a:t>
          </a:r>
          <a:endParaRPr lang="zh-CN" altLang="en-US" sz="3200" kern="1200" dirty="0">
            <a:latin typeface="微软雅黑" panose="020B0503020204020204" pitchFamily="34" charset="-122"/>
            <a:ea typeface="微软雅黑" panose="020B0503020204020204" pitchFamily="34" charset="-122"/>
            <a:cs typeface="微软雅黑" panose="020B0503020204020204" pitchFamily="34" charset="-122"/>
          </a:endParaRPr>
        </a:p>
      </dsp:txBody>
      <dsp:txXfrm>
        <a:off x="8088659" y="2463575"/>
        <a:ext cx="2784003" cy="849120"/>
      </dsp:txXfrm>
    </dsp:sp>
    <dsp:sp modelId="{971534A6-5310-C144-BE86-2A22A28D3E37}">
      <dsp:nvSpPr>
        <dsp:cNvPr id="0" name=""/>
        <dsp:cNvSpPr/>
      </dsp:nvSpPr>
      <dsp:spPr>
        <a:xfrm>
          <a:off x="8088659" y="3660697"/>
          <a:ext cx="2784003" cy="849120"/>
        </a:xfrm>
        <a:prstGeom prst="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1422400">
            <a:lnSpc>
              <a:spcPct val="90000"/>
            </a:lnSpc>
            <a:spcBef>
              <a:spcPct val="0"/>
            </a:spcBef>
            <a:spcAft>
              <a:spcPct val="35000"/>
            </a:spcAft>
          </a:pPr>
          <a:r>
            <a:rPr lang="zh-CN" altLang="en-US" sz="3200" kern="1200" dirty="0" smtClean="0">
              <a:latin typeface="微软雅黑" panose="020B0503020204020204" pitchFamily="34" charset="-122"/>
              <a:ea typeface="微软雅黑" panose="020B0503020204020204" pitchFamily="34" charset="-122"/>
              <a:cs typeface="微软雅黑" panose="020B0503020204020204" pitchFamily="34" charset="-122"/>
            </a:rPr>
            <a:t>经济危机</a:t>
          </a:r>
          <a:endParaRPr lang="zh-CN" altLang="en-US" sz="3200" kern="1200" dirty="0">
            <a:latin typeface="微软雅黑" panose="020B0503020204020204" pitchFamily="34" charset="-122"/>
            <a:ea typeface="微软雅黑" panose="020B0503020204020204" pitchFamily="34" charset="-122"/>
            <a:cs typeface="微软雅黑" panose="020B0503020204020204" pitchFamily="34" charset="-122"/>
          </a:endParaRPr>
        </a:p>
      </dsp:txBody>
      <dsp:txXfrm>
        <a:off x="8088659" y="3660697"/>
        <a:ext cx="2784003" cy="849120"/>
      </dsp:txXfrm>
    </dsp:sp>
    <dsp:sp modelId="{CEF70C8A-AEE8-B940-9B8F-68EDF8CB8886}">
      <dsp:nvSpPr>
        <dsp:cNvPr id="0" name=""/>
        <dsp:cNvSpPr/>
      </dsp:nvSpPr>
      <dsp:spPr>
        <a:xfrm>
          <a:off x="4747855" y="3660697"/>
          <a:ext cx="2804994" cy="873040"/>
        </a:xfrm>
        <a:prstGeom prst="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1422400">
            <a:lnSpc>
              <a:spcPct val="90000"/>
            </a:lnSpc>
            <a:spcBef>
              <a:spcPct val="0"/>
            </a:spcBef>
            <a:spcAft>
              <a:spcPct val="35000"/>
            </a:spcAft>
          </a:pPr>
          <a:r>
            <a:rPr lang="zh-CN" altLang="en-US" sz="3200" kern="12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剩余价值分配</a:t>
          </a:r>
          <a:endParaRPr lang="zh-CN" altLang="en-US" sz="3200" kern="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dsp:txBody>
      <dsp:txXfrm>
        <a:off x="4747855" y="3660697"/>
        <a:ext cx="2804994" cy="873040"/>
      </dsp:txXfrm>
    </dsp:sp>
  </dsp:spTree>
</dsp:drawing>
</file>

<file path=ppt/diagrams/drawing2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B32A8AF-DC4D-0741-9022-834A3581C848}">
      <dsp:nvSpPr>
        <dsp:cNvPr id="0" name=""/>
        <dsp:cNvSpPr/>
      </dsp:nvSpPr>
      <dsp:spPr>
        <a:xfrm>
          <a:off x="2764885" y="584972"/>
          <a:ext cx="200764" cy="431643"/>
        </a:xfrm>
        <a:custGeom>
          <a:avLst/>
          <a:gdLst/>
          <a:ahLst/>
          <a:cxnLst/>
          <a:rect l="0" t="0" r="0" b="0"/>
          <a:pathLst>
            <a:path>
              <a:moveTo>
                <a:pt x="0" y="0"/>
              </a:moveTo>
              <a:lnTo>
                <a:pt x="100382" y="0"/>
              </a:lnTo>
              <a:lnTo>
                <a:pt x="100382" y="431643"/>
              </a:lnTo>
              <a:lnTo>
                <a:pt x="200764" y="431643"/>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00DC0AD-4267-0144-B019-5BF00146421D}">
      <dsp:nvSpPr>
        <dsp:cNvPr id="0" name=""/>
        <dsp:cNvSpPr/>
      </dsp:nvSpPr>
      <dsp:spPr>
        <a:xfrm>
          <a:off x="2764885" y="539252"/>
          <a:ext cx="200764" cy="91440"/>
        </a:xfrm>
        <a:custGeom>
          <a:avLst/>
          <a:gdLst/>
          <a:ahLst/>
          <a:cxnLst/>
          <a:rect l="0" t="0" r="0" b="0"/>
          <a:pathLst>
            <a:path>
              <a:moveTo>
                <a:pt x="0" y="45720"/>
              </a:moveTo>
              <a:lnTo>
                <a:pt x="200764" y="4572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6B5F095-1ED4-9942-823F-6788718AACC4}">
      <dsp:nvSpPr>
        <dsp:cNvPr id="0" name=""/>
        <dsp:cNvSpPr/>
      </dsp:nvSpPr>
      <dsp:spPr>
        <a:xfrm>
          <a:off x="2764885" y="153328"/>
          <a:ext cx="200764" cy="431643"/>
        </a:xfrm>
        <a:custGeom>
          <a:avLst/>
          <a:gdLst/>
          <a:ahLst/>
          <a:cxnLst/>
          <a:rect l="0" t="0" r="0" b="0"/>
          <a:pathLst>
            <a:path>
              <a:moveTo>
                <a:pt x="0" y="431643"/>
              </a:moveTo>
              <a:lnTo>
                <a:pt x="100382" y="431643"/>
              </a:lnTo>
              <a:lnTo>
                <a:pt x="100382" y="0"/>
              </a:lnTo>
              <a:lnTo>
                <a:pt x="200764"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92E6286-8783-FD4B-BE3B-69EB557D127B}">
      <dsp:nvSpPr>
        <dsp:cNvPr id="0" name=""/>
        <dsp:cNvSpPr/>
      </dsp:nvSpPr>
      <dsp:spPr>
        <a:xfrm>
          <a:off x="1761062" y="431888"/>
          <a:ext cx="1003823" cy="306166"/>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zh-CN" altLang="en-US" sz="1400" kern="1200" dirty="0" smtClean="0">
              <a:latin typeface="微软雅黑" panose="020B0503020204020204" pitchFamily="34" charset="-122"/>
              <a:ea typeface="微软雅黑" panose="020B0503020204020204" pitchFamily="34" charset="-122"/>
              <a:cs typeface="微软雅黑" panose="020B0503020204020204" pitchFamily="34" charset="-122"/>
            </a:rPr>
            <a:t>流通过程</a:t>
          </a:r>
          <a:endParaRPr lang="zh-CN" altLang="en-US" sz="1400" kern="1200" dirty="0">
            <a:latin typeface="微软雅黑" panose="020B0503020204020204" pitchFamily="34" charset="-122"/>
            <a:ea typeface="微软雅黑" panose="020B0503020204020204" pitchFamily="34" charset="-122"/>
            <a:cs typeface="微软雅黑" panose="020B0503020204020204" pitchFamily="34" charset="-122"/>
          </a:endParaRPr>
        </a:p>
      </dsp:txBody>
      <dsp:txXfrm>
        <a:off x="1761062" y="431888"/>
        <a:ext cx="1003823" cy="306166"/>
      </dsp:txXfrm>
    </dsp:sp>
    <dsp:sp modelId="{926CB78C-8858-514F-AAD9-41CD7496C480}">
      <dsp:nvSpPr>
        <dsp:cNvPr id="0" name=""/>
        <dsp:cNvSpPr/>
      </dsp:nvSpPr>
      <dsp:spPr>
        <a:xfrm>
          <a:off x="2965650" y="245"/>
          <a:ext cx="1003823" cy="306166"/>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zh-CN" altLang="en-US" sz="1400" kern="1200" dirty="0" smtClean="0"/>
            <a:t>单个资本</a:t>
          </a:r>
        </a:p>
      </dsp:txBody>
      <dsp:txXfrm>
        <a:off x="2965650" y="245"/>
        <a:ext cx="1003823" cy="306166"/>
      </dsp:txXfrm>
    </dsp:sp>
    <dsp:sp modelId="{8D51A910-C9C9-DE4F-91F3-F4CF0660A776}">
      <dsp:nvSpPr>
        <dsp:cNvPr id="0" name=""/>
        <dsp:cNvSpPr/>
      </dsp:nvSpPr>
      <dsp:spPr>
        <a:xfrm>
          <a:off x="2965650" y="431888"/>
          <a:ext cx="1003823" cy="306166"/>
        </a:xfrm>
        <a:prstGeom prst="rect">
          <a:avLst/>
        </a:prstGeom>
        <a:solidFill>
          <a:srgbClr val="C00000"/>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zh-CN" altLang="en-US" sz="1400" kern="1200" dirty="0" smtClean="0">
              <a:solidFill>
                <a:schemeClr val="bg1"/>
              </a:solidFill>
            </a:rPr>
            <a:t>社会资本</a:t>
          </a:r>
          <a:endParaRPr lang="zh-CN" altLang="en-US" sz="1400" kern="1200" dirty="0">
            <a:solidFill>
              <a:schemeClr val="bg1"/>
            </a:solidFill>
          </a:endParaRPr>
        </a:p>
      </dsp:txBody>
      <dsp:txXfrm>
        <a:off x="2965650" y="431888"/>
        <a:ext cx="1003823" cy="306166"/>
      </dsp:txXfrm>
    </dsp:sp>
    <dsp:sp modelId="{D8099880-90BE-A84C-9C7A-67373CBD9932}">
      <dsp:nvSpPr>
        <dsp:cNvPr id="0" name=""/>
        <dsp:cNvSpPr/>
      </dsp:nvSpPr>
      <dsp:spPr>
        <a:xfrm>
          <a:off x="2965650" y="863532"/>
          <a:ext cx="1003823" cy="306166"/>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zh-CN" altLang="en-US" sz="1400" kern="1200" dirty="0" smtClean="0"/>
            <a:t>经济危机</a:t>
          </a:r>
          <a:endParaRPr lang="zh-CN" altLang="en-US" sz="1400" kern="1200" dirty="0"/>
        </a:p>
      </dsp:txBody>
      <dsp:txXfrm>
        <a:off x="2965650" y="863532"/>
        <a:ext cx="1003823" cy="30616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41D638-9024-7B46-B723-4B78845476C0}">
      <dsp:nvSpPr>
        <dsp:cNvPr id="0" name=""/>
        <dsp:cNvSpPr/>
      </dsp:nvSpPr>
      <dsp:spPr>
        <a:xfrm>
          <a:off x="2393737" y="722257"/>
          <a:ext cx="302834" cy="325547"/>
        </a:xfrm>
        <a:custGeom>
          <a:avLst/>
          <a:gdLst/>
          <a:ahLst/>
          <a:cxnLst/>
          <a:rect l="0" t="0" r="0" b="0"/>
          <a:pathLst>
            <a:path>
              <a:moveTo>
                <a:pt x="0" y="0"/>
              </a:moveTo>
              <a:lnTo>
                <a:pt x="151417" y="0"/>
              </a:lnTo>
              <a:lnTo>
                <a:pt x="151417" y="325547"/>
              </a:lnTo>
              <a:lnTo>
                <a:pt x="302834" y="325547"/>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962CAF8-E475-2944-81A5-E668F795D11E}">
      <dsp:nvSpPr>
        <dsp:cNvPr id="0" name=""/>
        <dsp:cNvSpPr/>
      </dsp:nvSpPr>
      <dsp:spPr>
        <a:xfrm>
          <a:off x="2393737" y="396710"/>
          <a:ext cx="302834" cy="325547"/>
        </a:xfrm>
        <a:custGeom>
          <a:avLst/>
          <a:gdLst/>
          <a:ahLst/>
          <a:cxnLst/>
          <a:rect l="0" t="0" r="0" b="0"/>
          <a:pathLst>
            <a:path>
              <a:moveTo>
                <a:pt x="0" y="325547"/>
              </a:moveTo>
              <a:lnTo>
                <a:pt x="151417" y="325547"/>
              </a:lnTo>
              <a:lnTo>
                <a:pt x="151417" y="0"/>
              </a:lnTo>
              <a:lnTo>
                <a:pt x="302834" y="0"/>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EAC7664-DE67-3642-BF66-D03793F54C14}">
      <dsp:nvSpPr>
        <dsp:cNvPr id="0" name=""/>
        <dsp:cNvSpPr/>
      </dsp:nvSpPr>
      <dsp:spPr>
        <a:xfrm>
          <a:off x="1064370" y="676537"/>
          <a:ext cx="302834" cy="91440"/>
        </a:xfrm>
        <a:custGeom>
          <a:avLst/>
          <a:gdLst/>
          <a:ahLst/>
          <a:cxnLst/>
          <a:rect l="0" t="0" r="0" b="0"/>
          <a:pathLst>
            <a:path>
              <a:moveTo>
                <a:pt x="0" y="45720"/>
              </a:moveTo>
              <a:lnTo>
                <a:pt x="302834" y="45720"/>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BA6818B-09BA-4640-8804-C01D96041BF1}">
      <dsp:nvSpPr>
        <dsp:cNvPr id="0" name=""/>
        <dsp:cNvSpPr/>
      </dsp:nvSpPr>
      <dsp:spPr>
        <a:xfrm>
          <a:off x="1118" y="491346"/>
          <a:ext cx="1063251" cy="461822"/>
        </a:xfrm>
        <a:prstGeom prst="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zh-CN" altLang="en-US" sz="1600" kern="1200" dirty="0" smtClean="0">
              <a:latin typeface="微软雅黑" panose="020B0503020204020204" pitchFamily="34" charset="-122"/>
              <a:ea typeface="微软雅黑" panose="020B0503020204020204" pitchFamily="34" charset="-122"/>
              <a:cs typeface="微软雅黑" panose="020B0503020204020204" pitchFamily="34" charset="-122"/>
            </a:rPr>
            <a:t>条件</a:t>
          </a:r>
          <a:endParaRPr lang="zh-CN" altLang="en-US" sz="1600" kern="1200" dirty="0">
            <a:latin typeface="微软雅黑" panose="020B0503020204020204" pitchFamily="34" charset="-122"/>
            <a:ea typeface="微软雅黑" panose="020B0503020204020204" pitchFamily="34" charset="-122"/>
            <a:cs typeface="微软雅黑" panose="020B0503020204020204" pitchFamily="34" charset="-122"/>
          </a:endParaRPr>
        </a:p>
      </dsp:txBody>
      <dsp:txXfrm>
        <a:off x="1118" y="491346"/>
        <a:ext cx="1063251" cy="461822"/>
      </dsp:txXfrm>
    </dsp:sp>
    <dsp:sp modelId="{EFC4E3A8-1DBB-5D47-B6E9-7D85954D8358}">
      <dsp:nvSpPr>
        <dsp:cNvPr id="0" name=""/>
        <dsp:cNvSpPr/>
      </dsp:nvSpPr>
      <dsp:spPr>
        <a:xfrm>
          <a:off x="1367204" y="492103"/>
          <a:ext cx="1026532" cy="460307"/>
        </a:xfrm>
        <a:prstGeom prst="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zh-CN" altLang="en-US" sz="1600" kern="1200" dirty="0" smtClean="0">
              <a:latin typeface="微软雅黑" panose="020B0503020204020204" pitchFamily="34" charset="-122"/>
              <a:ea typeface="微软雅黑" panose="020B0503020204020204" pitchFamily="34" charset="-122"/>
              <a:cs typeface="微软雅黑" panose="020B0503020204020204" pitchFamily="34" charset="-122"/>
            </a:rPr>
            <a:t>劳动力</a:t>
          </a:r>
          <a:endParaRPr lang="zh-CN" altLang="en-US" sz="1600" kern="1200" dirty="0">
            <a:latin typeface="微软雅黑" panose="020B0503020204020204" pitchFamily="34" charset="-122"/>
            <a:ea typeface="微软雅黑" panose="020B0503020204020204" pitchFamily="34" charset="-122"/>
            <a:cs typeface="微软雅黑" panose="020B0503020204020204" pitchFamily="34" charset="-122"/>
          </a:endParaRPr>
        </a:p>
      </dsp:txBody>
      <dsp:txXfrm>
        <a:off x="1367204" y="492103"/>
        <a:ext cx="1026532" cy="460307"/>
      </dsp:txXfrm>
    </dsp:sp>
    <dsp:sp modelId="{2084C0C2-1681-4041-8EBB-62785D095E41}">
      <dsp:nvSpPr>
        <dsp:cNvPr id="0" name=""/>
        <dsp:cNvSpPr/>
      </dsp:nvSpPr>
      <dsp:spPr>
        <a:xfrm>
          <a:off x="2696571" y="165799"/>
          <a:ext cx="1539140" cy="461822"/>
        </a:xfrm>
        <a:prstGeom prst="rect">
          <a:avLst/>
        </a:prstGeom>
        <a:solidFill>
          <a:srgbClr val="C00000"/>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zh-CN" altLang="en-US" sz="1600" kern="1200" dirty="0" smtClean="0">
              <a:latin typeface="微软雅黑" panose="020B0503020204020204" pitchFamily="34" charset="-122"/>
              <a:ea typeface="微软雅黑" panose="020B0503020204020204" pitchFamily="34" charset="-122"/>
              <a:cs typeface="微软雅黑" panose="020B0503020204020204" pitchFamily="34" charset="-122"/>
            </a:rPr>
            <a:t>劳动力成为商品</a:t>
          </a:r>
          <a:endParaRPr lang="zh-CN" altLang="en-US" sz="1600" kern="1200" dirty="0">
            <a:latin typeface="微软雅黑" panose="020B0503020204020204" pitchFamily="34" charset="-122"/>
            <a:ea typeface="微软雅黑" panose="020B0503020204020204" pitchFamily="34" charset="-122"/>
            <a:cs typeface="微软雅黑" panose="020B0503020204020204" pitchFamily="34" charset="-122"/>
          </a:endParaRPr>
        </a:p>
      </dsp:txBody>
      <dsp:txXfrm>
        <a:off x="2696571" y="165799"/>
        <a:ext cx="1539140" cy="461822"/>
      </dsp:txXfrm>
    </dsp:sp>
    <dsp:sp modelId="{588FEF5E-8F14-8044-9F5B-80CF98C0FC68}">
      <dsp:nvSpPr>
        <dsp:cNvPr id="0" name=""/>
        <dsp:cNvSpPr/>
      </dsp:nvSpPr>
      <dsp:spPr>
        <a:xfrm>
          <a:off x="2696571" y="816893"/>
          <a:ext cx="2054837" cy="461822"/>
        </a:xfrm>
        <a:prstGeom prst="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zh-CN" altLang="en-US" sz="1600" kern="1200" dirty="0" smtClean="0">
              <a:latin typeface="微软雅黑" panose="020B0503020204020204" pitchFamily="34" charset="-122"/>
              <a:ea typeface="微软雅黑" panose="020B0503020204020204" pitchFamily="34" charset="-122"/>
              <a:cs typeface="微软雅黑" panose="020B0503020204020204" pitchFamily="34" charset="-122"/>
            </a:rPr>
            <a:t>劳动力使用价值和价值</a:t>
          </a:r>
          <a:endParaRPr lang="zh-CN" altLang="en-US" sz="1600" kern="1200" dirty="0">
            <a:latin typeface="微软雅黑" panose="020B0503020204020204" pitchFamily="34" charset="-122"/>
            <a:ea typeface="微软雅黑" panose="020B0503020204020204" pitchFamily="34" charset="-122"/>
            <a:cs typeface="微软雅黑" panose="020B0503020204020204" pitchFamily="34" charset="-122"/>
          </a:endParaRPr>
        </a:p>
      </dsp:txBody>
      <dsp:txXfrm>
        <a:off x="2696571" y="816893"/>
        <a:ext cx="2054837" cy="461822"/>
      </dsp:txXfrm>
    </dsp:sp>
  </dsp:spTree>
</dsp:drawing>
</file>

<file path=ppt/diagrams/drawing3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49D310-A9E2-694C-9768-1A427E4CFA54}">
      <dsp:nvSpPr>
        <dsp:cNvPr id="0" name=""/>
        <dsp:cNvSpPr/>
      </dsp:nvSpPr>
      <dsp:spPr>
        <a:xfrm>
          <a:off x="4191054" y="3498656"/>
          <a:ext cx="556800" cy="598560"/>
        </a:xfrm>
        <a:custGeom>
          <a:avLst/>
          <a:gdLst/>
          <a:ahLst/>
          <a:cxnLst/>
          <a:rect l="0" t="0" r="0" b="0"/>
          <a:pathLst>
            <a:path>
              <a:moveTo>
                <a:pt x="0" y="0"/>
              </a:moveTo>
              <a:lnTo>
                <a:pt x="278400" y="0"/>
              </a:lnTo>
              <a:lnTo>
                <a:pt x="278400" y="598560"/>
              </a:lnTo>
              <a:lnTo>
                <a:pt x="556800" y="59856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8053315-32A6-FB42-955B-DF837BF2E3D5}">
      <dsp:nvSpPr>
        <dsp:cNvPr id="0" name=""/>
        <dsp:cNvSpPr/>
      </dsp:nvSpPr>
      <dsp:spPr>
        <a:xfrm>
          <a:off x="7531858" y="2888136"/>
          <a:ext cx="556800" cy="1197121"/>
        </a:xfrm>
        <a:custGeom>
          <a:avLst/>
          <a:gdLst/>
          <a:ahLst/>
          <a:cxnLst/>
          <a:rect l="0" t="0" r="0" b="0"/>
          <a:pathLst>
            <a:path>
              <a:moveTo>
                <a:pt x="0" y="0"/>
              </a:moveTo>
              <a:lnTo>
                <a:pt x="278400" y="0"/>
              </a:lnTo>
              <a:lnTo>
                <a:pt x="278400" y="1197121"/>
              </a:lnTo>
              <a:lnTo>
                <a:pt x="556800" y="1197121"/>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F878C0A-814F-CD46-93BA-71DBF43FB969}">
      <dsp:nvSpPr>
        <dsp:cNvPr id="0" name=""/>
        <dsp:cNvSpPr/>
      </dsp:nvSpPr>
      <dsp:spPr>
        <a:xfrm>
          <a:off x="7531858" y="2842416"/>
          <a:ext cx="556800" cy="91440"/>
        </a:xfrm>
        <a:custGeom>
          <a:avLst/>
          <a:gdLst/>
          <a:ahLst/>
          <a:cxnLst/>
          <a:rect l="0" t="0" r="0" b="0"/>
          <a:pathLst>
            <a:path>
              <a:moveTo>
                <a:pt x="0" y="45720"/>
              </a:moveTo>
              <a:lnTo>
                <a:pt x="556800" y="45720"/>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7818B8A-B901-C64F-B2A8-ED40BB5C0732}">
      <dsp:nvSpPr>
        <dsp:cNvPr id="0" name=""/>
        <dsp:cNvSpPr/>
      </dsp:nvSpPr>
      <dsp:spPr>
        <a:xfrm>
          <a:off x="7531858" y="1691014"/>
          <a:ext cx="556800" cy="1197121"/>
        </a:xfrm>
        <a:custGeom>
          <a:avLst/>
          <a:gdLst/>
          <a:ahLst/>
          <a:cxnLst/>
          <a:rect l="0" t="0" r="0" b="0"/>
          <a:pathLst>
            <a:path>
              <a:moveTo>
                <a:pt x="0" y="1197121"/>
              </a:moveTo>
              <a:lnTo>
                <a:pt x="278400" y="1197121"/>
              </a:lnTo>
              <a:lnTo>
                <a:pt x="278400" y="0"/>
              </a:lnTo>
              <a:lnTo>
                <a:pt x="556800" y="0"/>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58274EA-8762-F844-8376-ED460773996A}">
      <dsp:nvSpPr>
        <dsp:cNvPr id="0" name=""/>
        <dsp:cNvSpPr/>
      </dsp:nvSpPr>
      <dsp:spPr>
        <a:xfrm>
          <a:off x="4191054" y="2888136"/>
          <a:ext cx="556800" cy="610520"/>
        </a:xfrm>
        <a:custGeom>
          <a:avLst/>
          <a:gdLst/>
          <a:ahLst/>
          <a:cxnLst/>
          <a:rect l="0" t="0" r="0" b="0"/>
          <a:pathLst>
            <a:path>
              <a:moveTo>
                <a:pt x="0" y="610520"/>
              </a:moveTo>
              <a:lnTo>
                <a:pt x="278400" y="610520"/>
              </a:lnTo>
              <a:lnTo>
                <a:pt x="278400" y="0"/>
              </a:lnTo>
              <a:lnTo>
                <a:pt x="556800"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A152278-B98E-4445-839D-43497D0515F9}">
      <dsp:nvSpPr>
        <dsp:cNvPr id="0" name=""/>
        <dsp:cNvSpPr/>
      </dsp:nvSpPr>
      <dsp:spPr>
        <a:xfrm>
          <a:off x="545" y="2736307"/>
          <a:ext cx="4190509" cy="1524698"/>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1422400">
            <a:lnSpc>
              <a:spcPct val="90000"/>
            </a:lnSpc>
            <a:spcBef>
              <a:spcPct val="0"/>
            </a:spcBef>
            <a:spcAft>
              <a:spcPct val="35000"/>
            </a:spcAft>
          </a:pPr>
          <a:r>
            <a:rPr lang="en-US" altLang="zh-CN" sz="3200" kern="12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3.</a:t>
          </a:r>
          <a:r>
            <a:rPr lang="zh-CN" altLang="en-US" sz="3200" kern="12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资本的流通过程和</a:t>
          </a:r>
        </a:p>
        <a:p>
          <a:pPr lvl="0" algn="ctr" defTabSz="1422400">
            <a:lnSpc>
              <a:spcPct val="90000"/>
            </a:lnSpc>
            <a:spcBef>
              <a:spcPct val="0"/>
            </a:spcBef>
            <a:spcAft>
              <a:spcPct val="35000"/>
            </a:spcAft>
          </a:pPr>
          <a:r>
            <a:rPr lang="zh-CN" altLang="en-US" sz="3200" kern="12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剩余价值的分配</a:t>
          </a:r>
          <a:endParaRPr lang="zh-CN" altLang="en-US" sz="3200" kern="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dsp:txBody>
      <dsp:txXfrm>
        <a:off x="545" y="2736307"/>
        <a:ext cx="4190509" cy="1524698"/>
      </dsp:txXfrm>
    </dsp:sp>
    <dsp:sp modelId="{85CF5292-3C5E-E04E-BA61-5DFB476F2430}">
      <dsp:nvSpPr>
        <dsp:cNvPr id="0" name=""/>
        <dsp:cNvSpPr/>
      </dsp:nvSpPr>
      <dsp:spPr>
        <a:xfrm>
          <a:off x="4747855" y="2463575"/>
          <a:ext cx="2784003" cy="849120"/>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1422400">
            <a:lnSpc>
              <a:spcPct val="90000"/>
            </a:lnSpc>
            <a:spcBef>
              <a:spcPct val="0"/>
            </a:spcBef>
            <a:spcAft>
              <a:spcPct val="35000"/>
            </a:spcAft>
          </a:pPr>
          <a:r>
            <a:rPr lang="zh-CN" altLang="en-US" sz="3200" kern="12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流通过程</a:t>
          </a:r>
          <a:endParaRPr lang="zh-CN" altLang="en-US" sz="3200" kern="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dsp:txBody>
      <dsp:txXfrm>
        <a:off x="4747855" y="2463575"/>
        <a:ext cx="2784003" cy="849120"/>
      </dsp:txXfrm>
    </dsp:sp>
    <dsp:sp modelId="{A225024C-5EC4-794F-8303-6B805AB003F6}">
      <dsp:nvSpPr>
        <dsp:cNvPr id="0" name=""/>
        <dsp:cNvSpPr/>
      </dsp:nvSpPr>
      <dsp:spPr>
        <a:xfrm>
          <a:off x="8088659" y="1266454"/>
          <a:ext cx="2784003" cy="849120"/>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1422400">
            <a:lnSpc>
              <a:spcPct val="90000"/>
            </a:lnSpc>
            <a:spcBef>
              <a:spcPct val="0"/>
            </a:spcBef>
            <a:spcAft>
              <a:spcPct val="35000"/>
            </a:spcAft>
          </a:pPr>
          <a:r>
            <a:rPr lang="zh-CN" altLang="en-US" sz="3200" kern="1200" dirty="0" smtClean="0">
              <a:latin typeface="微软雅黑" panose="020B0503020204020204" pitchFamily="34" charset="-122"/>
              <a:ea typeface="微软雅黑" panose="020B0503020204020204" pitchFamily="34" charset="-122"/>
              <a:cs typeface="微软雅黑" panose="020B0503020204020204" pitchFamily="34" charset="-122"/>
            </a:rPr>
            <a:t>单个资本</a:t>
          </a:r>
          <a:endParaRPr lang="zh-CN" altLang="en-US" sz="3200" kern="1200" dirty="0">
            <a:latin typeface="微软雅黑" panose="020B0503020204020204" pitchFamily="34" charset="-122"/>
            <a:ea typeface="微软雅黑" panose="020B0503020204020204" pitchFamily="34" charset="-122"/>
            <a:cs typeface="微软雅黑" panose="020B0503020204020204" pitchFamily="34" charset="-122"/>
          </a:endParaRPr>
        </a:p>
      </dsp:txBody>
      <dsp:txXfrm>
        <a:off x="8088659" y="1266454"/>
        <a:ext cx="2784003" cy="849120"/>
      </dsp:txXfrm>
    </dsp:sp>
    <dsp:sp modelId="{4C9B26A5-1E8E-F044-A21F-37AE2B31E0EC}">
      <dsp:nvSpPr>
        <dsp:cNvPr id="0" name=""/>
        <dsp:cNvSpPr/>
      </dsp:nvSpPr>
      <dsp:spPr>
        <a:xfrm>
          <a:off x="8088659" y="2463575"/>
          <a:ext cx="2784003" cy="849120"/>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1422400">
            <a:lnSpc>
              <a:spcPct val="90000"/>
            </a:lnSpc>
            <a:spcBef>
              <a:spcPct val="0"/>
            </a:spcBef>
            <a:spcAft>
              <a:spcPct val="35000"/>
            </a:spcAft>
          </a:pPr>
          <a:r>
            <a:rPr lang="zh-CN" altLang="en-US" sz="3200" kern="1200" dirty="0" smtClean="0">
              <a:latin typeface="微软雅黑" panose="020B0503020204020204" pitchFamily="34" charset="-122"/>
              <a:ea typeface="微软雅黑" panose="020B0503020204020204" pitchFamily="34" charset="-122"/>
              <a:cs typeface="微软雅黑" panose="020B0503020204020204" pitchFamily="34" charset="-122"/>
            </a:rPr>
            <a:t>社会资本</a:t>
          </a:r>
          <a:endParaRPr lang="zh-CN" altLang="en-US" sz="3200" kern="1200" dirty="0">
            <a:latin typeface="微软雅黑" panose="020B0503020204020204" pitchFamily="34" charset="-122"/>
            <a:ea typeface="微软雅黑" panose="020B0503020204020204" pitchFamily="34" charset="-122"/>
            <a:cs typeface="微软雅黑" panose="020B0503020204020204" pitchFamily="34" charset="-122"/>
          </a:endParaRPr>
        </a:p>
      </dsp:txBody>
      <dsp:txXfrm>
        <a:off x="8088659" y="2463575"/>
        <a:ext cx="2784003" cy="849120"/>
      </dsp:txXfrm>
    </dsp:sp>
    <dsp:sp modelId="{971534A6-5310-C144-BE86-2A22A28D3E37}">
      <dsp:nvSpPr>
        <dsp:cNvPr id="0" name=""/>
        <dsp:cNvSpPr/>
      </dsp:nvSpPr>
      <dsp:spPr>
        <a:xfrm>
          <a:off x="8088659" y="3660697"/>
          <a:ext cx="2784003" cy="849120"/>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1422400">
            <a:lnSpc>
              <a:spcPct val="90000"/>
            </a:lnSpc>
            <a:spcBef>
              <a:spcPct val="0"/>
            </a:spcBef>
            <a:spcAft>
              <a:spcPct val="35000"/>
            </a:spcAft>
          </a:pPr>
          <a:r>
            <a:rPr lang="zh-CN" altLang="en-US" sz="3200" kern="1200" dirty="0" smtClean="0">
              <a:latin typeface="微软雅黑" panose="020B0503020204020204" pitchFamily="34" charset="-122"/>
              <a:ea typeface="微软雅黑" panose="020B0503020204020204" pitchFamily="34" charset="-122"/>
              <a:cs typeface="微软雅黑" panose="020B0503020204020204" pitchFamily="34" charset="-122"/>
            </a:rPr>
            <a:t>经济危机</a:t>
          </a:r>
          <a:endParaRPr lang="zh-CN" altLang="en-US" sz="3200" kern="1200" dirty="0">
            <a:latin typeface="微软雅黑" panose="020B0503020204020204" pitchFamily="34" charset="-122"/>
            <a:ea typeface="微软雅黑" panose="020B0503020204020204" pitchFamily="34" charset="-122"/>
            <a:cs typeface="微软雅黑" panose="020B0503020204020204" pitchFamily="34" charset="-122"/>
          </a:endParaRPr>
        </a:p>
      </dsp:txBody>
      <dsp:txXfrm>
        <a:off x="8088659" y="3660697"/>
        <a:ext cx="2784003" cy="849120"/>
      </dsp:txXfrm>
    </dsp:sp>
    <dsp:sp modelId="{CEF70C8A-AEE8-B940-9B8F-68EDF8CB8886}">
      <dsp:nvSpPr>
        <dsp:cNvPr id="0" name=""/>
        <dsp:cNvSpPr/>
      </dsp:nvSpPr>
      <dsp:spPr>
        <a:xfrm>
          <a:off x="4747855" y="3660697"/>
          <a:ext cx="2804994" cy="873040"/>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1422400">
            <a:lnSpc>
              <a:spcPct val="90000"/>
            </a:lnSpc>
            <a:spcBef>
              <a:spcPct val="0"/>
            </a:spcBef>
            <a:spcAft>
              <a:spcPct val="35000"/>
            </a:spcAft>
          </a:pPr>
          <a:r>
            <a:rPr lang="zh-CN" altLang="en-US" sz="3200" kern="12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剩余价值分配</a:t>
          </a:r>
          <a:endParaRPr lang="zh-CN" altLang="en-US" sz="3200" kern="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dsp:txBody>
      <dsp:txXfrm>
        <a:off x="4747855" y="3660697"/>
        <a:ext cx="2804994" cy="873040"/>
      </dsp:txXfrm>
    </dsp:sp>
  </dsp:spTree>
</dsp:drawing>
</file>

<file path=ppt/diagrams/drawing3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EE68D5-76D9-3E47-AC3A-17D1BC7BBE25}">
      <dsp:nvSpPr>
        <dsp:cNvPr id="0" name=""/>
        <dsp:cNvSpPr/>
      </dsp:nvSpPr>
      <dsp:spPr>
        <a:xfrm>
          <a:off x="2362299" y="808859"/>
          <a:ext cx="159611" cy="514747"/>
        </a:xfrm>
        <a:custGeom>
          <a:avLst/>
          <a:gdLst/>
          <a:ahLst/>
          <a:cxnLst/>
          <a:rect l="0" t="0" r="0" b="0"/>
          <a:pathLst>
            <a:path>
              <a:moveTo>
                <a:pt x="0" y="0"/>
              </a:moveTo>
              <a:lnTo>
                <a:pt x="79805" y="0"/>
              </a:lnTo>
              <a:lnTo>
                <a:pt x="79805" y="514747"/>
              </a:lnTo>
              <a:lnTo>
                <a:pt x="159611" y="514747"/>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54884D2-BAEF-5945-85B2-1636145DDBFC}">
      <dsp:nvSpPr>
        <dsp:cNvPr id="0" name=""/>
        <dsp:cNvSpPr/>
      </dsp:nvSpPr>
      <dsp:spPr>
        <a:xfrm>
          <a:off x="2362299" y="808859"/>
          <a:ext cx="159611" cy="171582"/>
        </a:xfrm>
        <a:custGeom>
          <a:avLst/>
          <a:gdLst/>
          <a:ahLst/>
          <a:cxnLst/>
          <a:rect l="0" t="0" r="0" b="0"/>
          <a:pathLst>
            <a:path>
              <a:moveTo>
                <a:pt x="0" y="0"/>
              </a:moveTo>
              <a:lnTo>
                <a:pt x="79805" y="0"/>
              </a:lnTo>
              <a:lnTo>
                <a:pt x="79805" y="171582"/>
              </a:lnTo>
              <a:lnTo>
                <a:pt x="159611" y="17158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513E577-3BDC-6346-AE4C-FC17E89D6D34}">
      <dsp:nvSpPr>
        <dsp:cNvPr id="0" name=""/>
        <dsp:cNvSpPr/>
      </dsp:nvSpPr>
      <dsp:spPr>
        <a:xfrm>
          <a:off x="2362299" y="637276"/>
          <a:ext cx="159611" cy="171582"/>
        </a:xfrm>
        <a:custGeom>
          <a:avLst/>
          <a:gdLst/>
          <a:ahLst/>
          <a:cxnLst/>
          <a:rect l="0" t="0" r="0" b="0"/>
          <a:pathLst>
            <a:path>
              <a:moveTo>
                <a:pt x="0" y="171582"/>
              </a:moveTo>
              <a:lnTo>
                <a:pt x="79805" y="171582"/>
              </a:lnTo>
              <a:lnTo>
                <a:pt x="79805" y="0"/>
              </a:lnTo>
              <a:lnTo>
                <a:pt x="159611" y="0"/>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972703C-41DD-6945-86F1-2A4C94D5A3D2}">
      <dsp:nvSpPr>
        <dsp:cNvPr id="0" name=""/>
        <dsp:cNvSpPr/>
      </dsp:nvSpPr>
      <dsp:spPr>
        <a:xfrm>
          <a:off x="2362299" y="294111"/>
          <a:ext cx="159611" cy="514747"/>
        </a:xfrm>
        <a:custGeom>
          <a:avLst/>
          <a:gdLst/>
          <a:ahLst/>
          <a:cxnLst/>
          <a:rect l="0" t="0" r="0" b="0"/>
          <a:pathLst>
            <a:path>
              <a:moveTo>
                <a:pt x="0" y="514747"/>
              </a:moveTo>
              <a:lnTo>
                <a:pt x="79805" y="514747"/>
              </a:lnTo>
              <a:lnTo>
                <a:pt x="79805" y="0"/>
              </a:lnTo>
              <a:lnTo>
                <a:pt x="159611" y="0"/>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0587FA6-DBBD-194E-A40C-5FD926D71A86}">
      <dsp:nvSpPr>
        <dsp:cNvPr id="0" name=""/>
        <dsp:cNvSpPr/>
      </dsp:nvSpPr>
      <dsp:spPr>
        <a:xfrm>
          <a:off x="1404629" y="465694"/>
          <a:ext cx="159611" cy="343164"/>
        </a:xfrm>
        <a:custGeom>
          <a:avLst/>
          <a:gdLst/>
          <a:ahLst/>
          <a:cxnLst/>
          <a:rect l="0" t="0" r="0" b="0"/>
          <a:pathLst>
            <a:path>
              <a:moveTo>
                <a:pt x="0" y="0"/>
              </a:moveTo>
              <a:lnTo>
                <a:pt x="79805" y="0"/>
              </a:lnTo>
              <a:lnTo>
                <a:pt x="79805" y="343164"/>
              </a:lnTo>
              <a:lnTo>
                <a:pt x="159611" y="343164"/>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DA6FF3D-46E5-2D4D-B580-91D5339CA752}">
      <dsp:nvSpPr>
        <dsp:cNvPr id="0" name=""/>
        <dsp:cNvSpPr/>
      </dsp:nvSpPr>
      <dsp:spPr>
        <a:xfrm>
          <a:off x="1404629" y="419974"/>
          <a:ext cx="159611" cy="91440"/>
        </a:xfrm>
        <a:custGeom>
          <a:avLst/>
          <a:gdLst/>
          <a:ahLst/>
          <a:cxnLst/>
          <a:rect l="0" t="0" r="0" b="0"/>
          <a:pathLst>
            <a:path>
              <a:moveTo>
                <a:pt x="0" y="45720"/>
              </a:moveTo>
              <a:lnTo>
                <a:pt x="159611" y="4572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1AD8C11-A32D-F145-9F46-A99AEA523770}">
      <dsp:nvSpPr>
        <dsp:cNvPr id="0" name=""/>
        <dsp:cNvSpPr/>
      </dsp:nvSpPr>
      <dsp:spPr>
        <a:xfrm>
          <a:off x="1404629" y="122529"/>
          <a:ext cx="159611" cy="343164"/>
        </a:xfrm>
        <a:custGeom>
          <a:avLst/>
          <a:gdLst/>
          <a:ahLst/>
          <a:cxnLst/>
          <a:rect l="0" t="0" r="0" b="0"/>
          <a:pathLst>
            <a:path>
              <a:moveTo>
                <a:pt x="0" y="343164"/>
              </a:moveTo>
              <a:lnTo>
                <a:pt x="79805" y="343164"/>
              </a:lnTo>
              <a:lnTo>
                <a:pt x="79805" y="0"/>
              </a:lnTo>
              <a:lnTo>
                <a:pt x="159611"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B224AB2-9FF5-954B-9BC9-94CBAE5E3574}">
      <dsp:nvSpPr>
        <dsp:cNvPr id="0" name=""/>
        <dsp:cNvSpPr/>
      </dsp:nvSpPr>
      <dsp:spPr>
        <a:xfrm>
          <a:off x="606571" y="343990"/>
          <a:ext cx="798057" cy="243407"/>
        </a:xfrm>
        <a:prstGeom prst="rect">
          <a:avLst/>
        </a:pr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zh-CN" altLang="en-US" sz="1400" kern="1200" dirty="0" smtClean="0">
              <a:solidFill>
                <a:schemeClr val="tx1"/>
              </a:solidFill>
            </a:rPr>
            <a:t>流通过程</a:t>
          </a:r>
          <a:endParaRPr lang="zh-CN" altLang="en-US" sz="1400" kern="1200" dirty="0">
            <a:solidFill>
              <a:schemeClr val="tx1"/>
            </a:solidFill>
          </a:endParaRPr>
        </a:p>
      </dsp:txBody>
      <dsp:txXfrm>
        <a:off x="606571" y="343990"/>
        <a:ext cx="798057" cy="243407"/>
      </dsp:txXfrm>
    </dsp:sp>
    <dsp:sp modelId="{8CDEEA09-D291-3349-905E-0ED42B3994DD}">
      <dsp:nvSpPr>
        <dsp:cNvPr id="0" name=""/>
        <dsp:cNvSpPr/>
      </dsp:nvSpPr>
      <dsp:spPr>
        <a:xfrm>
          <a:off x="1564241" y="825"/>
          <a:ext cx="798057" cy="243407"/>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zh-CN" altLang="en-US" sz="1400" kern="1200" dirty="0" smtClean="0"/>
            <a:t>单个资本</a:t>
          </a:r>
          <a:endParaRPr lang="zh-CN" altLang="en-US" sz="1400" kern="1200" dirty="0"/>
        </a:p>
      </dsp:txBody>
      <dsp:txXfrm>
        <a:off x="1564241" y="825"/>
        <a:ext cx="798057" cy="243407"/>
      </dsp:txXfrm>
    </dsp:sp>
    <dsp:sp modelId="{67DE4E31-84FF-044D-AA71-4FAE68A52614}">
      <dsp:nvSpPr>
        <dsp:cNvPr id="0" name=""/>
        <dsp:cNvSpPr/>
      </dsp:nvSpPr>
      <dsp:spPr>
        <a:xfrm>
          <a:off x="1564241" y="343990"/>
          <a:ext cx="798057" cy="243407"/>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zh-CN" altLang="en-US" sz="1400" kern="1200" dirty="0" smtClean="0"/>
            <a:t>社会资本</a:t>
          </a:r>
          <a:endParaRPr lang="zh-CN" altLang="en-US" sz="1400" kern="1200" dirty="0"/>
        </a:p>
      </dsp:txBody>
      <dsp:txXfrm>
        <a:off x="1564241" y="343990"/>
        <a:ext cx="798057" cy="243407"/>
      </dsp:txXfrm>
    </dsp:sp>
    <dsp:sp modelId="{C8E09681-7925-4C4B-BAC4-AB11ECE8FAD5}">
      <dsp:nvSpPr>
        <dsp:cNvPr id="0" name=""/>
        <dsp:cNvSpPr/>
      </dsp:nvSpPr>
      <dsp:spPr>
        <a:xfrm>
          <a:off x="1564241" y="687155"/>
          <a:ext cx="798057" cy="243407"/>
        </a:xfrm>
        <a:prstGeom prst="rect">
          <a:avLst/>
        </a:prstGeom>
        <a:solidFill>
          <a:srgbClr val="C00000"/>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zh-CN" altLang="en-US" sz="1400" kern="1200" dirty="0" smtClean="0">
              <a:solidFill>
                <a:schemeClr val="bg1"/>
              </a:solidFill>
            </a:rPr>
            <a:t>经济危机</a:t>
          </a:r>
          <a:endParaRPr lang="zh-CN" altLang="en-US" sz="1400" kern="1200" dirty="0">
            <a:solidFill>
              <a:schemeClr val="bg1"/>
            </a:solidFill>
          </a:endParaRPr>
        </a:p>
      </dsp:txBody>
      <dsp:txXfrm>
        <a:off x="1564241" y="687155"/>
        <a:ext cx="798057" cy="243407"/>
      </dsp:txXfrm>
    </dsp:sp>
    <dsp:sp modelId="{64587D12-7B2E-9446-95B5-0EB68B04EFE3}">
      <dsp:nvSpPr>
        <dsp:cNvPr id="0" name=""/>
        <dsp:cNvSpPr/>
      </dsp:nvSpPr>
      <dsp:spPr>
        <a:xfrm>
          <a:off x="2521911" y="172408"/>
          <a:ext cx="798057" cy="243407"/>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lang="zh-CN" altLang="en-US" sz="1500" kern="1200" dirty="0" smtClean="0"/>
            <a:t>典型特征</a:t>
          </a:r>
          <a:endParaRPr lang="zh-CN" altLang="en-US" sz="1500" kern="1200" dirty="0"/>
        </a:p>
      </dsp:txBody>
      <dsp:txXfrm>
        <a:off x="2521911" y="172408"/>
        <a:ext cx="798057" cy="243407"/>
      </dsp:txXfrm>
    </dsp:sp>
    <dsp:sp modelId="{01AEAA61-D51D-3D41-B91A-AC87A530B15B}">
      <dsp:nvSpPr>
        <dsp:cNvPr id="0" name=""/>
        <dsp:cNvSpPr/>
      </dsp:nvSpPr>
      <dsp:spPr>
        <a:xfrm>
          <a:off x="2521911" y="515572"/>
          <a:ext cx="798057" cy="243407"/>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lang="zh-CN" altLang="en-US" sz="1500" kern="1200" dirty="0" smtClean="0"/>
            <a:t>实质</a:t>
          </a:r>
          <a:endParaRPr lang="zh-CN" altLang="en-US" sz="1500" kern="1200" dirty="0"/>
        </a:p>
      </dsp:txBody>
      <dsp:txXfrm>
        <a:off x="2521911" y="515572"/>
        <a:ext cx="798057" cy="243407"/>
      </dsp:txXfrm>
    </dsp:sp>
    <dsp:sp modelId="{328B62C0-B597-244F-9150-0F0991FC903E}">
      <dsp:nvSpPr>
        <dsp:cNvPr id="0" name=""/>
        <dsp:cNvSpPr/>
      </dsp:nvSpPr>
      <dsp:spPr>
        <a:xfrm>
          <a:off x="2521911" y="858737"/>
          <a:ext cx="798057" cy="243407"/>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lang="zh-CN" altLang="en-US" sz="1500" kern="1200" dirty="0" smtClean="0"/>
            <a:t>根源</a:t>
          </a:r>
          <a:endParaRPr lang="zh-CN" altLang="en-US" sz="1500" kern="1200" dirty="0"/>
        </a:p>
      </dsp:txBody>
      <dsp:txXfrm>
        <a:off x="2521911" y="858737"/>
        <a:ext cx="798057" cy="243407"/>
      </dsp:txXfrm>
    </dsp:sp>
    <dsp:sp modelId="{CEC2D354-D469-E04D-BF4D-FA198E77AE20}">
      <dsp:nvSpPr>
        <dsp:cNvPr id="0" name=""/>
        <dsp:cNvSpPr/>
      </dsp:nvSpPr>
      <dsp:spPr>
        <a:xfrm>
          <a:off x="2521911" y="1201902"/>
          <a:ext cx="798057" cy="243407"/>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lvl="0" algn="ctr" defTabSz="666750">
            <a:lnSpc>
              <a:spcPct val="90000"/>
            </a:lnSpc>
            <a:spcBef>
              <a:spcPct val="0"/>
            </a:spcBef>
            <a:spcAft>
              <a:spcPct val="35000"/>
            </a:spcAft>
          </a:pPr>
          <a:r>
            <a:rPr lang="zh-CN" altLang="en-US" sz="1500" kern="1200" dirty="0" smtClean="0"/>
            <a:t>周期性</a:t>
          </a:r>
          <a:endParaRPr lang="zh-CN" altLang="en-US" sz="1500" kern="1200" dirty="0"/>
        </a:p>
      </dsp:txBody>
      <dsp:txXfrm>
        <a:off x="2521911" y="1201902"/>
        <a:ext cx="798057" cy="243407"/>
      </dsp:txXfrm>
    </dsp:sp>
  </dsp:spTree>
</dsp:drawing>
</file>

<file path=ppt/diagrams/drawing3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49D310-A9E2-694C-9768-1A427E4CFA54}">
      <dsp:nvSpPr>
        <dsp:cNvPr id="0" name=""/>
        <dsp:cNvSpPr/>
      </dsp:nvSpPr>
      <dsp:spPr>
        <a:xfrm>
          <a:off x="4524118" y="3546224"/>
          <a:ext cx="601049" cy="1292256"/>
        </a:xfrm>
        <a:custGeom>
          <a:avLst/>
          <a:gdLst/>
          <a:ahLst/>
          <a:cxnLst/>
          <a:rect l="0" t="0" r="0" b="0"/>
          <a:pathLst>
            <a:path>
              <a:moveTo>
                <a:pt x="0" y="0"/>
              </a:moveTo>
              <a:lnTo>
                <a:pt x="300524" y="0"/>
              </a:lnTo>
              <a:lnTo>
                <a:pt x="300524" y="1292256"/>
              </a:lnTo>
              <a:lnTo>
                <a:pt x="601049" y="1292256"/>
              </a:lnTo>
            </a:path>
          </a:pathLst>
        </a:custGeom>
        <a:noFill/>
        <a:ln w="12700" cap="flat" cmpd="sng" algn="ctr">
          <a:solidFill>
            <a:srgbClr val="C00000"/>
          </a:solidFill>
          <a:prstDash val="solid"/>
          <a:miter lim="800000"/>
        </a:ln>
        <a:effectLst/>
      </dsp:spPr>
      <dsp:style>
        <a:lnRef idx="2">
          <a:scrgbClr r="0" g="0" b="0"/>
        </a:lnRef>
        <a:fillRef idx="0">
          <a:scrgbClr r="0" g="0" b="0"/>
        </a:fillRef>
        <a:effectRef idx="0">
          <a:scrgbClr r="0" g="0" b="0"/>
        </a:effectRef>
        <a:fontRef idx="minor"/>
      </dsp:style>
    </dsp:sp>
    <dsp:sp modelId="{3B32A8AF-DC4D-0741-9022-834A3581C848}">
      <dsp:nvSpPr>
        <dsp:cNvPr id="0" name=""/>
        <dsp:cNvSpPr/>
      </dsp:nvSpPr>
      <dsp:spPr>
        <a:xfrm>
          <a:off x="8130416" y="2241057"/>
          <a:ext cx="601049" cy="1292256"/>
        </a:xfrm>
        <a:custGeom>
          <a:avLst/>
          <a:gdLst/>
          <a:ahLst/>
          <a:cxnLst/>
          <a:rect l="0" t="0" r="0" b="0"/>
          <a:pathLst>
            <a:path>
              <a:moveTo>
                <a:pt x="0" y="0"/>
              </a:moveTo>
              <a:lnTo>
                <a:pt x="300524" y="0"/>
              </a:lnTo>
              <a:lnTo>
                <a:pt x="300524" y="1292256"/>
              </a:lnTo>
              <a:lnTo>
                <a:pt x="601049" y="1292256"/>
              </a:lnTo>
            </a:path>
          </a:pathLst>
        </a:custGeom>
        <a:noFill/>
        <a:ln w="12700" cap="flat" cmpd="sng" algn="ctr">
          <a:solidFill>
            <a:srgbClr val="C00000"/>
          </a:solidFill>
          <a:prstDash val="solid"/>
          <a:miter lim="800000"/>
        </a:ln>
        <a:effectLst/>
      </dsp:spPr>
      <dsp:style>
        <a:lnRef idx="2">
          <a:scrgbClr r="0" g="0" b="0"/>
        </a:lnRef>
        <a:fillRef idx="0">
          <a:scrgbClr r="0" g="0" b="0"/>
        </a:fillRef>
        <a:effectRef idx="0">
          <a:scrgbClr r="0" g="0" b="0"/>
        </a:effectRef>
        <a:fontRef idx="minor"/>
      </dsp:style>
    </dsp:sp>
    <dsp:sp modelId="{400DC0AD-4267-0144-B019-5BF00146421D}">
      <dsp:nvSpPr>
        <dsp:cNvPr id="0" name=""/>
        <dsp:cNvSpPr/>
      </dsp:nvSpPr>
      <dsp:spPr>
        <a:xfrm>
          <a:off x="8130416" y="2195337"/>
          <a:ext cx="601049" cy="91440"/>
        </a:xfrm>
        <a:custGeom>
          <a:avLst/>
          <a:gdLst/>
          <a:ahLst/>
          <a:cxnLst/>
          <a:rect l="0" t="0" r="0" b="0"/>
          <a:pathLst>
            <a:path>
              <a:moveTo>
                <a:pt x="0" y="45720"/>
              </a:moveTo>
              <a:lnTo>
                <a:pt x="601049" y="45720"/>
              </a:lnTo>
            </a:path>
          </a:pathLst>
        </a:custGeom>
        <a:noFill/>
        <a:ln w="12700" cap="flat" cmpd="sng" algn="ctr">
          <a:solidFill>
            <a:srgbClr val="C00000"/>
          </a:solidFill>
          <a:prstDash val="solid"/>
          <a:miter lim="800000"/>
        </a:ln>
        <a:effectLst/>
      </dsp:spPr>
      <dsp:style>
        <a:lnRef idx="2">
          <a:scrgbClr r="0" g="0" b="0"/>
        </a:lnRef>
        <a:fillRef idx="0">
          <a:scrgbClr r="0" g="0" b="0"/>
        </a:fillRef>
        <a:effectRef idx="0">
          <a:scrgbClr r="0" g="0" b="0"/>
        </a:effectRef>
        <a:fontRef idx="minor"/>
      </dsp:style>
    </dsp:sp>
    <dsp:sp modelId="{26B5F095-1ED4-9942-823F-6788718AACC4}">
      <dsp:nvSpPr>
        <dsp:cNvPr id="0" name=""/>
        <dsp:cNvSpPr/>
      </dsp:nvSpPr>
      <dsp:spPr>
        <a:xfrm>
          <a:off x="8130416" y="948800"/>
          <a:ext cx="601049" cy="1292256"/>
        </a:xfrm>
        <a:custGeom>
          <a:avLst/>
          <a:gdLst/>
          <a:ahLst/>
          <a:cxnLst/>
          <a:rect l="0" t="0" r="0" b="0"/>
          <a:pathLst>
            <a:path>
              <a:moveTo>
                <a:pt x="0" y="1292256"/>
              </a:moveTo>
              <a:lnTo>
                <a:pt x="300524" y="1292256"/>
              </a:lnTo>
              <a:lnTo>
                <a:pt x="300524" y="0"/>
              </a:lnTo>
              <a:lnTo>
                <a:pt x="601049" y="0"/>
              </a:lnTo>
            </a:path>
          </a:pathLst>
        </a:custGeom>
        <a:noFill/>
        <a:ln w="12700" cap="flat" cmpd="sng" algn="ctr">
          <a:solidFill>
            <a:srgbClr val="C00000"/>
          </a:solidFill>
          <a:prstDash val="solid"/>
          <a:miter lim="800000"/>
        </a:ln>
        <a:effectLst/>
      </dsp:spPr>
      <dsp:style>
        <a:lnRef idx="2">
          <a:scrgbClr r="0" g="0" b="0"/>
        </a:lnRef>
        <a:fillRef idx="0">
          <a:scrgbClr r="0" g="0" b="0"/>
        </a:fillRef>
        <a:effectRef idx="0">
          <a:scrgbClr r="0" g="0" b="0"/>
        </a:effectRef>
        <a:fontRef idx="minor"/>
      </dsp:style>
    </dsp:sp>
    <dsp:sp modelId="{758274EA-8762-F844-8376-ED460773996A}">
      <dsp:nvSpPr>
        <dsp:cNvPr id="0" name=""/>
        <dsp:cNvSpPr/>
      </dsp:nvSpPr>
      <dsp:spPr>
        <a:xfrm>
          <a:off x="4524118" y="2241057"/>
          <a:ext cx="601049" cy="1305167"/>
        </a:xfrm>
        <a:custGeom>
          <a:avLst/>
          <a:gdLst/>
          <a:ahLst/>
          <a:cxnLst/>
          <a:rect l="0" t="0" r="0" b="0"/>
          <a:pathLst>
            <a:path>
              <a:moveTo>
                <a:pt x="0" y="1305167"/>
              </a:moveTo>
              <a:lnTo>
                <a:pt x="300524" y="1305167"/>
              </a:lnTo>
              <a:lnTo>
                <a:pt x="300524" y="0"/>
              </a:lnTo>
              <a:lnTo>
                <a:pt x="601049" y="0"/>
              </a:lnTo>
            </a:path>
          </a:pathLst>
        </a:custGeom>
        <a:noFill/>
        <a:ln w="12700" cap="flat" cmpd="sng" algn="ctr">
          <a:solidFill>
            <a:srgbClr val="C00000"/>
          </a:solidFill>
          <a:prstDash val="solid"/>
          <a:miter lim="800000"/>
        </a:ln>
        <a:effectLst/>
      </dsp:spPr>
      <dsp:style>
        <a:lnRef idx="2">
          <a:scrgbClr r="0" g="0" b="0"/>
        </a:lnRef>
        <a:fillRef idx="0">
          <a:scrgbClr r="0" g="0" b="0"/>
        </a:fillRef>
        <a:effectRef idx="0">
          <a:scrgbClr r="0" g="0" b="0"/>
        </a:effectRef>
        <a:fontRef idx="minor"/>
      </dsp:style>
    </dsp:sp>
    <dsp:sp modelId="{7A152278-B98E-4445-839D-43497D0515F9}">
      <dsp:nvSpPr>
        <dsp:cNvPr id="0" name=""/>
        <dsp:cNvSpPr/>
      </dsp:nvSpPr>
      <dsp:spPr>
        <a:xfrm>
          <a:off x="588" y="2698877"/>
          <a:ext cx="4523529" cy="1694693"/>
        </a:xfrm>
        <a:prstGeom prst="rect">
          <a:avLst/>
        </a:prstGeom>
        <a:solidFill>
          <a:schemeClr val="lt1">
            <a:hueOff val="0"/>
            <a:satOff val="0"/>
            <a:lumOff val="0"/>
            <a:alphaOff val="0"/>
          </a:schemeClr>
        </a:solidFill>
        <a:ln w="12700" cap="flat" cmpd="sng" algn="ctr">
          <a:solidFill>
            <a:srgbClr val="C0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1422400">
            <a:lnSpc>
              <a:spcPct val="90000"/>
            </a:lnSpc>
            <a:spcBef>
              <a:spcPct val="0"/>
            </a:spcBef>
            <a:spcAft>
              <a:spcPct val="35000"/>
            </a:spcAft>
          </a:pPr>
          <a:r>
            <a:rPr lang="en-US" altLang="zh-CN" sz="3200" kern="12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3.</a:t>
          </a:r>
          <a:r>
            <a:rPr lang="zh-CN" altLang="en-US" sz="3200" kern="12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资本的流通过程和</a:t>
          </a:r>
        </a:p>
        <a:p>
          <a:pPr lvl="0" algn="ctr" defTabSz="1422400">
            <a:lnSpc>
              <a:spcPct val="90000"/>
            </a:lnSpc>
            <a:spcBef>
              <a:spcPct val="0"/>
            </a:spcBef>
            <a:spcAft>
              <a:spcPct val="35000"/>
            </a:spcAft>
          </a:pPr>
          <a:r>
            <a:rPr lang="zh-CN" altLang="en-US" sz="3200" kern="12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剩余价值的分配</a:t>
          </a:r>
          <a:endParaRPr lang="zh-CN" altLang="en-US" sz="3200" kern="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dsp:txBody>
      <dsp:txXfrm>
        <a:off x="588" y="2698877"/>
        <a:ext cx="4523529" cy="1694693"/>
      </dsp:txXfrm>
    </dsp:sp>
    <dsp:sp modelId="{85CF5292-3C5E-E04E-BA61-5DFB476F2430}">
      <dsp:nvSpPr>
        <dsp:cNvPr id="0" name=""/>
        <dsp:cNvSpPr/>
      </dsp:nvSpPr>
      <dsp:spPr>
        <a:xfrm>
          <a:off x="5125168" y="1782756"/>
          <a:ext cx="3005248" cy="916600"/>
        </a:xfrm>
        <a:prstGeom prst="rect">
          <a:avLst/>
        </a:prstGeom>
        <a:solidFill>
          <a:schemeClr val="lt1">
            <a:hueOff val="0"/>
            <a:satOff val="0"/>
            <a:lumOff val="0"/>
            <a:alphaOff val="0"/>
          </a:schemeClr>
        </a:solidFill>
        <a:ln w="12700" cap="flat" cmpd="sng" algn="ctr">
          <a:solidFill>
            <a:srgbClr val="C0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1422400">
            <a:lnSpc>
              <a:spcPct val="90000"/>
            </a:lnSpc>
            <a:spcBef>
              <a:spcPct val="0"/>
            </a:spcBef>
            <a:spcAft>
              <a:spcPct val="35000"/>
            </a:spcAft>
          </a:pPr>
          <a:r>
            <a:rPr lang="zh-CN" altLang="en-US" sz="3200" kern="12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流通过程</a:t>
          </a:r>
          <a:endParaRPr lang="zh-CN" altLang="en-US" sz="3200" kern="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dsp:txBody>
      <dsp:txXfrm>
        <a:off x="5125168" y="1782756"/>
        <a:ext cx="3005248" cy="916600"/>
      </dsp:txXfrm>
    </dsp:sp>
    <dsp:sp modelId="{926CB78C-8858-514F-AAD9-41CD7496C480}">
      <dsp:nvSpPr>
        <dsp:cNvPr id="0" name=""/>
        <dsp:cNvSpPr/>
      </dsp:nvSpPr>
      <dsp:spPr>
        <a:xfrm>
          <a:off x="8731466" y="490500"/>
          <a:ext cx="3005248" cy="916600"/>
        </a:xfrm>
        <a:prstGeom prst="rect">
          <a:avLst/>
        </a:prstGeom>
        <a:solidFill>
          <a:schemeClr val="lt1">
            <a:hueOff val="0"/>
            <a:satOff val="0"/>
            <a:lumOff val="0"/>
            <a:alphaOff val="0"/>
          </a:schemeClr>
        </a:solidFill>
        <a:ln w="12700" cap="flat" cmpd="sng" algn="ctr">
          <a:solidFill>
            <a:srgbClr val="C0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1422400">
            <a:lnSpc>
              <a:spcPct val="90000"/>
            </a:lnSpc>
            <a:spcBef>
              <a:spcPct val="0"/>
            </a:spcBef>
            <a:spcAft>
              <a:spcPct val="35000"/>
            </a:spcAft>
          </a:pPr>
          <a:r>
            <a:rPr lang="zh-CN" altLang="en-US" sz="3200" kern="1200" dirty="0" smtClean="0"/>
            <a:t>单个资本</a:t>
          </a:r>
        </a:p>
      </dsp:txBody>
      <dsp:txXfrm>
        <a:off x="8731466" y="490500"/>
        <a:ext cx="3005248" cy="916600"/>
      </dsp:txXfrm>
    </dsp:sp>
    <dsp:sp modelId="{8D51A910-C9C9-DE4F-91F3-F4CF0660A776}">
      <dsp:nvSpPr>
        <dsp:cNvPr id="0" name=""/>
        <dsp:cNvSpPr/>
      </dsp:nvSpPr>
      <dsp:spPr>
        <a:xfrm>
          <a:off x="8731466" y="1782756"/>
          <a:ext cx="3005248" cy="916600"/>
        </a:xfrm>
        <a:prstGeom prst="rect">
          <a:avLst/>
        </a:prstGeom>
        <a:solidFill>
          <a:schemeClr val="lt1">
            <a:hueOff val="0"/>
            <a:satOff val="0"/>
            <a:lumOff val="0"/>
            <a:alphaOff val="0"/>
          </a:schemeClr>
        </a:solidFill>
        <a:ln w="12700" cap="flat" cmpd="sng" algn="ctr">
          <a:solidFill>
            <a:srgbClr val="C0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1422400">
            <a:lnSpc>
              <a:spcPct val="90000"/>
            </a:lnSpc>
            <a:spcBef>
              <a:spcPct val="0"/>
            </a:spcBef>
            <a:spcAft>
              <a:spcPct val="35000"/>
            </a:spcAft>
          </a:pPr>
          <a:r>
            <a:rPr lang="zh-CN" altLang="en-US" sz="3200" kern="1200" dirty="0" smtClean="0"/>
            <a:t>社会资本</a:t>
          </a:r>
          <a:endParaRPr lang="zh-CN" altLang="en-US" sz="3200" kern="1200" dirty="0"/>
        </a:p>
      </dsp:txBody>
      <dsp:txXfrm>
        <a:off x="8731466" y="1782756"/>
        <a:ext cx="3005248" cy="916600"/>
      </dsp:txXfrm>
    </dsp:sp>
    <dsp:sp modelId="{D8099880-90BE-A84C-9C7A-67373CBD9932}">
      <dsp:nvSpPr>
        <dsp:cNvPr id="0" name=""/>
        <dsp:cNvSpPr/>
      </dsp:nvSpPr>
      <dsp:spPr>
        <a:xfrm>
          <a:off x="8731466" y="3075013"/>
          <a:ext cx="3005248" cy="916600"/>
        </a:xfrm>
        <a:prstGeom prst="rect">
          <a:avLst/>
        </a:prstGeom>
        <a:solidFill>
          <a:schemeClr val="lt1">
            <a:hueOff val="0"/>
            <a:satOff val="0"/>
            <a:lumOff val="0"/>
            <a:alphaOff val="0"/>
          </a:schemeClr>
        </a:solidFill>
        <a:ln w="12700" cap="flat" cmpd="sng" algn="ctr">
          <a:solidFill>
            <a:srgbClr val="C0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1422400">
            <a:lnSpc>
              <a:spcPct val="90000"/>
            </a:lnSpc>
            <a:spcBef>
              <a:spcPct val="0"/>
            </a:spcBef>
            <a:spcAft>
              <a:spcPct val="35000"/>
            </a:spcAft>
          </a:pPr>
          <a:r>
            <a:rPr lang="zh-CN" altLang="en-US" sz="3200" kern="1200" smtClean="0"/>
            <a:t>经济危机</a:t>
          </a:r>
          <a:endParaRPr lang="zh-CN" altLang="en-US" sz="3200" kern="1200"/>
        </a:p>
      </dsp:txBody>
      <dsp:txXfrm>
        <a:off x="8731466" y="3075013"/>
        <a:ext cx="3005248" cy="916600"/>
      </dsp:txXfrm>
    </dsp:sp>
    <dsp:sp modelId="{CEF70C8A-AEE8-B940-9B8F-68EDF8CB8886}">
      <dsp:nvSpPr>
        <dsp:cNvPr id="0" name=""/>
        <dsp:cNvSpPr/>
      </dsp:nvSpPr>
      <dsp:spPr>
        <a:xfrm>
          <a:off x="5125168" y="4367270"/>
          <a:ext cx="5872736" cy="942421"/>
        </a:xfrm>
        <a:prstGeom prst="rect">
          <a:avLst/>
        </a:prstGeom>
        <a:solidFill>
          <a:schemeClr val="lt1">
            <a:hueOff val="0"/>
            <a:satOff val="0"/>
            <a:lumOff val="0"/>
            <a:alphaOff val="0"/>
          </a:schemeClr>
        </a:solidFill>
        <a:ln w="12700" cap="flat" cmpd="sng" algn="ctr">
          <a:solidFill>
            <a:srgbClr val="C0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1422400">
            <a:lnSpc>
              <a:spcPct val="90000"/>
            </a:lnSpc>
            <a:spcBef>
              <a:spcPct val="0"/>
            </a:spcBef>
            <a:spcAft>
              <a:spcPct val="35000"/>
            </a:spcAft>
          </a:pPr>
          <a:r>
            <a:rPr lang="zh-CN" altLang="en-US" sz="3200" kern="12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剩余价值分配</a:t>
          </a:r>
          <a:endParaRPr lang="zh-CN" altLang="en-US" sz="3200" kern="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dsp:txBody>
      <dsp:txXfrm>
        <a:off x="5125168" y="4367270"/>
        <a:ext cx="5872736" cy="942421"/>
      </dsp:txXfrm>
    </dsp:sp>
  </dsp:spTree>
</dsp:drawing>
</file>

<file path=ppt/diagrams/drawing3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49D310-A9E2-694C-9768-1A427E4CFA54}">
      <dsp:nvSpPr>
        <dsp:cNvPr id="0" name=""/>
        <dsp:cNvSpPr/>
      </dsp:nvSpPr>
      <dsp:spPr>
        <a:xfrm>
          <a:off x="2417733" y="587828"/>
          <a:ext cx="315984" cy="339683"/>
        </a:xfrm>
        <a:custGeom>
          <a:avLst/>
          <a:gdLst/>
          <a:ahLst/>
          <a:cxnLst/>
          <a:rect l="0" t="0" r="0" b="0"/>
          <a:pathLst>
            <a:path>
              <a:moveTo>
                <a:pt x="0" y="0"/>
              </a:moveTo>
              <a:lnTo>
                <a:pt x="157992" y="0"/>
              </a:lnTo>
              <a:lnTo>
                <a:pt x="157992" y="339683"/>
              </a:lnTo>
              <a:lnTo>
                <a:pt x="315984" y="339683"/>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58274EA-8762-F844-8376-ED460773996A}">
      <dsp:nvSpPr>
        <dsp:cNvPr id="0" name=""/>
        <dsp:cNvSpPr/>
      </dsp:nvSpPr>
      <dsp:spPr>
        <a:xfrm>
          <a:off x="2417733" y="241357"/>
          <a:ext cx="315984" cy="346470"/>
        </a:xfrm>
        <a:custGeom>
          <a:avLst/>
          <a:gdLst/>
          <a:ahLst/>
          <a:cxnLst/>
          <a:rect l="0" t="0" r="0" b="0"/>
          <a:pathLst>
            <a:path>
              <a:moveTo>
                <a:pt x="0" y="346470"/>
              </a:moveTo>
              <a:lnTo>
                <a:pt x="157992" y="346470"/>
              </a:lnTo>
              <a:lnTo>
                <a:pt x="157992" y="0"/>
              </a:lnTo>
              <a:lnTo>
                <a:pt x="315984"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A152278-B98E-4445-839D-43497D0515F9}">
      <dsp:nvSpPr>
        <dsp:cNvPr id="0" name=""/>
        <dsp:cNvSpPr/>
      </dsp:nvSpPr>
      <dsp:spPr>
        <a:xfrm>
          <a:off x="39616" y="112440"/>
          <a:ext cx="2378116" cy="950776"/>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altLang="zh-CN" sz="1600" kern="12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3.</a:t>
          </a:r>
          <a:r>
            <a:rPr lang="zh-CN" altLang="en-US" sz="1600" kern="12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资本的流通过程和</a:t>
          </a:r>
        </a:p>
        <a:p>
          <a:pPr lvl="0" algn="ctr" defTabSz="711200">
            <a:lnSpc>
              <a:spcPct val="90000"/>
            </a:lnSpc>
            <a:spcBef>
              <a:spcPct val="0"/>
            </a:spcBef>
            <a:spcAft>
              <a:spcPct val="35000"/>
            </a:spcAft>
          </a:pPr>
          <a:r>
            <a:rPr lang="zh-CN" altLang="en-US" sz="1600" kern="12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剩余价值的分配</a:t>
          </a:r>
          <a:endParaRPr lang="zh-CN" altLang="en-US" sz="1600" kern="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dsp:txBody>
      <dsp:txXfrm>
        <a:off x="39616" y="112440"/>
        <a:ext cx="2378116" cy="950776"/>
      </dsp:txXfrm>
    </dsp:sp>
    <dsp:sp modelId="{85CF5292-3C5E-E04E-BA61-5DFB476F2430}">
      <dsp:nvSpPr>
        <dsp:cNvPr id="0" name=""/>
        <dsp:cNvSpPr/>
      </dsp:nvSpPr>
      <dsp:spPr>
        <a:xfrm>
          <a:off x="2733718" y="419"/>
          <a:ext cx="1579923" cy="481876"/>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zh-CN" altLang="en-US" sz="1600" kern="12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流通过程</a:t>
          </a:r>
          <a:endParaRPr lang="zh-CN" altLang="en-US" sz="1600" kern="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dsp:txBody>
      <dsp:txXfrm>
        <a:off x="2733718" y="419"/>
        <a:ext cx="1579923" cy="481876"/>
      </dsp:txXfrm>
    </dsp:sp>
    <dsp:sp modelId="{CEF70C8A-AEE8-B940-9B8F-68EDF8CB8886}">
      <dsp:nvSpPr>
        <dsp:cNvPr id="0" name=""/>
        <dsp:cNvSpPr/>
      </dsp:nvSpPr>
      <dsp:spPr>
        <a:xfrm>
          <a:off x="2733718" y="679786"/>
          <a:ext cx="1591835" cy="495451"/>
        </a:xfrm>
        <a:prstGeom prst="rect">
          <a:avLst/>
        </a:prstGeom>
        <a:solidFill>
          <a:srgbClr val="C00000"/>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zh-CN" altLang="en-US" sz="1600" kern="1200" dirty="0" smtClean="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剩余价值分配</a:t>
          </a:r>
          <a:endParaRPr lang="zh-CN" altLang="en-US" sz="1600" kern="12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dsp:txBody>
      <dsp:txXfrm>
        <a:off x="2733718" y="679786"/>
        <a:ext cx="1591835" cy="495451"/>
      </dsp:txXfrm>
    </dsp:sp>
  </dsp:spTree>
</dsp:drawing>
</file>

<file path=ppt/diagrams/drawing3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49D310-A9E2-694C-9768-1A427E4CFA54}">
      <dsp:nvSpPr>
        <dsp:cNvPr id="0" name=""/>
        <dsp:cNvSpPr/>
      </dsp:nvSpPr>
      <dsp:spPr>
        <a:xfrm>
          <a:off x="4524118" y="3546224"/>
          <a:ext cx="601049" cy="1292256"/>
        </a:xfrm>
        <a:custGeom>
          <a:avLst/>
          <a:gdLst/>
          <a:ahLst/>
          <a:cxnLst/>
          <a:rect l="0" t="0" r="0" b="0"/>
          <a:pathLst>
            <a:path>
              <a:moveTo>
                <a:pt x="0" y="0"/>
              </a:moveTo>
              <a:lnTo>
                <a:pt x="300524" y="0"/>
              </a:lnTo>
              <a:lnTo>
                <a:pt x="300524" y="1292256"/>
              </a:lnTo>
              <a:lnTo>
                <a:pt x="601049" y="1292256"/>
              </a:lnTo>
            </a:path>
          </a:pathLst>
        </a:custGeom>
        <a:noFill/>
        <a:ln w="12700" cap="flat" cmpd="sng" algn="ctr">
          <a:solidFill>
            <a:srgbClr val="C00000"/>
          </a:solidFill>
          <a:prstDash val="solid"/>
          <a:miter lim="800000"/>
        </a:ln>
        <a:effectLst/>
      </dsp:spPr>
      <dsp:style>
        <a:lnRef idx="2">
          <a:scrgbClr r="0" g="0" b="0"/>
        </a:lnRef>
        <a:fillRef idx="0">
          <a:scrgbClr r="0" g="0" b="0"/>
        </a:fillRef>
        <a:effectRef idx="0">
          <a:scrgbClr r="0" g="0" b="0"/>
        </a:effectRef>
        <a:fontRef idx="minor"/>
      </dsp:style>
    </dsp:sp>
    <dsp:sp modelId="{3B32A8AF-DC4D-0741-9022-834A3581C848}">
      <dsp:nvSpPr>
        <dsp:cNvPr id="0" name=""/>
        <dsp:cNvSpPr/>
      </dsp:nvSpPr>
      <dsp:spPr>
        <a:xfrm>
          <a:off x="8130416" y="2241057"/>
          <a:ext cx="601049" cy="1292256"/>
        </a:xfrm>
        <a:custGeom>
          <a:avLst/>
          <a:gdLst/>
          <a:ahLst/>
          <a:cxnLst/>
          <a:rect l="0" t="0" r="0" b="0"/>
          <a:pathLst>
            <a:path>
              <a:moveTo>
                <a:pt x="0" y="0"/>
              </a:moveTo>
              <a:lnTo>
                <a:pt x="300524" y="0"/>
              </a:lnTo>
              <a:lnTo>
                <a:pt x="300524" y="1292256"/>
              </a:lnTo>
              <a:lnTo>
                <a:pt x="601049" y="1292256"/>
              </a:lnTo>
            </a:path>
          </a:pathLst>
        </a:custGeom>
        <a:noFill/>
        <a:ln w="12700" cap="flat" cmpd="sng" algn="ctr">
          <a:solidFill>
            <a:srgbClr val="C00000"/>
          </a:solidFill>
          <a:prstDash val="solid"/>
          <a:miter lim="800000"/>
        </a:ln>
        <a:effectLst/>
      </dsp:spPr>
      <dsp:style>
        <a:lnRef idx="2">
          <a:scrgbClr r="0" g="0" b="0"/>
        </a:lnRef>
        <a:fillRef idx="0">
          <a:scrgbClr r="0" g="0" b="0"/>
        </a:fillRef>
        <a:effectRef idx="0">
          <a:scrgbClr r="0" g="0" b="0"/>
        </a:effectRef>
        <a:fontRef idx="minor"/>
      </dsp:style>
    </dsp:sp>
    <dsp:sp modelId="{400DC0AD-4267-0144-B019-5BF00146421D}">
      <dsp:nvSpPr>
        <dsp:cNvPr id="0" name=""/>
        <dsp:cNvSpPr/>
      </dsp:nvSpPr>
      <dsp:spPr>
        <a:xfrm>
          <a:off x="8130416" y="2195337"/>
          <a:ext cx="601049" cy="91440"/>
        </a:xfrm>
        <a:custGeom>
          <a:avLst/>
          <a:gdLst/>
          <a:ahLst/>
          <a:cxnLst/>
          <a:rect l="0" t="0" r="0" b="0"/>
          <a:pathLst>
            <a:path>
              <a:moveTo>
                <a:pt x="0" y="45720"/>
              </a:moveTo>
              <a:lnTo>
                <a:pt x="601049" y="45720"/>
              </a:lnTo>
            </a:path>
          </a:pathLst>
        </a:custGeom>
        <a:noFill/>
        <a:ln w="12700" cap="flat" cmpd="sng" algn="ctr">
          <a:solidFill>
            <a:srgbClr val="C00000"/>
          </a:solidFill>
          <a:prstDash val="solid"/>
          <a:miter lim="800000"/>
        </a:ln>
        <a:effectLst/>
      </dsp:spPr>
      <dsp:style>
        <a:lnRef idx="2">
          <a:scrgbClr r="0" g="0" b="0"/>
        </a:lnRef>
        <a:fillRef idx="0">
          <a:scrgbClr r="0" g="0" b="0"/>
        </a:fillRef>
        <a:effectRef idx="0">
          <a:scrgbClr r="0" g="0" b="0"/>
        </a:effectRef>
        <a:fontRef idx="minor"/>
      </dsp:style>
    </dsp:sp>
    <dsp:sp modelId="{26B5F095-1ED4-9942-823F-6788718AACC4}">
      <dsp:nvSpPr>
        <dsp:cNvPr id="0" name=""/>
        <dsp:cNvSpPr/>
      </dsp:nvSpPr>
      <dsp:spPr>
        <a:xfrm>
          <a:off x="8130416" y="948800"/>
          <a:ext cx="601049" cy="1292256"/>
        </a:xfrm>
        <a:custGeom>
          <a:avLst/>
          <a:gdLst/>
          <a:ahLst/>
          <a:cxnLst/>
          <a:rect l="0" t="0" r="0" b="0"/>
          <a:pathLst>
            <a:path>
              <a:moveTo>
                <a:pt x="0" y="1292256"/>
              </a:moveTo>
              <a:lnTo>
                <a:pt x="300524" y="1292256"/>
              </a:lnTo>
              <a:lnTo>
                <a:pt x="300524" y="0"/>
              </a:lnTo>
              <a:lnTo>
                <a:pt x="601049" y="0"/>
              </a:lnTo>
            </a:path>
          </a:pathLst>
        </a:custGeom>
        <a:noFill/>
        <a:ln w="12700" cap="flat" cmpd="sng" algn="ctr">
          <a:solidFill>
            <a:srgbClr val="C00000"/>
          </a:solidFill>
          <a:prstDash val="solid"/>
          <a:miter lim="800000"/>
        </a:ln>
        <a:effectLst/>
      </dsp:spPr>
      <dsp:style>
        <a:lnRef idx="2">
          <a:scrgbClr r="0" g="0" b="0"/>
        </a:lnRef>
        <a:fillRef idx="0">
          <a:scrgbClr r="0" g="0" b="0"/>
        </a:fillRef>
        <a:effectRef idx="0">
          <a:scrgbClr r="0" g="0" b="0"/>
        </a:effectRef>
        <a:fontRef idx="minor"/>
      </dsp:style>
    </dsp:sp>
    <dsp:sp modelId="{758274EA-8762-F844-8376-ED460773996A}">
      <dsp:nvSpPr>
        <dsp:cNvPr id="0" name=""/>
        <dsp:cNvSpPr/>
      </dsp:nvSpPr>
      <dsp:spPr>
        <a:xfrm>
          <a:off x="4524118" y="2241057"/>
          <a:ext cx="601049" cy="1305167"/>
        </a:xfrm>
        <a:custGeom>
          <a:avLst/>
          <a:gdLst/>
          <a:ahLst/>
          <a:cxnLst/>
          <a:rect l="0" t="0" r="0" b="0"/>
          <a:pathLst>
            <a:path>
              <a:moveTo>
                <a:pt x="0" y="1305167"/>
              </a:moveTo>
              <a:lnTo>
                <a:pt x="300524" y="1305167"/>
              </a:lnTo>
              <a:lnTo>
                <a:pt x="300524" y="0"/>
              </a:lnTo>
              <a:lnTo>
                <a:pt x="601049" y="0"/>
              </a:lnTo>
            </a:path>
          </a:pathLst>
        </a:custGeom>
        <a:noFill/>
        <a:ln w="12700" cap="flat" cmpd="sng" algn="ctr">
          <a:solidFill>
            <a:srgbClr val="C00000"/>
          </a:solidFill>
          <a:prstDash val="solid"/>
          <a:miter lim="800000"/>
        </a:ln>
        <a:effectLst/>
      </dsp:spPr>
      <dsp:style>
        <a:lnRef idx="2">
          <a:scrgbClr r="0" g="0" b="0"/>
        </a:lnRef>
        <a:fillRef idx="0">
          <a:scrgbClr r="0" g="0" b="0"/>
        </a:fillRef>
        <a:effectRef idx="0">
          <a:scrgbClr r="0" g="0" b="0"/>
        </a:effectRef>
        <a:fontRef idx="minor"/>
      </dsp:style>
    </dsp:sp>
    <dsp:sp modelId="{7A152278-B98E-4445-839D-43497D0515F9}">
      <dsp:nvSpPr>
        <dsp:cNvPr id="0" name=""/>
        <dsp:cNvSpPr/>
      </dsp:nvSpPr>
      <dsp:spPr>
        <a:xfrm>
          <a:off x="588" y="2698877"/>
          <a:ext cx="4523529" cy="1694693"/>
        </a:xfrm>
        <a:prstGeom prst="rect">
          <a:avLst/>
        </a:prstGeom>
        <a:solidFill>
          <a:schemeClr val="lt1">
            <a:hueOff val="0"/>
            <a:satOff val="0"/>
            <a:lumOff val="0"/>
            <a:alphaOff val="0"/>
          </a:schemeClr>
        </a:solidFill>
        <a:ln w="12700" cap="flat" cmpd="sng" algn="ctr">
          <a:solidFill>
            <a:srgbClr val="C0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1422400">
            <a:lnSpc>
              <a:spcPct val="90000"/>
            </a:lnSpc>
            <a:spcBef>
              <a:spcPct val="0"/>
            </a:spcBef>
            <a:spcAft>
              <a:spcPct val="35000"/>
            </a:spcAft>
          </a:pPr>
          <a:r>
            <a:rPr lang="en-US" altLang="zh-CN" sz="3200" kern="12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3.</a:t>
          </a:r>
          <a:r>
            <a:rPr lang="zh-CN" altLang="en-US" sz="3200" kern="12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资本的流通过程和</a:t>
          </a:r>
        </a:p>
        <a:p>
          <a:pPr lvl="0" algn="ctr" defTabSz="1422400">
            <a:lnSpc>
              <a:spcPct val="90000"/>
            </a:lnSpc>
            <a:spcBef>
              <a:spcPct val="0"/>
            </a:spcBef>
            <a:spcAft>
              <a:spcPct val="35000"/>
            </a:spcAft>
          </a:pPr>
          <a:r>
            <a:rPr lang="zh-CN" altLang="en-US" sz="3200" kern="12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剩余价值的分配</a:t>
          </a:r>
          <a:endParaRPr lang="zh-CN" altLang="en-US" sz="3200" kern="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dsp:txBody>
      <dsp:txXfrm>
        <a:off x="588" y="2698877"/>
        <a:ext cx="4523529" cy="1694693"/>
      </dsp:txXfrm>
    </dsp:sp>
    <dsp:sp modelId="{85CF5292-3C5E-E04E-BA61-5DFB476F2430}">
      <dsp:nvSpPr>
        <dsp:cNvPr id="0" name=""/>
        <dsp:cNvSpPr/>
      </dsp:nvSpPr>
      <dsp:spPr>
        <a:xfrm>
          <a:off x="5125168" y="1782756"/>
          <a:ext cx="3005248" cy="916600"/>
        </a:xfrm>
        <a:prstGeom prst="rect">
          <a:avLst/>
        </a:prstGeom>
        <a:solidFill>
          <a:schemeClr val="lt1">
            <a:hueOff val="0"/>
            <a:satOff val="0"/>
            <a:lumOff val="0"/>
            <a:alphaOff val="0"/>
          </a:schemeClr>
        </a:solidFill>
        <a:ln w="12700" cap="flat" cmpd="sng" algn="ctr">
          <a:solidFill>
            <a:srgbClr val="C0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1422400">
            <a:lnSpc>
              <a:spcPct val="90000"/>
            </a:lnSpc>
            <a:spcBef>
              <a:spcPct val="0"/>
            </a:spcBef>
            <a:spcAft>
              <a:spcPct val="35000"/>
            </a:spcAft>
          </a:pPr>
          <a:r>
            <a:rPr lang="zh-CN" altLang="en-US" sz="3200" kern="12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流通过程</a:t>
          </a:r>
          <a:endParaRPr lang="zh-CN" altLang="en-US" sz="3200" kern="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dsp:txBody>
      <dsp:txXfrm>
        <a:off x="5125168" y="1782756"/>
        <a:ext cx="3005248" cy="916600"/>
      </dsp:txXfrm>
    </dsp:sp>
    <dsp:sp modelId="{926CB78C-8858-514F-AAD9-41CD7496C480}">
      <dsp:nvSpPr>
        <dsp:cNvPr id="0" name=""/>
        <dsp:cNvSpPr/>
      </dsp:nvSpPr>
      <dsp:spPr>
        <a:xfrm>
          <a:off x="8731466" y="490500"/>
          <a:ext cx="3005248" cy="916600"/>
        </a:xfrm>
        <a:prstGeom prst="rect">
          <a:avLst/>
        </a:prstGeom>
        <a:solidFill>
          <a:schemeClr val="lt1">
            <a:hueOff val="0"/>
            <a:satOff val="0"/>
            <a:lumOff val="0"/>
            <a:alphaOff val="0"/>
          </a:schemeClr>
        </a:solidFill>
        <a:ln w="12700" cap="flat" cmpd="sng" algn="ctr">
          <a:solidFill>
            <a:srgbClr val="C0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1422400">
            <a:lnSpc>
              <a:spcPct val="90000"/>
            </a:lnSpc>
            <a:spcBef>
              <a:spcPct val="0"/>
            </a:spcBef>
            <a:spcAft>
              <a:spcPct val="35000"/>
            </a:spcAft>
          </a:pPr>
          <a:r>
            <a:rPr lang="zh-CN" altLang="en-US" sz="3200" kern="1200" dirty="0" smtClean="0"/>
            <a:t>单个资本</a:t>
          </a:r>
        </a:p>
      </dsp:txBody>
      <dsp:txXfrm>
        <a:off x="8731466" y="490500"/>
        <a:ext cx="3005248" cy="916600"/>
      </dsp:txXfrm>
    </dsp:sp>
    <dsp:sp modelId="{8D51A910-C9C9-DE4F-91F3-F4CF0660A776}">
      <dsp:nvSpPr>
        <dsp:cNvPr id="0" name=""/>
        <dsp:cNvSpPr/>
      </dsp:nvSpPr>
      <dsp:spPr>
        <a:xfrm>
          <a:off x="8731466" y="1782756"/>
          <a:ext cx="3005248" cy="916600"/>
        </a:xfrm>
        <a:prstGeom prst="rect">
          <a:avLst/>
        </a:prstGeom>
        <a:solidFill>
          <a:schemeClr val="lt1">
            <a:hueOff val="0"/>
            <a:satOff val="0"/>
            <a:lumOff val="0"/>
            <a:alphaOff val="0"/>
          </a:schemeClr>
        </a:solidFill>
        <a:ln w="12700" cap="flat" cmpd="sng" algn="ctr">
          <a:solidFill>
            <a:srgbClr val="C0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1422400">
            <a:lnSpc>
              <a:spcPct val="90000"/>
            </a:lnSpc>
            <a:spcBef>
              <a:spcPct val="0"/>
            </a:spcBef>
            <a:spcAft>
              <a:spcPct val="35000"/>
            </a:spcAft>
          </a:pPr>
          <a:r>
            <a:rPr lang="zh-CN" altLang="en-US" sz="3200" kern="1200" dirty="0" smtClean="0"/>
            <a:t>社会资本</a:t>
          </a:r>
          <a:endParaRPr lang="zh-CN" altLang="en-US" sz="3200" kern="1200" dirty="0"/>
        </a:p>
      </dsp:txBody>
      <dsp:txXfrm>
        <a:off x="8731466" y="1782756"/>
        <a:ext cx="3005248" cy="916600"/>
      </dsp:txXfrm>
    </dsp:sp>
    <dsp:sp modelId="{D8099880-90BE-A84C-9C7A-67373CBD9932}">
      <dsp:nvSpPr>
        <dsp:cNvPr id="0" name=""/>
        <dsp:cNvSpPr/>
      </dsp:nvSpPr>
      <dsp:spPr>
        <a:xfrm>
          <a:off x="8731466" y="3075013"/>
          <a:ext cx="3005248" cy="916600"/>
        </a:xfrm>
        <a:prstGeom prst="rect">
          <a:avLst/>
        </a:prstGeom>
        <a:solidFill>
          <a:schemeClr val="lt1">
            <a:hueOff val="0"/>
            <a:satOff val="0"/>
            <a:lumOff val="0"/>
            <a:alphaOff val="0"/>
          </a:schemeClr>
        </a:solidFill>
        <a:ln w="12700" cap="flat" cmpd="sng" algn="ctr">
          <a:solidFill>
            <a:srgbClr val="C0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1422400">
            <a:lnSpc>
              <a:spcPct val="90000"/>
            </a:lnSpc>
            <a:spcBef>
              <a:spcPct val="0"/>
            </a:spcBef>
            <a:spcAft>
              <a:spcPct val="35000"/>
            </a:spcAft>
          </a:pPr>
          <a:r>
            <a:rPr lang="zh-CN" altLang="en-US" sz="3200" kern="1200" smtClean="0"/>
            <a:t>经济危机</a:t>
          </a:r>
          <a:endParaRPr lang="zh-CN" altLang="en-US" sz="3200" kern="1200"/>
        </a:p>
      </dsp:txBody>
      <dsp:txXfrm>
        <a:off x="8731466" y="3075013"/>
        <a:ext cx="3005248" cy="916600"/>
      </dsp:txXfrm>
    </dsp:sp>
    <dsp:sp modelId="{CEF70C8A-AEE8-B940-9B8F-68EDF8CB8886}">
      <dsp:nvSpPr>
        <dsp:cNvPr id="0" name=""/>
        <dsp:cNvSpPr/>
      </dsp:nvSpPr>
      <dsp:spPr>
        <a:xfrm>
          <a:off x="5125168" y="4367270"/>
          <a:ext cx="5872736" cy="942421"/>
        </a:xfrm>
        <a:prstGeom prst="rect">
          <a:avLst/>
        </a:prstGeom>
        <a:solidFill>
          <a:schemeClr val="lt1">
            <a:hueOff val="0"/>
            <a:satOff val="0"/>
            <a:lumOff val="0"/>
            <a:alphaOff val="0"/>
          </a:schemeClr>
        </a:solidFill>
        <a:ln w="12700" cap="flat" cmpd="sng" algn="ctr">
          <a:solidFill>
            <a:srgbClr val="C0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1422400">
            <a:lnSpc>
              <a:spcPct val="90000"/>
            </a:lnSpc>
            <a:spcBef>
              <a:spcPct val="0"/>
            </a:spcBef>
            <a:spcAft>
              <a:spcPct val="35000"/>
            </a:spcAft>
          </a:pPr>
          <a:r>
            <a:rPr lang="zh-CN" altLang="en-US" sz="3200" kern="12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剩余价值分配</a:t>
          </a:r>
          <a:endParaRPr lang="zh-CN" altLang="en-US" sz="3200" kern="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dsp:txBody>
      <dsp:txXfrm>
        <a:off x="5125168" y="4367270"/>
        <a:ext cx="5872736" cy="942421"/>
      </dsp:txXfrm>
    </dsp:sp>
  </dsp:spTree>
</dsp:drawing>
</file>

<file path=ppt/diagrams/drawing3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C49089E-8EFB-1C4C-B0F2-89B23A4D5A42}">
      <dsp:nvSpPr>
        <dsp:cNvPr id="0" name=""/>
        <dsp:cNvSpPr/>
      </dsp:nvSpPr>
      <dsp:spPr>
        <a:xfrm>
          <a:off x="7527272" y="4570020"/>
          <a:ext cx="437444" cy="470253"/>
        </a:xfrm>
        <a:custGeom>
          <a:avLst/>
          <a:gdLst/>
          <a:ahLst/>
          <a:cxnLst/>
          <a:rect l="0" t="0" r="0" b="0"/>
          <a:pathLst>
            <a:path>
              <a:moveTo>
                <a:pt x="0" y="0"/>
              </a:moveTo>
              <a:lnTo>
                <a:pt x="218722" y="0"/>
              </a:lnTo>
              <a:lnTo>
                <a:pt x="218722" y="470253"/>
              </a:lnTo>
              <a:lnTo>
                <a:pt x="437444" y="470253"/>
              </a:lnTo>
            </a:path>
          </a:pathLst>
        </a:custGeom>
        <a:noFill/>
        <a:ln w="12700" cap="flat" cmpd="sng" algn="ctr">
          <a:solidFill>
            <a:srgbClr val="C00000"/>
          </a:solidFill>
          <a:prstDash val="solid"/>
          <a:miter lim="800000"/>
        </a:ln>
        <a:effectLst/>
      </dsp:spPr>
      <dsp:style>
        <a:lnRef idx="2">
          <a:scrgbClr r="0" g="0" b="0"/>
        </a:lnRef>
        <a:fillRef idx="0">
          <a:scrgbClr r="0" g="0" b="0"/>
        </a:fillRef>
        <a:effectRef idx="0">
          <a:scrgbClr r="0" g="0" b="0"/>
        </a:effectRef>
        <a:fontRef idx="minor"/>
      </dsp:style>
    </dsp:sp>
    <dsp:sp modelId="{DC3F82E3-9810-194A-ADE8-9646EFBE4FF0}">
      <dsp:nvSpPr>
        <dsp:cNvPr id="0" name=""/>
        <dsp:cNvSpPr/>
      </dsp:nvSpPr>
      <dsp:spPr>
        <a:xfrm>
          <a:off x="7527272" y="4099766"/>
          <a:ext cx="437444" cy="470253"/>
        </a:xfrm>
        <a:custGeom>
          <a:avLst/>
          <a:gdLst/>
          <a:ahLst/>
          <a:cxnLst/>
          <a:rect l="0" t="0" r="0" b="0"/>
          <a:pathLst>
            <a:path>
              <a:moveTo>
                <a:pt x="0" y="470253"/>
              </a:moveTo>
              <a:lnTo>
                <a:pt x="218722" y="470253"/>
              </a:lnTo>
              <a:lnTo>
                <a:pt x="218722" y="0"/>
              </a:lnTo>
              <a:lnTo>
                <a:pt x="437444" y="0"/>
              </a:lnTo>
            </a:path>
          </a:pathLst>
        </a:custGeom>
        <a:noFill/>
        <a:ln w="12700" cap="flat" cmpd="sng" algn="ctr">
          <a:solidFill>
            <a:srgbClr val="C00000"/>
          </a:solidFill>
          <a:prstDash val="solid"/>
          <a:miter lim="800000"/>
        </a:ln>
        <a:effectLst/>
      </dsp:spPr>
      <dsp:style>
        <a:lnRef idx="2">
          <a:scrgbClr r="0" g="0" b="0"/>
        </a:lnRef>
        <a:fillRef idx="0">
          <a:scrgbClr r="0" g="0" b="0"/>
        </a:fillRef>
        <a:effectRef idx="0">
          <a:scrgbClr r="0" g="0" b="0"/>
        </a:effectRef>
        <a:fontRef idx="minor"/>
      </dsp:style>
    </dsp:sp>
    <dsp:sp modelId="{CE6B7AA4-4E74-9345-8C39-D9A57978A5FC}">
      <dsp:nvSpPr>
        <dsp:cNvPr id="0" name=""/>
        <dsp:cNvSpPr/>
      </dsp:nvSpPr>
      <dsp:spPr>
        <a:xfrm>
          <a:off x="4902603" y="3159260"/>
          <a:ext cx="437444" cy="1410759"/>
        </a:xfrm>
        <a:custGeom>
          <a:avLst/>
          <a:gdLst/>
          <a:ahLst/>
          <a:cxnLst/>
          <a:rect l="0" t="0" r="0" b="0"/>
          <a:pathLst>
            <a:path>
              <a:moveTo>
                <a:pt x="0" y="0"/>
              </a:moveTo>
              <a:lnTo>
                <a:pt x="218722" y="0"/>
              </a:lnTo>
              <a:lnTo>
                <a:pt x="218722" y="1410759"/>
              </a:lnTo>
              <a:lnTo>
                <a:pt x="437444" y="1410759"/>
              </a:lnTo>
            </a:path>
          </a:pathLst>
        </a:custGeom>
        <a:noFill/>
        <a:ln w="12700" cap="flat" cmpd="sng" algn="ctr">
          <a:solidFill>
            <a:srgbClr val="C00000"/>
          </a:solidFill>
          <a:prstDash val="solid"/>
          <a:miter lim="800000"/>
        </a:ln>
        <a:effectLst/>
      </dsp:spPr>
      <dsp:style>
        <a:lnRef idx="2">
          <a:scrgbClr r="0" g="0" b="0"/>
        </a:lnRef>
        <a:fillRef idx="0">
          <a:scrgbClr r="0" g="0" b="0"/>
        </a:fillRef>
        <a:effectRef idx="0">
          <a:scrgbClr r="0" g="0" b="0"/>
        </a:effectRef>
        <a:fontRef idx="minor"/>
      </dsp:style>
    </dsp:sp>
    <dsp:sp modelId="{B769971F-33CE-D344-98C1-AE160ADB3694}">
      <dsp:nvSpPr>
        <dsp:cNvPr id="0" name=""/>
        <dsp:cNvSpPr/>
      </dsp:nvSpPr>
      <dsp:spPr>
        <a:xfrm>
          <a:off x="7527272" y="1748500"/>
          <a:ext cx="437444" cy="1410759"/>
        </a:xfrm>
        <a:custGeom>
          <a:avLst/>
          <a:gdLst/>
          <a:ahLst/>
          <a:cxnLst/>
          <a:rect l="0" t="0" r="0" b="0"/>
          <a:pathLst>
            <a:path>
              <a:moveTo>
                <a:pt x="0" y="0"/>
              </a:moveTo>
              <a:lnTo>
                <a:pt x="218722" y="0"/>
              </a:lnTo>
              <a:lnTo>
                <a:pt x="218722" y="1410759"/>
              </a:lnTo>
              <a:lnTo>
                <a:pt x="437444" y="1410759"/>
              </a:lnTo>
            </a:path>
          </a:pathLst>
        </a:custGeom>
        <a:noFill/>
        <a:ln w="12700" cap="flat" cmpd="sng" algn="ctr">
          <a:solidFill>
            <a:srgbClr val="C00000"/>
          </a:solidFill>
          <a:prstDash val="solid"/>
          <a:miter lim="800000"/>
        </a:ln>
        <a:effectLst/>
      </dsp:spPr>
      <dsp:style>
        <a:lnRef idx="2">
          <a:scrgbClr r="0" g="0" b="0"/>
        </a:lnRef>
        <a:fillRef idx="0">
          <a:scrgbClr r="0" g="0" b="0"/>
        </a:fillRef>
        <a:effectRef idx="0">
          <a:scrgbClr r="0" g="0" b="0"/>
        </a:effectRef>
        <a:fontRef idx="minor"/>
      </dsp:style>
    </dsp:sp>
    <dsp:sp modelId="{8EAA0473-855B-4040-9F75-A7D15474EDB6}">
      <dsp:nvSpPr>
        <dsp:cNvPr id="0" name=""/>
        <dsp:cNvSpPr/>
      </dsp:nvSpPr>
      <dsp:spPr>
        <a:xfrm>
          <a:off x="7527272" y="1748500"/>
          <a:ext cx="437444" cy="470253"/>
        </a:xfrm>
        <a:custGeom>
          <a:avLst/>
          <a:gdLst/>
          <a:ahLst/>
          <a:cxnLst/>
          <a:rect l="0" t="0" r="0" b="0"/>
          <a:pathLst>
            <a:path>
              <a:moveTo>
                <a:pt x="0" y="0"/>
              </a:moveTo>
              <a:lnTo>
                <a:pt x="218722" y="0"/>
              </a:lnTo>
              <a:lnTo>
                <a:pt x="218722" y="470253"/>
              </a:lnTo>
              <a:lnTo>
                <a:pt x="437444" y="470253"/>
              </a:lnTo>
            </a:path>
          </a:pathLst>
        </a:custGeom>
        <a:noFill/>
        <a:ln w="12700" cap="flat" cmpd="sng" algn="ctr">
          <a:solidFill>
            <a:srgbClr val="C00000"/>
          </a:solidFill>
          <a:prstDash val="solid"/>
          <a:miter lim="800000"/>
        </a:ln>
        <a:effectLst/>
      </dsp:spPr>
      <dsp:style>
        <a:lnRef idx="2">
          <a:scrgbClr r="0" g="0" b="0"/>
        </a:lnRef>
        <a:fillRef idx="0">
          <a:scrgbClr r="0" g="0" b="0"/>
        </a:fillRef>
        <a:effectRef idx="0">
          <a:scrgbClr r="0" g="0" b="0"/>
        </a:effectRef>
        <a:fontRef idx="minor"/>
      </dsp:style>
    </dsp:sp>
    <dsp:sp modelId="{5F373564-5D24-9F44-A9CC-9F4A04F89C11}">
      <dsp:nvSpPr>
        <dsp:cNvPr id="0" name=""/>
        <dsp:cNvSpPr/>
      </dsp:nvSpPr>
      <dsp:spPr>
        <a:xfrm>
          <a:off x="7527272" y="1278247"/>
          <a:ext cx="437444" cy="470253"/>
        </a:xfrm>
        <a:custGeom>
          <a:avLst/>
          <a:gdLst/>
          <a:ahLst/>
          <a:cxnLst/>
          <a:rect l="0" t="0" r="0" b="0"/>
          <a:pathLst>
            <a:path>
              <a:moveTo>
                <a:pt x="0" y="470253"/>
              </a:moveTo>
              <a:lnTo>
                <a:pt x="218722" y="470253"/>
              </a:lnTo>
              <a:lnTo>
                <a:pt x="218722" y="0"/>
              </a:lnTo>
              <a:lnTo>
                <a:pt x="437444" y="0"/>
              </a:lnTo>
            </a:path>
          </a:pathLst>
        </a:custGeom>
        <a:noFill/>
        <a:ln w="12700" cap="flat" cmpd="sng" algn="ctr">
          <a:solidFill>
            <a:srgbClr val="C00000"/>
          </a:solidFill>
          <a:prstDash val="solid"/>
          <a:miter lim="800000"/>
        </a:ln>
        <a:effectLst/>
      </dsp:spPr>
      <dsp:style>
        <a:lnRef idx="2">
          <a:scrgbClr r="0" g="0" b="0"/>
        </a:lnRef>
        <a:fillRef idx="0">
          <a:scrgbClr r="0" g="0" b="0"/>
        </a:fillRef>
        <a:effectRef idx="0">
          <a:scrgbClr r="0" g="0" b="0"/>
        </a:effectRef>
        <a:fontRef idx="minor"/>
      </dsp:style>
    </dsp:sp>
    <dsp:sp modelId="{8A1F9D91-A83B-1644-AAE3-EDBD452C4B9A}">
      <dsp:nvSpPr>
        <dsp:cNvPr id="0" name=""/>
        <dsp:cNvSpPr/>
      </dsp:nvSpPr>
      <dsp:spPr>
        <a:xfrm>
          <a:off x="7527272" y="337740"/>
          <a:ext cx="437444" cy="1410759"/>
        </a:xfrm>
        <a:custGeom>
          <a:avLst/>
          <a:gdLst/>
          <a:ahLst/>
          <a:cxnLst/>
          <a:rect l="0" t="0" r="0" b="0"/>
          <a:pathLst>
            <a:path>
              <a:moveTo>
                <a:pt x="0" y="1410759"/>
              </a:moveTo>
              <a:lnTo>
                <a:pt x="218722" y="1410759"/>
              </a:lnTo>
              <a:lnTo>
                <a:pt x="218722" y="0"/>
              </a:lnTo>
              <a:lnTo>
                <a:pt x="437444" y="0"/>
              </a:lnTo>
            </a:path>
          </a:pathLst>
        </a:custGeom>
        <a:noFill/>
        <a:ln w="12700" cap="flat" cmpd="sng" algn="ctr">
          <a:solidFill>
            <a:srgbClr val="C00000"/>
          </a:solidFill>
          <a:prstDash val="solid"/>
          <a:miter lim="800000"/>
        </a:ln>
        <a:effectLst/>
      </dsp:spPr>
      <dsp:style>
        <a:lnRef idx="2">
          <a:scrgbClr r="0" g="0" b="0"/>
        </a:lnRef>
        <a:fillRef idx="0">
          <a:scrgbClr r="0" g="0" b="0"/>
        </a:fillRef>
        <a:effectRef idx="0">
          <a:scrgbClr r="0" g="0" b="0"/>
        </a:effectRef>
        <a:fontRef idx="minor"/>
      </dsp:style>
    </dsp:sp>
    <dsp:sp modelId="{FF679F8A-3C75-2A40-A7BE-C8DCA62D047D}">
      <dsp:nvSpPr>
        <dsp:cNvPr id="0" name=""/>
        <dsp:cNvSpPr/>
      </dsp:nvSpPr>
      <dsp:spPr>
        <a:xfrm>
          <a:off x="4902603" y="1748500"/>
          <a:ext cx="437444" cy="1410759"/>
        </a:xfrm>
        <a:custGeom>
          <a:avLst/>
          <a:gdLst/>
          <a:ahLst/>
          <a:cxnLst/>
          <a:rect l="0" t="0" r="0" b="0"/>
          <a:pathLst>
            <a:path>
              <a:moveTo>
                <a:pt x="0" y="1410759"/>
              </a:moveTo>
              <a:lnTo>
                <a:pt x="218722" y="1410759"/>
              </a:lnTo>
              <a:lnTo>
                <a:pt x="218722" y="0"/>
              </a:lnTo>
              <a:lnTo>
                <a:pt x="437444" y="0"/>
              </a:lnTo>
            </a:path>
          </a:pathLst>
        </a:custGeom>
        <a:noFill/>
        <a:ln w="12700" cap="flat" cmpd="sng" algn="ctr">
          <a:solidFill>
            <a:srgbClr val="C00000"/>
          </a:solidFill>
          <a:prstDash val="solid"/>
          <a:miter lim="800000"/>
        </a:ln>
        <a:effectLst/>
      </dsp:spPr>
      <dsp:style>
        <a:lnRef idx="2">
          <a:scrgbClr r="0" g="0" b="0"/>
        </a:lnRef>
        <a:fillRef idx="0">
          <a:scrgbClr r="0" g="0" b="0"/>
        </a:fillRef>
        <a:effectRef idx="0">
          <a:scrgbClr r="0" g="0" b="0"/>
        </a:effectRef>
        <a:fontRef idx="minor"/>
      </dsp:style>
    </dsp:sp>
    <dsp:sp modelId="{24BF3843-CEF8-5541-B6ED-A3C26E575F84}">
      <dsp:nvSpPr>
        <dsp:cNvPr id="0" name=""/>
        <dsp:cNvSpPr/>
      </dsp:nvSpPr>
      <dsp:spPr>
        <a:xfrm>
          <a:off x="2715378" y="2825708"/>
          <a:ext cx="2187224" cy="667103"/>
        </a:xfrm>
        <a:prstGeom prst="rect">
          <a:avLst/>
        </a:prstGeom>
        <a:solidFill>
          <a:schemeClr val="lt1">
            <a:hueOff val="0"/>
            <a:satOff val="0"/>
            <a:lumOff val="0"/>
            <a:alphaOff val="0"/>
          </a:schemeClr>
        </a:solidFill>
        <a:ln w="12700" cap="flat" cmpd="sng" algn="ctr">
          <a:solidFill>
            <a:srgbClr val="C0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altLang="zh-CN" sz="2000" kern="1200" dirty="0" smtClean="0">
              <a:latin typeface="微软雅黑" panose="020B0503020204020204" pitchFamily="34" charset="-122"/>
              <a:ea typeface="微软雅黑" panose="020B0503020204020204" pitchFamily="34" charset="-122"/>
              <a:cs typeface="微软雅黑" panose="020B0503020204020204" pitchFamily="34" charset="-122"/>
            </a:rPr>
            <a:t>4.</a:t>
          </a:r>
          <a:r>
            <a:rPr lang="zh-CN" altLang="en-US" sz="2000" kern="1200" dirty="0" smtClean="0">
              <a:latin typeface="微软雅黑" panose="020B0503020204020204" pitchFamily="34" charset="-122"/>
              <a:ea typeface="微软雅黑" panose="020B0503020204020204" pitchFamily="34" charset="-122"/>
              <a:cs typeface="微软雅黑" panose="020B0503020204020204" pitchFamily="34" charset="-122"/>
            </a:rPr>
            <a:t>资本主义的政治制度和意识形态</a:t>
          </a:r>
          <a:endParaRPr lang="zh-CN" altLang="en-US" sz="2000" kern="1200" dirty="0">
            <a:latin typeface="微软雅黑" panose="020B0503020204020204" pitchFamily="34" charset="-122"/>
            <a:ea typeface="微软雅黑" panose="020B0503020204020204" pitchFamily="34" charset="-122"/>
            <a:cs typeface="微软雅黑" panose="020B0503020204020204" pitchFamily="34" charset="-122"/>
          </a:endParaRPr>
        </a:p>
      </dsp:txBody>
      <dsp:txXfrm>
        <a:off x="2715378" y="2825708"/>
        <a:ext cx="2187224" cy="667103"/>
      </dsp:txXfrm>
    </dsp:sp>
    <dsp:sp modelId="{C19AF8B7-68AC-BA42-A6A1-5D0E6410B28A}">
      <dsp:nvSpPr>
        <dsp:cNvPr id="0" name=""/>
        <dsp:cNvSpPr/>
      </dsp:nvSpPr>
      <dsp:spPr>
        <a:xfrm>
          <a:off x="5340048" y="1414948"/>
          <a:ext cx="2187224" cy="667103"/>
        </a:xfrm>
        <a:prstGeom prst="rect">
          <a:avLst/>
        </a:prstGeom>
        <a:solidFill>
          <a:schemeClr val="lt1">
            <a:hueOff val="0"/>
            <a:satOff val="0"/>
            <a:lumOff val="0"/>
            <a:alphaOff val="0"/>
          </a:schemeClr>
        </a:solidFill>
        <a:ln w="12700" cap="flat" cmpd="sng" algn="ctr">
          <a:solidFill>
            <a:srgbClr val="C0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kern="1200" dirty="0" smtClean="0">
              <a:latin typeface="微软雅黑" panose="020B0503020204020204" pitchFamily="34" charset="-122"/>
              <a:ea typeface="微软雅黑" panose="020B0503020204020204" pitchFamily="34" charset="-122"/>
              <a:cs typeface="微软雅黑" panose="020B0503020204020204" pitchFamily="34" charset="-122"/>
            </a:rPr>
            <a:t>政治制度</a:t>
          </a:r>
          <a:endParaRPr lang="zh-CN" altLang="en-US" sz="2000" kern="1200" dirty="0">
            <a:latin typeface="微软雅黑" panose="020B0503020204020204" pitchFamily="34" charset="-122"/>
            <a:ea typeface="微软雅黑" panose="020B0503020204020204" pitchFamily="34" charset="-122"/>
            <a:cs typeface="微软雅黑" panose="020B0503020204020204" pitchFamily="34" charset="-122"/>
          </a:endParaRPr>
        </a:p>
      </dsp:txBody>
      <dsp:txXfrm>
        <a:off x="5340048" y="1414948"/>
        <a:ext cx="2187224" cy="667103"/>
      </dsp:txXfrm>
    </dsp:sp>
    <dsp:sp modelId="{6849F3ED-6E08-C14D-9E33-E76A1F92CBC8}">
      <dsp:nvSpPr>
        <dsp:cNvPr id="0" name=""/>
        <dsp:cNvSpPr/>
      </dsp:nvSpPr>
      <dsp:spPr>
        <a:xfrm>
          <a:off x="7964717" y="4188"/>
          <a:ext cx="2187224" cy="667103"/>
        </a:xfrm>
        <a:prstGeom prst="rect">
          <a:avLst/>
        </a:prstGeom>
        <a:solidFill>
          <a:schemeClr val="lt1">
            <a:hueOff val="0"/>
            <a:satOff val="0"/>
            <a:lumOff val="0"/>
            <a:alphaOff val="0"/>
          </a:schemeClr>
        </a:solidFill>
        <a:ln w="12700" cap="flat" cmpd="sng" algn="ctr">
          <a:solidFill>
            <a:srgbClr val="C0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kern="1200" dirty="0" smtClean="0">
              <a:latin typeface="微软雅黑" panose="020B0503020204020204" pitchFamily="34" charset="-122"/>
              <a:ea typeface="微软雅黑" panose="020B0503020204020204" pitchFamily="34" charset="-122"/>
              <a:cs typeface="微软雅黑" panose="020B0503020204020204" pitchFamily="34" charset="-122"/>
            </a:rPr>
            <a:t>国家制度（核心）</a:t>
          </a:r>
          <a:endParaRPr lang="zh-CN" altLang="en-US" sz="2000" kern="1200" dirty="0">
            <a:latin typeface="微软雅黑" panose="020B0503020204020204" pitchFamily="34" charset="-122"/>
            <a:ea typeface="微软雅黑" panose="020B0503020204020204" pitchFamily="34" charset="-122"/>
            <a:cs typeface="微软雅黑" panose="020B0503020204020204" pitchFamily="34" charset="-122"/>
          </a:endParaRPr>
        </a:p>
      </dsp:txBody>
      <dsp:txXfrm>
        <a:off x="7964717" y="4188"/>
        <a:ext cx="2187224" cy="667103"/>
      </dsp:txXfrm>
    </dsp:sp>
    <dsp:sp modelId="{5766AE3B-2027-034D-B10C-C38B529B5F87}">
      <dsp:nvSpPr>
        <dsp:cNvPr id="0" name=""/>
        <dsp:cNvSpPr/>
      </dsp:nvSpPr>
      <dsp:spPr>
        <a:xfrm>
          <a:off x="7964717" y="944695"/>
          <a:ext cx="2187224" cy="667103"/>
        </a:xfrm>
        <a:prstGeom prst="rect">
          <a:avLst/>
        </a:prstGeom>
        <a:solidFill>
          <a:schemeClr val="lt1">
            <a:hueOff val="0"/>
            <a:satOff val="0"/>
            <a:lumOff val="0"/>
            <a:alphaOff val="0"/>
          </a:schemeClr>
        </a:solidFill>
        <a:ln w="12700" cap="flat" cmpd="sng" algn="ctr">
          <a:solidFill>
            <a:srgbClr val="C0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kern="1200" dirty="0" smtClean="0">
              <a:latin typeface="微软雅黑" panose="020B0503020204020204" pitchFamily="34" charset="-122"/>
              <a:ea typeface="微软雅黑" panose="020B0503020204020204" pitchFamily="34" charset="-122"/>
              <a:cs typeface="微软雅黑" panose="020B0503020204020204" pitchFamily="34" charset="-122"/>
            </a:rPr>
            <a:t>政党制度</a:t>
          </a:r>
          <a:endParaRPr lang="zh-CN" altLang="en-US" sz="2000" kern="1200" dirty="0">
            <a:latin typeface="微软雅黑" panose="020B0503020204020204" pitchFamily="34" charset="-122"/>
            <a:ea typeface="微软雅黑" panose="020B0503020204020204" pitchFamily="34" charset="-122"/>
            <a:cs typeface="微软雅黑" panose="020B0503020204020204" pitchFamily="34" charset="-122"/>
          </a:endParaRPr>
        </a:p>
      </dsp:txBody>
      <dsp:txXfrm>
        <a:off x="7964717" y="944695"/>
        <a:ext cx="2187224" cy="667103"/>
      </dsp:txXfrm>
    </dsp:sp>
    <dsp:sp modelId="{0F145AD6-F8B2-974E-BF77-3DC2D16A65AB}">
      <dsp:nvSpPr>
        <dsp:cNvPr id="0" name=""/>
        <dsp:cNvSpPr/>
      </dsp:nvSpPr>
      <dsp:spPr>
        <a:xfrm>
          <a:off x="7964717" y="1885201"/>
          <a:ext cx="2187224" cy="667103"/>
        </a:xfrm>
        <a:prstGeom prst="rect">
          <a:avLst/>
        </a:prstGeom>
        <a:solidFill>
          <a:schemeClr val="lt1">
            <a:hueOff val="0"/>
            <a:satOff val="0"/>
            <a:lumOff val="0"/>
            <a:alphaOff val="0"/>
          </a:schemeClr>
        </a:solidFill>
        <a:ln w="12700" cap="flat" cmpd="sng" algn="ctr">
          <a:solidFill>
            <a:srgbClr val="C0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kern="1200" dirty="0" smtClean="0">
              <a:latin typeface="微软雅黑" panose="020B0503020204020204" pitchFamily="34" charset="-122"/>
              <a:ea typeface="微软雅黑" panose="020B0503020204020204" pitchFamily="34" charset="-122"/>
              <a:cs typeface="微软雅黑" panose="020B0503020204020204" pitchFamily="34" charset="-122"/>
            </a:rPr>
            <a:t>三权分立</a:t>
          </a:r>
          <a:endParaRPr lang="zh-CN" altLang="en-US" sz="2000" kern="1200" dirty="0">
            <a:latin typeface="微软雅黑" panose="020B0503020204020204" pitchFamily="34" charset="-122"/>
            <a:ea typeface="微软雅黑" panose="020B0503020204020204" pitchFamily="34" charset="-122"/>
            <a:cs typeface="微软雅黑" panose="020B0503020204020204" pitchFamily="34" charset="-122"/>
          </a:endParaRPr>
        </a:p>
      </dsp:txBody>
      <dsp:txXfrm>
        <a:off x="7964717" y="1885201"/>
        <a:ext cx="2187224" cy="667103"/>
      </dsp:txXfrm>
    </dsp:sp>
    <dsp:sp modelId="{8C01FEA2-2644-4A47-993B-CB1075867EAA}">
      <dsp:nvSpPr>
        <dsp:cNvPr id="0" name=""/>
        <dsp:cNvSpPr/>
      </dsp:nvSpPr>
      <dsp:spPr>
        <a:xfrm>
          <a:off x="7964717" y="2825708"/>
          <a:ext cx="2187224" cy="667103"/>
        </a:xfrm>
        <a:prstGeom prst="rect">
          <a:avLst/>
        </a:prstGeom>
        <a:solidFill>
          <a:schemeClr val="lt1">
            <a:hueOff val="0"/>
            <a:satOff val="0"/>
            <a:lumOff val="0"/>
            <a:alphaOff val="0"/>
          </a:schemeClr>
        </a:solidFill>
        <a:ln w="12700" cap="flat" cmpd="sng" algn="ctr">
          <a:solidFill>
            <a:srgbClr val="C0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kern="1200" dirty="0" smtClean="0">
              <a:latin typeface="微软雅黑" panose="020B0503020204020204" pitchFamily="34" charset="-122"/>
              <a:ea typeface="微软雅黑" panose="020B0503020204020204" pitchFamily="34" charset="-122"/>
              <a:cs typeface="微软雅黑" panose="020B0503020204020204" pitchFamily="34" charset="-122"/>
            </a:rPr>
            <a:t>民主制度</a:t>
          </a:r>
          <a:endParaRPr lang="zh-CN" altLang="en-US" sz="2000" kern="1200" dirty="0">
            <a:latin typeface="微软雅黑" panose="020B0503020204020204" pitchFamily="34" charset="-122"/>
            <a:ea typeface="微软雅黑" panose="020B0503020204020204" pitchFamily="34" charset="-122"/>
            <a:cs typeface="微软雅黑" panose="020B0503020204020204" pitchFamily="34" charset="-122"/>
          </a:endParaRPr>
        </a:p>
      </dsp:txBody>
      <dsp:txXfrm>
        <a:off x="7964717" y="2825708"/>
        <a:ext cx="2187224" cy="667103"/>
      </dsp:txXfrm>
    </dsp:sp>
    <dsp:sp modelId="{E4773532-36CE-404B-9B4D-845BBEB0919F}">
      <dsp:nvSpPr>
        <dsp:cNvPr id="0" name=""/>
        <dsp:cNvSpPr/>
      </dsp:nvSpPr>
      <dsp:spPr>
        <a:xfrm>
          <a:off x="5340048" y="4236468"/>
          <a:ext cx="2187224" cy="667103"/>
        </a:xfrm>
        <a:prstGeom prst="rect">
          <a:avLst/>
        </a:prstGeom>
        <a:solidFill>
          <a:schemeClr val="lt1">
            <a:hueOff val="0"/>
            <a:satOff val="0"/>
            <a:lumOff val="0"/>
            <a:alphaOff val="0"/>
          </a:schemeClr>
        </a:solidFill>
        <a:ln w="12700" cap="flat" cmpd="sng" algn="ctr">
          <a:solidFill>
            <a:srgbClr val="C0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kern="1200" dirty="0" smtClean="0">
              <a:latin typeface="微软雅黑" panose="020B0503020204020204" pitchFamily="34" charset="-122"/>
              <a:ea typeface="微软雅黑" panose="020B0503020204020204" pitchFamily="34" charset="-122"/>
              <a:cs typeface="微软雅黑" panose="020B0503020204020204" pitchFamily="34" charset="-122"/>
            </a:rPr>
            <a:t>意识形态</a:t>
          </a:r>
          <a:endParaRPr lang="zh-CN" altLang="en-US" sz="2000" kern="1200" dirty="0">
            <a:latin typeface="微软雅黑" panose="020B0503020204020204" pitchFamily="34" charset="-122"/>
            <a:ea typeface="微软雅黑" panose="020B0503020204020204" pitchFamily="34" charset="-122"/>
            <a:cs typeface="微软雅黑" panose="020B0503020204020204" pitchFamily="34" charset="-122"/>
          </a:endParaRPr>
        </a:p>
      </dsp:txBody>
      <dsp:txXfrm>
        <a:off x="5340048" y="4236468"/>
        <a:ext cx="2187224" cy="667103"/>
      </dsp:txXfrm>
    </dsp:sp>
    <dsp:sp modelId="{B479759E-6657-C34D-A951-F202F2E8A5FB}">
      <dsp:nvSpPr>
        <dsp:cNvPr id="0" name=""/>
        <dsp:cNvSpPr/>
      </dsp:nvSpPr>
      <dsp:spPr>
        <a:xfrm>
          <a:off x="7964717" y="3766215"/>
          <a:ext cx="2187224" cy="667103"/>
        </a:xfrm>
        <a:prstGeom prst="rect">
          <a:avLst/>
        </a:prstGeom>
        <a:solidFill>
          <a:schemeClr val="lt1">
            <a:hueOff val="0"/>
            <a:satOff val="0"/>
            <a:lumOff val="0"/>
            <a:alphaOff val="0"/>
          </a:schemeClr>
        </a:solidFill>
        <a:ln w="12700" cap="flat" cmpd="sng" algn="ctr">
          <a:solidFill>
            <a:srgbClr val="C0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kern="1200" dirty="0" smtClean="0">
              <a:latin typeface="微软雅黑" panose="020B0503020204020204" pitchFamily="34" charset="-122"/>
              <a:ea typeface="微软雅黑" panose="020B0503020204020204" pitchFamily="34" charset="-122"/>
              <a:cs typeface="微软雅黑" panose="020B0503020204020204" pitchFamily="34" charset="-122"/>
            </a:rPr>
            <a:t>特点</a:t>
          </a:r>
          <a:endParaRPr lang="zh-CN" altLang="en-US" sz="2000" kern="1200" dirty="0">
            <a:latin typeface="微软雅黑" panose="020B0503020204020204" pitchFamily="34" charset="-122"/>
            <a:ea typeface="微软雅黑" panose="020B0503020204020204" pitchFamily="34" charset="-122"/>
            <a:cs typeface="微软雅黑" panose="020B0503020204020204" pitchFamily="34" charset="-122"/>
          </a:endParaRPr>
        </a:p>
      </dsp:txBody>
      <dsp:txXfrm>
        <a:off x="7964717" y="3766215"/>
        <a:ext cx="2187224" cy="667103"/>
      </dsp:txXfrm>
    </dsp:sp>
    <dsp:sp modelId="{1A9D6B0E-4334-4F48-B6DA-B479D48DCAA7}">
      <dsp:nvSpPr>
        <dsp:cNvPr id="0" name=""/>
        <dsp:cNvSpPr/>
      </dsp:nvSpPr>
      <dsp:spPr>
        <a:xfrm>
          <a:off x="7964717" y="4706721"/>
          <a:ext cx="2187224" cy="667103"/>
        </a:xfrm>
        <a:prstGeom prst="rect">
          <a:avLst/>
        </a:prstGeom>
        <a:solidFill>
          <a:schemeClr val="lt1">
            <a:hueOff val="0"/>
            <a:satOff val="0"/>
            <a:lumOff val="0"/>
            <a:alphaOff val="0"/>
          </a:schemeClr>
        </a:solidFill>
        <a:ln w="12700" cap="flat" cmpd="sng" algn="ctr">
          <a:solidFill>
            <a:srgbClr val="C0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kern="1200" dirty="0" smtClean="0">
              <a:latin typeface="微软雅黑" panose="020B0503020204020204" pitchFamily="34" charset="-122"/>
              <a:ea typeface="微软雅黑" panose="020B0503020204020204" pitchFamily="34" charset="-122"/>
              <a:cs typeface="微软雅黑" panose="020B0503020204020204" pitchFamily="34" charset="-122"/>
            </a:rPr>
            <a:t>核心</a:t>
          </a:r>
          <a:endParaRPr lang="zh-CN" altLang="en-US" sz="2000" kern="1200" dirty="0">
            <a:latin typeface="微软雅黑" panose="020B0503020204020204" pitchFamily="34" charset="-122"/>
            <a:ea typeface="微软雅黑" panose="020B0503020204020204" pitchFamily="34" charset="-122"/>
            <a:cs typeface="微软雅黑" panose="020B0503020204020204" pitchFamily="34" charset="-122"/>
          </a:endParaRPr>
        </a:p>
      </dsp:txBody>
      <dsp:txXfrm>
        <a:off x="7964717" y="4706721"/>
        <a:ext cx="2187224" cy="667103"/>
      </dsp:txXfrm>
    </dsp:sp>
  </dsp:spTree>
</dsp:drawing>
</file>

<file path=ppt/diagrams/drawing3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6B7AA4-4E74-9345-8C39-D9A57978A5FC}">
      <dsp:nvSpPr>
        <dsp:cNvPr id="0" name=""/>
        <dsp:cNvSpPr/>
      </dsp:nvSpPr>
      <dsp:spPr>
        <a:xfrm>
          <a:off x="1432569" y="1043239"/>
          <a:ext cx="209510" cy="225223"/>
        </a:xfrm>
        <a:custGeom>
          <a:avLst/>
          <a:gdLst/>
          <a:ahLst/>
          <a:cxnLst/>
          <a:rect l="0" t="0" r="0" b="0"/>
          <a:pathLst>
            <a:path>
              <a:moveTo>
                <a:pt x="0" y="0"/>
              </a:moveTo>
              <a:lnTo>
                <a:pt x="104755" y="0"/>
              </a:lnTo>
              <a:lnTo>
                <a:pt x="104755" y="225223"/>
              </a:lnTo>
              <a:lnTo>
                <a:pt x="209510" y="225223"/>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D7327C9-558A-EB4D-804D-C05555C84580}">
      <dsp:nvSpPr>
        <dsp:cNvPr id="0" name=""/>
        <dsp:cNvSpPr/>
      </dsp:nvSpPr>
      <dsp:spPr>
        <a:xfrm>
          <a:off x="2689632" y="818015"/>
          <a:ext cx="209510" cy="657242"/>
        </a:xfrm>
        <a:custGeom>
          <a:avLst/>
          <a:gdLst/>
          <a:ahLst/>
          <a:cxnLst/>
          <a:rect l="0" t="0" r="0" b="0"/>
          <a:pathLst>
            <a:path>
              <a:moveTo>
                <a:pt x="0" y="0"/>
              </a:moveTo>
              <a:lnTo>
                <a:pt x="104755" y="0"/>
              </a:lnTo>
              <a:lnTo>
                <a:pt x="104755" y="657242"/>
              </a:lnTo>
              <a:lnTo>
                <a:pt x="209510" y="657242"/>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EAA0473-855B-4040-9F75-A7D15474EDB6}">
      <dsp:nvSpPr>
        <dsp:cNvPr id="0" name=""/>
        <dsp:cNvSpPr/>
      </dsp:nvSpPr>
      <dsp:spPr>
        <a:xfrm>
          <a:off x="2689632" y="818015"/>
          <a:ext cx="209510" cy="206794"/>
        </a:xfrm>
        <a:custGeom>
          <a:avLst/>
          <a:gdLst/>
          <a:ahLst/>
          <a:cxnLst/>
          <a:rect l="0" t="0" r="0" b="0"/>
          <a:pathLst>
            <a:path>
              <a:moveTo>
                <a:pt x="0" y="0"/>
              </a:moveTo>
              <a:lnTo>
                <a:pt x="104755" y="0"/>
              </a:lnTo>
              <a:lnTo>
                <a:pt x="104755" y="206794"/>
              </a:lnTo>
              <a:lnTo>
                <a:pt x="209510" y="206794"/>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F373564-5D24-9F44-A9CC-9F4A04F89C11}">
      <dsp:nvSpPr>
        <dsp:cNvPr id="0" name=""/>
        <dsp:cNvSpPr/>
      </dsp:nvSpPr>
      <dsp:spPr>
        <a:xfrm>
          <a:off x="2689632" y="574363"/>
          <a:ext cx="209510" cy="243652"/>
        </a:xfrm>
        <a:custGeom>
          <a:avLst/>
          <a:gdLst/>
          <a:ahLst/>
          <a:cxnLst/>
          <a:rect l="0" t="0" r="0" b="0"/>
          <a:pathLst>
            <a:path>
              <a:moveTo>
                <a:pt x="0" y="243652"/>
              </a:moveTo>
              <a:lnTo>
                <a:pt x="104755" y="243652"/>
              </a:lnTo>
              <a:lnTo>
                <a:pt x="104755" y="0"/>
              </a:lnTo>
              <a:lnTo>
                <a:pt x="209510" y="0"/>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A1F9D91-A83B-1644-AAE3-EDBD452C4B9A}">
      <dsp:nvSpPr>
        <dsp:cNvPr id="0" name=""/>
        <dsp:cNvSpPr/>
      </dsp:nvSpPr>
      <dsp:spPr>
        <a:xfrm>
          <a:off x="2689632" y="142344"/>
          <a:ext cx="209510" cy="675671"/>
        </a:xfrm>
        <a:custGeom>
          <a:avLst/>
          <a:gdLst/>
          <a:ahLst/>
          <a:cxnLst/>
          <a:rect l="0" t="0" r="0" b="0"/>
          <a:pathLst>
            <a:path>
              <a:moveTo>
                <a:pt x="0" y="675671"/>
              </a:moveTo>
              <a:lnTo>
                <a:pt x="104755" y="675671"/>
              </a:lnTo>
              <a:lnTo>
                <a:pt x="104755" y="0"/>
              </a:lnTo>
              <a:lnTo>
                <a:pt x="209510" y="0"/>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F679F8A-3C75-2A40-A7BE-C8DCA62D047D}">
      <dsp:nvSpPr>
        <dsp:cNvPr id="0" name=""/>
        <dsp:cNvSpPr/>
      </dsp:nvSpPr>
      <dsp:spPr>
        <a:xfrm>
          <a:off x="1432569" y="818015"/>
          <a:ext cx="209510" cy="225223"/>
        </a:xfrm>
        <a:custGeom>
          <a:avLst/>
          <a:gdLst/>
          <a:ahLst/>
          <a:cxnLst/>
          <a:rect l="0" t="0" r="0" b="0"/>
          <a:pathLst>
            <a:path>
              <a:moveTo>
                <a:pt x="0" y="225223"/>
              </a:moveTo>
              <a:lnTo>
                <a:pt x="104755" y="225223"/>
              </a:lnTo>
              <a:lnTo>
                <a:pt x="104755" y="0"/>
              </a:lnTo>
              <a:lnTo>
                <a:pt x="209510" y="0"/>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4BF3843-CEF8-5541-B6ED-A3C26E575F84}">
      <dsp:nvSpPr>
        <dsp:cNvPr id="0" name=""/>
        <dsp:cNvSpPr/>
      </dsp:nvSpPr>
      <dsp:spPr>
        <a:xfrm>
          <a:off x="385016" y="609601"/>
          <a:ext cx="1047552" cy="867276"/>
        </a:xfrm>
        <a:prstGeom prst="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altLang="zh-CN" sz="1400" kern="1200" dirty="0" smtClean="0">
              <a:latin typeface="微软雅黑" panose="020B0503020204020204" pitchFamily="34" charset="-122"/>
              <a:ea typeface="微软雅黑" panose="020B0503020204020204" pitchFamily="34" charset="-122"/>
              <a:cs typeface="微软雅黑" panose="020B0503020204020204" pitchFamily="34" charset="-122"/>
            </a:rPr>
            <a:t>4.</a:t>
          </a:r>
          <a:r>
            <a:rPr lang="zh-CN" altLang="en-US" sz="1400" kern="1200" dirty="0" smtClean="0">
              <a:latin typeface="微软雅黑" panose="020B0503020204020204" pitchFamily="34" charset="-122"/>
              <a:ea typeface="微软雅黑" panose="020B0503020204020204" pitchFamily="34" charset="-122"/>
              <a:cs typeface="微软雅黑" panose="020B0503020204020204" pitchFamily="34" charset="-122"/>
            </a:rPr>
            <a:t>资本主义的政治制度和意识形态</a:t>
          </a:r>
          <a:endParaRPr lang="zh-CN" altLang="en-US" sz="1400" kern="1200" dirty="0">
            <a:latin typeface="微软雅黑" panose="020B0503020204020204" pitchFamily="34" charset="-122"/>
            <a:ea typeface="微软雅黑" panose="020B0503020204020204" pitchFamily="34" charset="-122"/>
            <a:cs typeface="微软雅黑" panose="020B0503020204020204" pitchFamily="34" charset="-122"/>
          </a:endParaRPr>
        </a:p>
      </dsp:txBody>
      <dsp:txXfrm>
        <a:off x="385016" y="609601"/>
        <a:ext cx="1047552" cy="867276"/>
      </dsp:txXfrm>
    </dsp:sp>
    <dsp:sp modelId="{C19AF8B7-68AC-BA42-A6A1-5D0E6410B28A}">
      <dsp:nvSpPr>
        <dsp:cNvPr id="0" name=""/>
        <dsp:cNvSpPr/>
      </dsp:nvSpPr>
      <dsp:spPr>
        <a:xfrm>
          <a:off x="1642079" y="658264"/>
          <a:ext cx="1047552" cy="319503"/>
        </a:xfrm>
        <a:prstGeom prst="rect">
          <a:avLst/>
        </a:prstGeom>
        <a:solidFill>
          <a:srgbClr val="C00000"/>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zh-CN" altLang="en-US" sz="1600" kern="1200" dirty="0" smtClean="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政治制度</a:t>
          </a:r>
          <a:endParaRPr lang="zh-CN" altLang="en-US" sz="1600" kern="12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dsp:txBody>
      <dsp:txXfrm>
        <a:off x="1642079" y="658264"/>
        <a:ext cx="1047552" cy="319503"/>
      </dsp:txXfrm>
    </dsp:sp>
    <dsp:sp modelId="{6849F3ED-6E08-C14D-9E33-E76A1F92CBC8}">
      <dsp:nvSpPr>
        <dsp:cNvPr id="0" name=""/>
        <dsp:cNvSpPr/>
      </dsp:nvSpPr>
      <dsp:spPr>
        <a:xfrm>
          <a:off x="2899143" y="1021"/>
          <a:ext cx="1756400" cy="282645"/>
        </a:xfrm>
        <a:prstGeom prst="rect">
          <a:avLst/>
        </a:prstGeom>
        <a:solidFill>
          <a:srgbClr val="C00000"/>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zh-CN" altLang="en-US" sz="1600" kern="1200" dirty="0" smtClean="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国家制度（核心）</a:t>
          </a:r>
          <a:endParaRPr lang="zh-CN" altLang="en-US" sz="1600" kern="12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dsp:txBody>
      <dsp:txXfrm>
        <a:off x="2899143" y="1021"/>
        <a:ext cx="1756400" cy="282645"/>
      </dsp:txXfrm>
    </dsp:sp>
    <dsp:sp modelId="{5766AE3B-2027-034D-B10C-C38B529B5F87}">
      <dsp:nvSpPr>
        <dsp:cNvPr id="0" name=""/>
        <dsp:cNvSpPr/>
      </dsp:nvSpPr>
      <dsp:spPr>
        <a:xfrm>
          <a:off x="2899143" y="414611"/>
          <a:ext cx="1047552" cy="319503"/>
        </a:xfrm>
        <a:prstGeom prst="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zh-CN" altLang="en-US" sz="1400" kern="1200" dirty="0" smtClean="0">
              <a:latin typeface="微软雅黑" panose="020B0503020204020204" pitchFamily="34" charset="-122"/>
              <a:ea typeface="微软雅黑" panose="020B0503020204020204" pitchFamily="34" charset="-122"/>
              <a:cs typeface="微软雅黑" panose="020B0503020204020204" pitchFamily="34" charset="-122"/>
            </a:rPr>
            <a:t>政党制度</a:t>
          </a:r>
          <a:endParaRPr lang="zh-CN" altLang="en-US" sz="1400" kern="1200" dirty="0">
            <a:latin typeface="微软雅黑" panose="020B0503020204020204" pitchFamily="34" charset="-122"/>
            <a:ea typeface="微软雅黑" panose="020B0503020204020204" pitchFamily="34" charset="-122"/>
            <a:cs typeface="微软雅黑" panose="020B0503020204020204" pitchFamily="34" charset="-122"/>
          </a:endParaRPr>
        </a:p>
      </dsp:txBody>
      <dsp:txXfrm>
        <a:off x="2899143" y="414611"/>
        <a:ext cx="1047552" cy="319503"/>
      </dsp:txXfrm>
    </dsp:sp>
    <dsp:sp modelId="{0F145AD6-F8B2-974E-BF77-3DC2D16A65AB}">
      <dsp:nvSpPr>
        <dsp:cNvPr id="0" name=""/>
        <dsp:cNvSpPr/>
      </dsp:nvSpPr>
      <dsp:spPr>
        <a:xfrm>
          <a:off x="2899143" y="865059"/>
          <a:ext cx="1047552" cy="319503"/>
        </a:xfrm>
        <a:prstGeom prst="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zh-CN" altLang="en-US" sz="1400" kern="1200" dirty="0" smtClean="0">
              <a:latin typeface="微软雅黑" panose="020B0503020204020204" pitchFamily="34" charset="-122"/>
              <a:ea typeface="微软雅黑" panose="020B0503020204020204" pitchFamily="34" charset="-122"/>
              <a:cs typeface="微软雅黑" panose="020B0503020204020204" pitchFamily="34" charset="-122"/>
            </a:rPr>
            <a:t>三权分立</a:t>
          </a:r>
          <a:endParaRPr lang="zh-CN" altLang="en-US" sz="1400" kern="1200" dirty="0">
            <a:latin typeface="微软雅黑" panose="020B0503020204020204" pitchFamily="34" charset="-122"/>
            <a:ea typeface="微软雅黑" panose="020B0503020204020204" pitchFamily="34" charset="-122"/>
            <a:cs typeface="微软雅黑" panose="020B0503020204020204" pitchFamily="34" charset="-122"/>
          </a:endParaRPr>
        </a:p>
      </dsp:txBody>
      <dsp:txXfrm>
        <a:off x="2899143" y="865059"/>
        <a:ext cx="1047552" cy="319503"/>
      </dsp:txXfrm>
    </dsp:sp>
    <dsp:sp modelId="{52602A42-43F2-0647-91F1-2E52D7A53FD2}">
      <dsp:nvSpPr>
        <dsp:cNvPr id="0" name=""/>
        <dsp:cNvSpPr/>
      </dsp:nvSpPr>
      <dsp:spPr>
        <a:xfrm>
          <a:off x="2899143" y="1315506"/>
          <a:ext cx="1047552" cy="319503"/>
        </a:xfrm>
        <a:prstGeom prst="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zh-CN" altLang="en-US" sz="1400" kern="1200" dirty="0" smtClean="0">
              <a:latin typeface="微软雅黑" panose="020B0503020204020204" pitchFamily="34" charset="-122"/>
              <a:ea typeface="微软雅黑" panose="020B0503020204020204" pitchFamily="34" charset="-122"/>
              <a:cs typeface="微软雅黑" panose="020B0503020204020204" pitchFamily="34" charset="-122"/>
            </a:rPr>
            <a:t>民主制度</a:t>
          </a:r>
          <a:endParaRPr lang="zh-CN" altLang="en-US" sz="1400" kern="1200" dirty="0">
            <a:latin typeface="微软雅黑" panose="020B0503020204020204" pitchFamily="34" charset="-122"/>
            <a:ea typeface="微软雅黑" panose="020B0503020204020204" pitchFamily="34" charset="-122"/>
            <a:cs typeface="微软雅黑" panose="020B0503020204020204" pitchFamily="34" charset="-122"/>
          </a:endParaRPr>
        </a:p>
      </dsp:txBody>
      <dsp:txXfrm>
        <a:off x="2899143" y="1315506"/>
        <a:ext cx="1047552" cy="319503"/>
      </dsp:txXfrm>
    </dsp:sp>
    <dsp:sp modelId="{E4773532-36CE-404B-9B4D-845BBEB0919F}">
      <dsp:nvSpPr>
        <dsp:cNvPr id="0" name=""/>
        <dsp:cNvSpPr/>
      </dsp:nvSpPr>
      <dsp:spPr>
        <a:xfrm>
          <a:off x="1642079" y="1108711"/>
          <a:ext cx="1047552" cy="319503"/>
        </a:xfrm>
        <a:prstGeom prst="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zh-CN" altLang="en-US" sz="1400" kern="1200" dirty="0" smtClean="0">
              <a:latin typeface="微软雅黑" panose="020B0503020204020204" pitchFamily="34" charset="-122"/>
              <a:ea typeface="微软雅黑" panose="020B0503020204020204" pitchFamily="34" charset="-122"/>
              <a:cs typeface="微软雅黑" panose="020B0503020204020204" pitchFamily="34" charset="-122"/>
            </a:rPr>
            <a:t>意识形态</a:t>
          </a:r>
          <a:endParaRPr lang="zh-CN" altLang="en-US" sz="1400" kern="1200" dirty="0">
            <a:latin typeface="微软雅黑" panose="020B0503020204020204" pitchFamily="34" charset="-122"/>
            <a:ea typeface="微软雅黑" panose="020B0503020204020204" pitchFamily="34" charset="-122"/>
            <a:cs typeface="微软雅黑" panose="020B0503020204020204" pitchFamily="34" charset="-122"/>
          </a:endParaRPr>
        </a:p>
      </dsp:txBody>
      <dsp:txXfrm>
        <a:off x="1642079" y="1108711"/>
        <a:ext cx="1047552" cy="319503"/>
      </dsp:txXfrm>
    </dsp:sp>
  </dsp:spTree>
</dsp:drawing>
</file>

<file path=ppt/diagrams/drawing3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6B7AA4-4E74-9345-8C39-D9A57978A5FC}">
      <dsp:nvSpPr>
        <dsp:cNvPr id="0" name=""/>
        <dsp:cNvSpPr/>
      </dsp:nvSpPr>
      <dsp:spPr>
        <a:xfrm>
          <a:off x="1432569" y="1043239"/>
          <a:ext cx="209510" cy="225223"/>
        </a:xfrm>
        <a:custGeom>
          <a:avLst/>
          <a:gdLst/>
          <a:ahLst/>
          <a:cxnLst/>
          <a:rect l="0" t="0" r="0" b="0"/>
          <a:pathLst>
            <a:path>
              <a:moveTo>
                <a:pt x="0" y="0"/>
              </a:moveTo>
              <a:lnTo>
                <a:pt x="104755" y="0"/>
              </a:lnTo>
              <a:lnTo>
                <a:pt x="104755" y="225223"/>
              </a:lnTo>
              <a:lnTo>
                <a:pt x="209510" y="225223"/>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D7327C9-558A-EB4D-804D-C05555C84580}">
      <dsp:nvSpPr>
        <dsp:cNvPr id="0" name=""/>
        <dsp:cNvSpPr/>
      </dsp:nvSpPr>
      <dsp:spPr>
        <a:xfrm>
          <a:off x="2689632" y="818015"/>
          <a:ext cx="209510" cy="657242"/>
        </a:xfrm>
        <a:custGeom>
          <a:avLst/>
          <a:gdLst/>
          <a:ahLst/>
          <a:cxnLst/>
          <a:rect l="0" t="0" r="0" b="0"/>
          <a:pathLst>
            <a:path>
              <a:moveTo>
                <a:pt x="0" y="0"/>
              </a:moveTo>
              <a:lnTo>
                <a:pt x="104755" y="0"/>
              </a:lnTo>
              <a:lnTo>
                <a:pt x="104755" y="657242"/>
              </a:lnTo>
              <a:lnTo>
                <a:pt x="209510" y="657242"/>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EAA0473-855B-4040-9F75-A7D15474EDB6}">
      <dsp:nvSpPr>
        <dsp:cNvPr id="0" name=""/>
        <dsp:cNvSpPr/>
      </dsp:nvSpPr>
      <dsp:spPr>
        <a:xfrm>
          <a:off x="2689632" y="818015"/>
          <a:ext cx="209510" cy="206794"/>
        </a:xfrm>
        <a:custGeom>
          <a:avLst/>
          <a:gdLst/>
          <a:ahLst/>
          <a:cxnLst/>
          <a:rect l="0" t="0" r="0" b="0"/>
          <a:pathLst>
            <a:path>
              <a:moveTo>
                <a:pt x="0" y="0"/>
              </a:moveTo>
              <a:lnTo>
                <a:pt x="104755" y="0"/>
              </a:lnTo>
              <a:lnTo>
                <a:pt x="104755" y="206794"/>
              </a:lnTo>
              <a:lnTo>
                <a:pt x="209510" y="206794"/>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F373564-5D24-9F44-A9CC-9F4A04F89C11}">
      <dsp:nvSpPr>
        <dsp:cNvPr id="0" name=""/>
        <dsp:cNvSpPr/>
      </dsp:nvSpPr>
      <dsp:spPr>
        <a:xfrm>
          <a:off x="2689632" y="574363"/>
          <a:ext cx="209510" cy="243652"/>
        </a:xfrm>
        <a:custGeom>
          <a:avLst/>
          <a:gdLst/>
          <a:ahLst/>
          <a:cxnLst/>
          <a:rect l="0" t="0" r="0" b="0"/>
          <a:pathLst>
            <a:path>
              <a:moveTo>
                <a:pt x="0" y="243652"/>
              </a:moveTo>
              <a:lnTo>
                <a:pt x="104755" y="243652"/>
              </a:lnTo>
              <a:lnTo>
                <a:pt x="104755" y="0"/>
              </a:lnTo>
              <a:lnTo>
                <a:pt x="209510" y="0"/>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A1F9D91-A83B-1644-AAE3-EDBD452C4B9A}">
      <dsp:nvSpPr>
        <dsp:cNvPr id="0" name=""/>
        <dsp:cNvSpPr/>
      </dsp:nvSpPr>
      <dsp:spPr>
        <a:xfrm>
          <a:off x="2689632" y="142344"/>
          <a:ext cx="209510" cy="675671"/>
        </a:xfrm>
        <a:custGeom>
          <a:avLst/>
          <a:gdLst/>
          <a:ahLst/>
          <a:cxnLst/>
          <a:rect l="0" t="0" r="0" b="0"/>
          <a:pathLst>
            <a:path>
              <a:moveTo>
                <a:pt x="0" y="675671"/>
              </a:moveTo>
              <a:lnTo>
                <a:pt x="104755" y="675671"/>
              </a:lnTo>
              <a:lnTo>
                <a:pt x="104755" y="0"/>
              </a:lnTo>
              <a:lnTo>
                <a:pt x="209510" y="0"/>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F679F8A-3C75-2A40-A7BE-C8DCA62D047D}">
      <dsp:nvSpPr>
        <dsp:cNvPr id="0" name=""/>
        <dsp:cNvSpPr/>
      </dsp:nvSpPr>
      <dsp:spPr>
        <a:xfrm>
          <a:off x="1432569" y="818015"/>
          <a:ext cx="209510" cy="225223"/>
        </a:xfrm>
        <a:custGeom>
          <a:avLst/>
          <a:gdLst/>
          <a:ahLst/>
          <a:cxnLst/>
          <a:rect l="0" t="0" r="0" b="0"/>
          <a:pathLst>
            <a:path>
              <a:moveTo>
                <a:pt x="0" y="225223"/>
              </a:moveTo>
              <a:lnTo>
                <a:pt x="104755" y="225223"/>
              </a:lnTo>
              <a:lnTo>
                <a:pt x="104755" y="0"/>
              </a:lnTo>
              <a:lnTo>
                <a:pt x="209510" y="0"/>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4BF3843-CEF8-5541-B6ED-A3C26E575F84}">
      <dsp:nvSpPr>
        <dsp:cNvPr id="0" name=""/>
        <dsp:cNvSpPr/>
      </dsp:nvSpPr>
      <dsp:spPr>
        <a:xfrm>
          <a:off x="385016" y="609601"/>
          <a:ext cx="1047552" cy="867276"/>
        </a:xfrm>
        <a:prstGeom prst="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altLang="zh-CN" sz="1400" kern="1200" dirty="0" smtClean="0">
              <a:latin typeface="微软雅黑" panose="020B0503020204020204" pitchFamily="34" charset="-122"/>
              <a:ea typeface="微软雅黑" panose="020B0503020204020204" pitchFamily="34" charset="-122"/>
              <a:cs typeface="微软雅黑" panose="020B0503020204020204" pitchFamily="34" charset="-122"/>
            </a:rPr>
            <a:t>4.</a:t>
          </a:r>
          <a:r>
            <a:rPr lang="zh-CN" altLang="en-US" sz="1400" kern="1200" dirty="0" smtClean="0">
              <a:latin typeface="微软雅黑" panose="020B0503020204020204" pitchFamily="34" charset="-122"/>
              <a:ea typeface="微软雅黑" panose="020B0503020204020204" pitchFamily="34" charset="-122"/>
              <a:cs typeface="微软雅黑" panose="020B0503020204020204" pitchFamily="34" charset="-122"/>
            </a:rPr>
            <a:t>资本主义的政治制度和意识形态</a:t>
          </a:r>
          <a:endParaRPr lang="zh-CN" altLang="en-US" sz="1400" kern="1200" dirty="0">
            <a:latin typeface="微软雅黑" panose="020B0503020204020204" pitchFamily="34" charset="-122"/>
            <a:ea typeface="微软雅黑" panose="020B0503020204020204" pitchFamily="34" charset="-122"/>
            <a:cs typeface="微软雅黑" panose="020B0503020204020204" pitchFamily="34" charset="-122"/>
          </a:endParaRPr>
        </a:p>
      </dsp:txBody>
      <dsp:txXfrm>
        <a:off x="385016" y="609601"/>
        <a:ext cx="1047552" cy="867276"/>
      </dsp:txXfrm>
    </dsp:sp>
    <dsp:sp modelId="{C19AF8B7-68AC-BA42-A6A1-5D0E6410B28A}">
      <dsp:nvSpPr>
        <dsp:cNvPr id="0" name=""/>
        <dsp:cNvSpPr/>
      </dsp:nvSpPr>
      <dsp:spPr>
        <a:xfrm>
          <a:off x="1642079" y="658264"/>
          <a:ext cx="1047552" cy="319503"/>
        </a:xfrm>
        <a:prstGeom prst="rect">
          <a:avLst/>
        </a:prstGeom>
        <a:solidFill>
          <a:srgbClr val="C00000"/>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zh-CN" altLang="en-US" sz="1600" kern="1200" dirty="0" smtClean="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政治制度</a:t>
          </a:r>
          <a:endParaRPr lang="zh-CN" altLang="en-US" sz="1600" kern="12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dsp:txBody>
      <dsp:txXfrm>
        <a:off x="1642079" y="658264"/>
        <a:ext cx="1047552" cy="319503"/>
      </dsp:txXfrm>
    </dsp:sp>
    <dsp:sp modelId="{6849F3ED-6E08-C14D-9E33-E76A1F92CBC8}">
      <dsp:nvSpPr>
        <dsp:cNvPr id="0" name=""/>
        <dsp:cNvSpPr/>
      </dsp:nvSpPr>
      <dsp:spPr>
        <a:xfrm>
          <a:off x="2899143" y="1021"/>
          <a:ext cx="1756400" cy="282645"/>
        </a:xfrm>
        <a:prstGeom prst="rect">
          <a:avLst/>
        </a:prstGeom>
        <a:no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zh-CN" altLang="en-US" sz="1600" kern="12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国家制度（核心）</a:t>
          </a:r>
          <a:endParaRPr lang="zh-CN" altLang="en-US" sz="1600" kern="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dsp:txBody>
      <dsp:txXfrm>
        <a:off x="2899143" y="1021"/>
        <a:ext cx="1756400" cy="282645"/>
      </dsp:txXfrm>
    </dsp:sp>
    <dsp:sp modelId="{5766AE3B-2027-034D-B10C-C38B529B5F87}">
      <dsp:nvSpPr>
        <dsp:cNvPr id="0" name=""/>
        <dsp:cNvSpPr/>
      </dsp:nvSpPr>
      <dsp:spPr>
        <a:xfrm>
          <a:off x="2899143" y="414611"/>
          <a:ext cx="1047552" cy="319503"/>
        </a:xfrm>
        <a:prstGeom prst="rect">
          <a:avLst/>
        </a:prstGeom>
        <a:solidFill>
          <a:srgbClr val="C00000"/>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zh-CN" altLang="en-US" sz="1400" kern="1200" dirty="0" smtClean="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政党制度</a:t>
          </a:r>
          <a:endParaRPr lang="zh-CN" altLang="en-US" sz="1400" kern="12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dsp:txBody>
      <dsp:txXfrm>
        <a:off x="2899143" y="414611"/>
        <a:ext cx="1047552" cy="319503"/>
      </dsp:txXfrm>
    </dsp:sp>
    <dsp:sp modelId="{0F145AD6-F8B2-974E-BF77-3DC2D16A65AB}">
      <dsp:nvSpPr>
        <dsp:cNvPr id="0" name=""/>
        <dsp:cNvSpPr/>
      </dsp:nvSpPr>
      <dsp:spPr>
        <a:xfrm>
          <a:off x="2899143" y="865059"/>
          <a:ext cx="1047552" cy="319503"/>
        </a:xfrm>
        <a:prstGeom prst="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zh-CN" altLang="en-US" sz="1400" kern="1200" dirty="0" smtClean="0">
              <a:latin typeface="微软雅黑" panose="020B0503020204020204" pitchFamily="34" charset="-122"/>
              <a:ea typeface="微软雅黑" panose="020B0503020204020204" pitchFamily="34" charset="-122"/>
              <a:cs typeface="微软雅黑" panose="020B0503020204020204" pitchFamily="34" charset="-122"/>
            </a:rPr>
            <a:t>三权分立</a:t>
          </a:r>
          <a:endParaRPr lang="zh-CN" altLang="en-US" sz="1400" kern="1200" dirty="0">
            <a:latin typeface="微软雅黑" panose="020B0503020204020204" pitchFamily="34" charset="-122"/>
            <a:ea typeface="微软雅黑" panose="020B0503020204020204" pitchFamily="34" charset="-122"/>
            <a:cs typeface="微软雅黑" panose="020B0503020204020204" pitchFamily="34" charset="-122"/>
          </a:endParaRPr>
        </a:p>
      </dsp:txBody>
      <dsp:txXfrm>
        <a:off x="2899143" y="865059"/>
        <a:ext cx="1047552" cy="319503"/>
      </dsp:txXfrm>
    </dsp:sp>
    <dsp:sp modelId="{52602A42-43F2-0647-91F1-2E52D7A53FD2}">
      <dsp:nvSpPr>
        <dsp:cNvPr id="0" name=""/>
        <dsp:cNvSpPr/>
      </dsp:nvSpPr>
      <dsp:spPr>
        <a:xfrm>
          <a:off x="2899143" y="1315506"/>
          <a:ext cx="1047552" cy="319503"/>
        </a:xfrm>
        <a:prstGeom prst="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zh-CN" altLang="en-US" sz="1400" kern="1200" dirty="0" smtClean="0">
              <a:latin typeface="微软雅黑" panose="020B0503020204020204" pitchFamily="34" charset="-122"/>
              <a:ea typeface="微软雅黑" panose="020B0503020204020204" pitchFamily="34" charset="-122"/>
              <a:cs typeface="微软雅黑" panose="020B0503020204020204" pitchFamily="34" charset="-122"/>
            </a:rPr>
            <a:t>民主制度</a:t>
          </a:r>
          <a:endParaRPr lang="zh-CN" altLang="en-US" sz="1400" kern="1200" dirty="0">
            <a:latin typeface="微软雅黑" panose="020B0503020204020204" pitchFamily="34" charset="-122"/>
            <a:ea typeface="微软雅黑" panose="020B0503020204020204" pitchFamily="34" charset="-122"/>
            <a:cs typeface="微软雅黑" panose="020B0503020204020204" pitchFamily="34" charset="-122"/>
          </a:endParaRPr>
        </a:p>
      </dsp:txBody>
      <dsp:txXfrm>
        <a:off x="2899143" y="1315506"/>
        <a:ext cx="1047552" cy="319503"/>
      </dsp:txXfrm>
    </dsp:sp>
    <dsp:sp modelId="{E4773532-36CE-404B-9B4D-845BBEB0919F}">
      <dsp:nvSpPr>
        <dsp:cNvPr id="0" name=""/>
        <dsp:cNvSpPr/>
      </dsp:nvSpPr>
      <dsp:spPr>
        <a:xfrm>
          <a:off x="1642079" y="1108711"/>
          <a:ext cx="1047552" cy="319503"/>
        </a:xfrm>
        <a:prstGeom prst="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zh-CN" altLang="en-US" sz="1400" kern="1200" dirty="0" smtClean="0">
              <a:latin typeface="微软雅黑" panose="020B0503020204020204" pitchFamily="34" charset="-122"/>
              <a:ea typeface="微软雅黑" panose="020B0503020204020204" pitchFamily="34" charset="-122"/>
              <a:cs typeface="微软雅黑" panose="020B0503020204020204" pitchFamily="34" charset="-122"/>
            </a:rPr>
            <a:t>意识形态</a:t>
          </a:r>
          <a:endParaRPr lang="zh-CN" altLang="en-US" sz="1400" kern="1200" dirty="0">
            <a:latin typeface="微软雅黑" panose="020B0503020204020204" pitchFamily="34" charset="-122"/>
            <a:ea typeface="微软雅黑" panose="020B0503020204020204" pitchFamily="34" charset="-122"/>
            <a:cs typeface="微软雅黑" panose="020B0503020204020204" pitchFamily="34" charset="-122"/>
          </a:endParaRPr>
        </a:p>
      </dsp:txBody>
      <dsp:txXfrm>
        <a:off x="1642079" y="1108711"/>
        <a:ext cx="1047552" cy="319503"/>
      </dsp:txXfrm>
    </dsp:sp>
  </dsp:spTree>
</dsp:drawing>
</file>

<file path=ppt/diagrams/drawing3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6B7AA4-4E74-9345-8C39-D9A57978A5FC}">
      <dsp:nvSpPr>
        <dsp:cNvPr id="0" name=""/>
        <dsp:cNvSpPr/>
      </dsp:nvSpPr>
      <dsp:spPr>
        <a:xfrm>
          <a:off x="1432569" y="1043239"/>
          <a:ext cx="209510" cy="225223"/>
        </a:xfrm>
        <a:custGeom>
          <a:avLst/>
          <a:gdLst/>
          <a:ahLst/>
          <a:cxnLst/>
          <a:rect l="0" t="0" r="0" b="0"/>
          <a:pathLst>
            <a:path>
              <a:moveTo>
                <a:pt x="0" y="0"/>
              </a:moveTo>
              <a:lnTo>
                <a:pt x="104755" y="0"/>
              </a:lnTo>
              <a:lnTo>
                <a:pt x="104755" y="225223"/>
              </a:lnTo>
              <a:lnTo>
                <a:pt x="209510" y="225223"/>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D7327C9-558A-EB4D-804D-C05555C84580}">
      <dsp:nvSpPr>
        <dsp:cNvPr id="0" name=""/>
        <dsp:cNvSpPr/>
      </dsp:nvSpPr>
      <dsp:spPr>
        <a:xfrm>
          <a:off x="2689632" y="818015"/>
          <a:ext cx="209510" cy="657242"/>
        </a:xfrm>
        <a:custGeom>
          <a:avLst/>
          <a:gdLst/>
          <a:ahLst/>
          <a:cxnLst/>
          <a:rect l="0" t="0" r="0" b="0"/>
          <a:pathLst>
            <a:path>
              <a:moveTo>
                <a:pt x="0" y="0"/>
              </a:moveTo>
              <a:lnTo>
                <a:pt x="104755" y="0"/>
              </a:lnTo>
              <a:lnTo>
                <a:pt x="104755" y="657242"/>
              </a:lnTo>
              <a:lnTo>
                <a:pt x="209510" y="657242"/>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EAA0473-855B-4040-9F75-A7D15474EDB6}">
      <dsp:nvSpPr>
        <dsp:cNvPr id="0" name=""/>
        <dsp:cNvSpPr/>
      </dsp:nvSpPr>
      <dsp:spPr>
        <a:xfrm>
          <a:off x="2689632" y="818015"/>
          <a:ext cx="209510" cy="206794"/>
        </a:xfrm>
        <a:custGeom>
          <a:avLst/>
          <a:gdLst/>
          <a:ahLst/>
          <a:cxnLst/>
          <a:rect l="0" t="0" r="0" b="0"/>
          <a:pathLst>
            <a:path>
              <a:moveTo>
                <a:pt x="0" y="0"/>
              </a:moveTo>
              <a:lnTo>
                <a:pt x="104755" y="0"/>
              </a:lnTo>
              <a:lnTo>
                <a:pt x="104755" y="206794"/>
              </a:lnTo>
              <a:lnTo>
                <a:pt x="209510" y="206794"/>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F373564-5D24-9F44-A9CC-9F4A04F89C11}">
      <dsp:nvSpPr>
        <dsp:cNvPr id="0" name=""/>
        <dsp:cNvSpPr/>
      </dsp:nvSpPr>
      <dsp:spPr>
        <a:xfrm>
          <a:off x="2689632" y="574363"/>
          <a:ext cx="209510" cy="243652"/>
        </a:xfrm>
        <a:custGeom>
          <a:avLst/>
          <a:gdLst/>
          <a:ahLst/>
          <a:cxnLst/>
          <a:rect l="0" t="0" r="0" b="0"/>
          <a:pathLst>
            <a:path>
              <a:moveTo>
                <a:pt x="0" y="243652"/>
              </a:moveTo>
              <a:lnTo>
                <a:pt x="104755" y="243652"/>
              </a:lnTo>
              <a:lnTo>
                <a:pt x="104755" y="0"/>
              </a:lnTo>
              <a:lnTo>
                <a:pt x="209510" y="0"/>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A1F9D91-A83B-1644-AAE3-EDBD452C4B9A}">
      <dsp:nvSpPr>
        <dsp:cNvPr id="0" name=""/>
        <dsp:cNvSpPr/>
      </dsp:nvSpPr>
      <dsp:spPr>
        <a:xfrm>
          <a:off x="2689632" y="142344"/>
          <a:ext cx="209510" cy="675671"/>
        </a:xfrm>
        <a:custGeom>
          <a:avLst/>
          <a:gdLst/>
          <a:ahLst/>
          <a:cxnLst/>
          <a:rect l="0" t="0" r="0" b="0"/>
          <a:pathLst>
            <a:path>
              <a:moveTo>
                <a:pt x="0" y="675671"/>
              </a:moveTo>
              <a:lnTo>
                <a:pt x="104755" y="675671"/>
              </a:lnTo>
              <a:lnTo>
                <a:pt x="104755" y="0"/>
              </a:lnTo>
              <a:lnTo>
                <a:pt x="209510" y="0"/>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F679F8A-3C75-2A40-A7BE-C8DCA62D047D}">
      <dsp:nvSpPr>
        <dsp:cNvPr id="0" name=""/>
        <dsp:cNvSpPr/>
      </dsp:nvSpPr>
      <dsp:spPr>
        <a:xfrm>
          <a:off x="1432569" y="818015"/>
          <a:ext cx="209510" cy="225223"/>
        </a:xfrm>
        <a:custGeom>
          <a:avLst/>
          <a:gdLst/>
          <a:ahLst/>
          <a:cxnLst/>
          <a:rect l="0" t="0" r="0" b="0"/>
          <a:pathLst>
            <a:path>
              <a:moveTo>
                <a:pt x="0" y="225223"/>
              </a:moveTo>
              <a:lnTo>
                <a:pt x="104755" y="225223"/>
              </a:lnTo>
              <a:lnTo>
                <a:pt x="104755" y="0"/>
              </a:lnTo>
              <a:lnTo>
                <a:pt x="209510" y="0"/>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4BF3843-CEF8-5541-B6ED-A3C26E575F84}">
      <dsp:nvSpPr>
        <dsp:cNvPr id="0" name=""/>
        <dsp:cNvSpPr/>
      </dsp:nvSpPr>
      <dsp:spPr>
        <a:xfrm>
          <a:off x="385016" y="609601"/>
          <a:ext cx="1047552" cy="867276"/>
        </a:xfrm>
        <a:prstGeom prst="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altLang="zh-CN" sz="1400" kern="1200" dirty="0" smtClean="0">
              <a:latin typeface="微软雅黑" panose="020B0503020204020204" pitchFamily="34" charset="-122"/>
              <a:ea typeface="微软雅黑" panose="020B0503020204020204" pitchFamily="34" charset="-122"/>
              <a:cs typeface="微软雅黑" panose="020B0503020204020204" pitchFamily="34" charset="-122"/>
            </a:rPr>
            <a:t>4.</a:t>
          </a:r>
          <a:r>
            <a:rPr lang="zh-CN" altLang="en-US" sz="1400" kern="1200" dirty="0" smtClean="0">
              <a:latin typeface="微软雅黑" panose="020B0503020204020204" pitchFamily="34" charset="-122"/>
              <a:ea typeface="微软雅黑" panose="020B0503020204020204" pitchFamily="34" charset="-122"/>
              <a:cs typeface="微软雅黑" panose="020B0503020204020204" pitchFamily="34" charset="-122"/>
            </a:rPr>
            <a:t>资本主义的政治制度和意识形态</a:t>
          </a:r>
          <a:endParaRPr lang="zh-CN" altLang="en-US" sz="1400" kern="1200" dirty="0">
            <a:latin typeface="微软雅黑" panose="020B0503020204020204" pitchFamily="34" charset="-122"/>
            <a:ea typeface="微软雅黑" panose="020B0503020204020204" pitchFamily="34" charset="-122"/>
            <a:cs typeface="微软雅黑" panose="020B0503020204020204" pitchFamily="34" charset="-122"/>
          </a:endParaRPr>
        </a:p>
      </dsp:txBody>
      <dsp:txXfrm>
        <a:off x="385016" y="609601"/>
        <a:ext cx="1047552" cy="867276"/>
      </dsp:txXfrm>
    </dsp:sp>
    <dsp:sp modelId="{C19AF8B7-68AC-BA42-A6A1-5D0E6410B28A}">
      <dsp:nvSpPr>
        <dsp:cNvPr id="0" name=""/>
        <dsp:cNvSpPr/>
      </dsp:nvSpPr>
      <dsp:spPr>
        <a:xfrm>
          <a:off x="1642079" y="658264"/>
          <a:ext cx="1047552" cy="319503"/>
        </a:xfrm>
        <a:prstGeom prst="rect">
          <a:avLst/>
        </a:prstGeom>
        <a:solidFill>
          <a:srgbClr val="C00000"/>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zh-CN" altLang="en-US" sz="1600" kern="1200" dirty="0" smtClean="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政治制度</a:t>
          </a:r>
          <a:endParaRPr lang="zh-CN" altLang="en-US" sz="1600" kern="12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dsp:txBody>
      <dsp:txXfrm>
        <a:off x="1642079" y="658264"/>
        <a:ext cx="1047552" cy="319503"/>
      </dsp:txXfrm>
    </dsp:sp>
    <dsp:sp modelId="{6849F3ED-6E08-C14D-9E33-E76A1F92CBC8}">
      <dsp:nvSpPr>
        <dsp:cNvPr id="0" name=""/>
        <dsp:cNvSpPr/>
      </dsp:nvSpPr>
      <dsp:spPr>
        <a:xfrm>
          <a:off x="2899143" y="1021"/>
          <a:ext cx="1756400" cy="282645"/>
        </a:xfrm>
        <a:prstGeom prst="rect">
          <a:avLst/>
        </a:prstGeom>
        <a:no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zh-CN" altLang="en-US" sz="1600" kern="12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国家制度（核心）</a:t>
          </a:r>
          <a:endParaRPr lang="zh-CN" altLang="en-US" sz="1600" kern="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dsp:txBody>
      <dsp:txXfrm>
        <a:off x="2899143" y="1021"/>
        <a:ext cx="1756400" cy="282645"/>
      </dsp:txXfrm>
    </dsp:sp>
    <dsp:sp modelId="{5766AE3B-2027-034D-B10C-C38B529B5F87}">
      <dsp:nvSpPr>
        <dsp:cNvPr id="0" name=""/>
        <dsp:cNvSpPr/>
      </dsp:nvSpPr>
      <dsp:spPr>
        <a:xfrm>
          <a:off x="2899143" y="414611"/>
          <a:ext cx="1047552" cy="319503"/>
        </a:xfrm>
        <a:prstGeom prst="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zh-CN" altLang="en-US" sz="1400" kern="1200" dirty="0" smtClean="0">
              <a:latin typeface="微软雅黑" panose="020B0503020204020204" pitchFamily="34" charset="-122"/>
              <a:ea typeface="微软雅黑" panose="020B0503020204020204" pitchFamily="34" charset="-122"/>
              <a:cs typeface="微软雅黑" panose="020B0503020204020204" pitchFamily="34" charset="-122"/>
            </a:rPr>
            <a:t>政党制度</a:t>
          </a:r>
          <a:endParaRPr lang="zh-CN" altLang="en-US" sz="1400" kern="1200" dirty="0">
            <a:latin typeface="微软雅黑" panose="020B0503020204020204" pitchFamily="34" charset="-122"/>
            <a:ea typeface="微软雅黑" panose="020B0503020204020204" pitchFamily="34" charset="-122"/>
            <a:cs typeface="微软雅黑" panose="020B0503020204020204" pitchFamily="34" charset="-122"/>
          </a:endParaRPr>
        </a:p>
      </dsp:txBody>
      <dsp:txXfrm>
        <a:off x="2899143" y="414611"/>
        <a:ext cx="1047552" cy="319503"/>
      </dsp:txXfrm>
    </dsp:sp>
    <dsp:sp modelId="{0F145AD6-F8B2-974E-BF77-3DC2D16A65AB}">
      <dsp:nvSpPr>
        <dsp:cNvPr id="0" name=""/>
        <dsp:cNvSpPr/>
      </dsp:nvSpPr>
      <dsp:spPr>
        <a:xfrm>
          <a:off x="2899143" y="865059"/>
          <a:ext cx="1047552" cy="319503"/>
        </a:xfrm>
        <a:prstGeom prst="rect">
          <a:avLst/>
        </a:prstGeom>
        <a:solidFill>
          <a:srgbClr val="C00000"/>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zh-CN" altLang="en-US" sz="1400" kern="1200" dirty="0" smtClean="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三权分立</a:t>
          </a:r>
          <a:endParaRPr lang="zh-CN" altLang="en-US" sz="1400" kern="12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dsp:txBody>
      <dsp:txXfrm>
        <a:off x="2899143" y="865059"/>
        <a:ext cx="1047552" cy="319503"/>
      </dsp:txXfrm>
    </dsp:sp>
    <dsp:sp modelId="{52602A42-43F2-0647-91F1-2E52D7A53FD2}">
      <dsp:nvSpPr>
        <dsp:cNvPr id="0" name=""/>
        <dsp:cNvSpPr/>
      </dsp:nvSpPr>
      <dsp:spPr>
        <a:xfrm>
          <a:off x="2899143" y="1315506"/>
          <a:ext cx="1047552" cy="319503"/>
        </a:xfrm>
        <a:prstGeom prst="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zh-CN" altLang="en-US" sz="1400" kern="1200" dirty="0" smtClean="0">
              <a:latin typeface="微软雅黑" panose="020B0503020204020204" pitchFamily="34" charset="-122"/>
              <a:ea typeface="微软雅黑" panose="020B0503020204020204" pitchFamily="34" charset="-122"/>
              <a:cs typeface="微软雅黑" panose="020B0503020204020204" pitchFamily="34" charset="-122"/>
            </a:rPr>
            <a:t>民主制度</a:t>
          </a:r>
          <a:endParaRPr lang="zh-CN" altLang="en-US" sz="1400" kern="1200" dirty="0">
            <a:latin typeface="微软雅黑" panose="020B0503020204020204" pitchFamily="34" charset="-122"/>
            <a:ea typeface="微软雅黑" panose="020B0503020204020204" pitchFamily="34" charset="-122"/>
            <a:cs typeface="微软雅黑" panose="020B0503020204020204" pitchFamily="34" charset="-122"/>
          </a:endParaRPr>
        </a:p>
      </dsp:txBody>
      <dsp:txXfrm>
        <a:off x="2899143" y="1315506"/>
        <a:ext cx="1047552" cy="319503"/>
      </dsp:txXfrm>
    </dsp:sp>
    <dsp:sp modelId="{E4773532-36CE-404B-9B4D-845BBEB0919F}">
      <dsp:nvSpPr>
        <dsp:cNvPr id="0" name=""/>
        <dsp:cNvSpPr/>
      </dsp:nvSpPr>
      <dsp:spPr>
        <a:xfrm>
          <a:off x="1642079" y="1108711"/>
          <a:ext cx="1047552" cy="319503"/>
        </a:xfrm>
        <a:prstGeom prst="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zh-CN" altLang="en-US" sz="1400" kern="1200" dirty="0" smtClean="0">
              <a:latin typeface="微软雅黑" panose="020B0503020204020204" pitchFamily="34" charset="-122"/>
              <a:ea typeface="微软雅黑" panose="020B0503020204020204" pitchFamily="34" charset="-122"/>
              <a:cs typeface="微软雅黑" panose="020B0503020204020204" pitchFamily="34" charset="-122"/>
            </a:rPr>
            <a:t>意识形态</a:t>
          </a:r>
          <a:endParaRPr lang="zh-CN" altLang="en-US" sz="1400" kern="1200" dirty="0">
            <a:latin typeface="微软雅黑" panose="020B0503020204020204" pitchFamily="34" charset="-122"/>
            <a:ea typeface="微软雅黑" panose="020B0503020204020204" pitchFamily="34" charset="-122"/>
            <a:cs typeface="微软雅黑" panose="020B0503020204020204" pitchFamily="34" charset="-122"/>
          </a:endParaRPr>
        </a:p>
      </dsp:txBody>
      <dsp:txXfrm>
        <a:off x="1642079" y="1108711"/>
        <a:ext cx="1047552" cy="319503"/>
      </dsp:txXfrm>
    </dsp:sp>
  </dsp:spTree>
</dsp:drawing>
</file>

<file path=ppt/diagrams/drawing3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6B7AA4-4E74-9345-8C39-D9A57978A5FC}">
      <dsp:nvSpPr>
        <dsp:cNvPr id="0" name=""/>
        <dsp:cNvSpPr/>
      </dsp:nvSpPr>
      <dsp:spPr>
        <a:xfrm>
          <a:off x="1432569" y="1043239"/>
          <a:ext cx="209510" cy="225223"/>
        </a:xfrm>
        <a:custGeom>
          <a:avLst/>
          <a:gdLst/>
          <a:ahLst/>
          <a:cxnLst/>
          <a:rect l="0" t="0" r="0" b="0"/>
          <a:pathLst>
            <a:path>
              <a:moveTo>
                <a:pt x="0" y="0"/>
              </a:moveTo>
              <a:lnTo>
                <a:pt x="104755" y="0"/>
              </a:lnTo>
              <a:lnTo>
                <a:pt x="104755" y="225223"/>
              </a:lnTo>
              <a:lnTo>
                <a:pt x="209510" y="225223"/>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D7327C9-558A-EB4D-804D-C05555C84580}">
      <dsp:nvSpPr>
        <dsp:cNvPr id="0" name=""/>
        <dsp:cNvSpPr/>
      </dsp:nvSpPr>
      <dsp:spPr>
        <a:xfrm>
          <a:off x="2689632" y="818015"/>
          <a:ext cx="209510" cy="657242"/>
        </a:xfrm>
        <a:custGeom>
          <a:avLst/>
          <a:gdLst/>
          <a:ahLst/>
          <a:cxnLst/>
          <a:rect l="0" t="0" r="0" b="0"/>
          <a:pathLst>
            <a:path>
              <a:moveTo>
                <a:pt x="0" y="0"/>
              </a:moveTo>
              <a:lnTo>
                <a:pt x="104755" y="0"/>
              </a:lnTo>
              <a:lnTo>
                <a:pt x="104755" y="657242"/>
              </a:lnTo>
              <a:lnTo>
                <a:pt x="209510" y="657242"/>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EAA0473-855B-4040-9F75-A7D15474EDB6}">
      <dsp:nvSpPr>
        <dsp:cNvPr id="0" name=""/>
        <dsp:cNvSpPr/>
      </dsp:nvSpPr>
      <dsp:spPr>
        <a:xfrm>
          <a:off x="2689632" y="818015"/>
          <a:ext cx="209510" cy="206794"/>
        </a:xfrm>
        <a:custGeom>
          <a:avLst/>
          <a:gdLst/>
          <a:ahLst/>
          <a:cxnLst/>
          <a:rect l="0" t="0" r="0" b="0"/>
          <a:pathLst>
            <a:path>
              <a:moveTo>
                <a:pt x="0" y="0"/>
              </a:moveTo>
              <a:lnTo>
                <a:pt x="104755" y="0"/>
              </a:lnTo>
              <a:lnTo>
                <a:pt x="104755" y="206794"/>
              </a:lnTo>
              <a:lnTo>
                <a:pt x="209510" y="206794"/>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F373564-5D24-9F44-A9CC-9F4A04F89C11}">
      <dsp:nvSpPr>
        <dsp:cNvPr id="0" name=""/>
        <dsp:cNvSpPr/>
      </dsp:nvSpPr>
      <dsp:spPr>
        <a:xfrm>
          <a:off x="2689632" y="574363"/>
          <a:ext cx="209510" cy="243652"/>
        </a:xfrm>
        <a:custGeom>
          <a:avLst/>
          <a:gdLst/>
          <a:ahLst/>
          <a:cxnLst/>
          <a:rect l="0" t="0" r="0" b="0"/>
          <a:pathLst>
            <a:path>
              <a:moveTo>
                <a:pt x="0" y="243652"/>
              </a:moveTo>
              <a:lnTo>
                <a:pt x="104755" y="243652"/>
              </a:lnTo>
              <a:lnTo>
                <a:pt x="104755" y="0"/>
              </a:lnTo>
              <a:lnTo>
                <a:pt x="209510" y="0"/>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A1F9D91-A83B-1644-AAE3-EDBD452C4B9A}">
      <dsp:nvSpPr>
        <dsp:cNvPr id="0" name=""/>
        <dsp:cNvSpPr/>
      </dsp:nvSpPr>
      <dsp:spPr>
        <a:xfrm>
          <a:off x="2689632" y="142344"/>
          <a:ext cx="209510" cy="675671"/>
        </a:xfrm>
        <a:custGeom>
          <a:avLst/>
          <a:gdLst/>
          <a:ahLst/>
          <a:cxnLst/>
          <a:rect l="0" t="0" r="0" b="0"/>
          <a:pathLst>
            <a:path>
              <a:moveTo>
                <a:pt x="0" y="675671"/>
              </a:moveTo>
              <a:lnTo>
                <a:pt x="104755" y="675671"/>
              </a:lnTo>
              <a:lnTo>
                <a:pt x="104755" y="0"/>
              </a:lnTo>
              <a:lnTo>
                <a:pt x="209510" y="0"/>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F679F8A-3C75-2A40-A7BE-C8DCA62D047D}">
      <dsp:nvSpPr>
        <dsp:cNvPr id="0" name=""/>
        <dsp:cNvSpPr/>
      </dsp:nvSpPr>
      <dsp:spPr>
        <a:xfrm>
          <a:off x="1432569" y="818015"/>
          <a:ext cx="209510" cy="225223"/>
        </a:xfrm>
        <a:custGeom>
          <a:avLst/>
          <a:gdLst/>
          <a:ahLst/>
          <a:cxnLst/>
          <a:rect l="0" t="0" r="0" b="0"/>
          <a:pathLst>
            <a:path>
              <a:moveTo>
                <a:pt x="0" y="225223"/>
              </a:moveTo>
              <a:lnTo>
                <a:pt x="104755" y="225223"/>
              </a:lnTo>
              <a:lnTo>
                <a:pt x="104755" y="0"/>
              </a:lnTo>
              <a:lnTo>
                <a:pt x="209510" y="0"/>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4BF3843-CEF8-5541-B6ED-A3C26E575F84}">
      <dsp:nvSpPr>
        <dsp:cNvPr id="0" name=""/>
        <dsp:cNvSpPr/>
      </dsp:nvSpPr>
      <dsp:spPr>
        <a:xfrm>
          <a:off x="385016" y="609601"/>
          <a:ext cx="1047552" cy="867276"/>
        </a:xfrm>
        <a:prstGeom prst="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altLang="zh-CN" sz="1400" kern="1200" dirty="0" smtClean="0">
              <a:latin typeface="微软雅黑" panose="020B0503020204020204" pitchFamily="34" charset="-122"/>
              <a:ea typeface="微软雅黑" panose="020B0503020204020204" pitchFamily="34" charset="-122"/>
              <a:cs typeface="微软雅黑" panose="020B0503020204020204" pitchFamily="34" charset="-122"/>
            </a:rPr>
            <a:t>4.</a:t>
          </a:r>
          <a:r>
            <a:rPr lang="zh-CN" altLang="en-US" sz="1400" kern="1200" dirty="0" smtClean="0">
              <a:latin typeface="微软雅黑" panose="020B0503020204020204" pitchFamily="34" charset="-122"/>
              <a:ea typeface="微软雅黑" panose="020B0503020204020204" pitchFamily="34" charset="-122"/>
              <a:cs typeface="微软雅黑" panose="020B0503020204020204" pitchFamily="34" charset="-122"/>
            </a:rPr>
            <a:t>资本主义的政治制度和意识形态</a:t>
          </a:r>
          <a:endParaRPr lang="zh-CN" altLang="en-US" sz="1400" kern="1200" dirty="0">
            <a:latin typeface="微软雅黑" panose="020B0503020204020204" pitchFamily="34" charset="-122"/>
            <a:ea typeface="微软雅黑" panose="020B0503020204020204" pitchFamily="34" charset="-122"/>
            <a:cs typeface="微软雅黑" panose="020B0503020204020204" pitchFamily="34" charset="-122"/>
          </a:endParaRPr>
        </a:p>
      </dsp:txBody>
      <dsp:txXfrm>
        <a:off x="385016" y="609601"/>
        <a:ext cx="1047552" cy="867276"/>
      </dsp:txXfrm>
    </dsp:sp>
    <dsp:sp modelId="{C19AF8B7-68AC-BA42-A6A1-5D0E6410B28A}">
      <dsp:nvSpPr>
        <dsp:cNvPr id="0" name=""/>
        <dsp:cNvSpPr/>
      </dsp:nvSpPr>
      <dsp:spPr>
        <a:xfrm>
          <a:off x="1642079" y="658264"/>
          <a:ext cx="1047552" cy="319503"/>
        </a:xfrm>
        <a:prstGeom prst="rect">
          <a:avLst/>
        </a:prstGeom>
        <a:solidFill>
          <a:srgbClr val="C00000"/>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zh-CN" altLang="en-US" sz="1600" kern="1200" dirty="0" smtClean="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政治制度</a:t>
          </a:r>
          <a:endParaRPr lang="zh-CN" altLang="en-US" sz="1600" kern="12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dsp:txBody>
      <dsp:txXfrm>
        <a:off x="1642079" y="658264"/>
        <a:ext cx="1047552" cy="319503"/>
      </dsp:txXfrm>
    </dsp:sp>
    <dsp:sp modelId="{6849F3ED-6E08-C14D-9E33-E76A1F92CBC8}">
      <dsp:nvSpPr>
        <dsp:cNvPr id="0" name=""/>
        <dsp:cNvSpPr/>
      </dsp:nvSpPr>
      <dsp:spPr>
        <a:xfrm>
          <a:off x="2899143" y="1021"/>
          <a:ext cx="1756400" cy="282645"/>
        </a:xfrm>
        <a:prstGeom prst="rect">
          <a:avLst/>
        </a:prstGeom>
        <a:no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zh-CN" altLang="en-US" sz="1600" kern="12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国家制度（核心）</a:t>
          </a:r>
          <a:endParaRPr lang="zh-CN" altLang="en-US" sz="1600" kern="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dsp:txBody>
      <dsp:txXfrm>
        <a:off x="2899143" y="1021"/>
        <a:ext cx="1756400" cy="282645"/>
      </dsp:txXfrm>
    </dsp:sp>
    <dsp:sp modelId="{5766AE3B-2027-034D-B10C-C38B529B5F87}">
      <dsp:nvSpPr>
        <dsp:cNvPr id="0" name=""/>
        <dsp:cNvSpPr/>
      </dsp:nvSpPr>
      <dsp:spPr>
        <a:xfrm>
          <a:off x="2899143" y="414611"/>
          <a:ext cx="1047552" cy="319503"/>
        </a:xfrm>
        <a:prstGeom prst="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zh-CN" altLang="en-US" sz="1400" kern="1200" dirty="0" smtClean="0">
              <a:latin typeface="微软雅黑" panose="020B0503020204020204" pitchFamily="34" charset="-122"/>
              <a:ea typeface="微软雅黑" panose="020B0503020204020204" pitchFamily="34" charset="-122"/>
              <a:cs typeface="微软雅黑" panose="020B0503020204020204" pitchFamily="34" charset="-122"/>
            </a:rPr>
            <a:t>政党制度</a:t>
          </a:r>
          <a:endParaRPr lang="zh-CN" altLang="en-US" sz="1400" kern="1200" dirty="0">
            <a:latin typeface="微软雅黑" panose="020B0503020204020204" pitchFamily="34" charset="-122"/>
            <a:ea typeface="微软雅黑" panose="020B0503020204020204" pitchFamily="34" charset="-122"/>
            <a:cs typeface="微软雅黑" panose="020B0503020204020204" pitchFamily="34" charset="-122"/>
          </a:endParaRPr>
        </a:p>
      </dsp:txBody>
      <dsp:txXfrm>
        <a:off x="2899143" y="414611"/>
        <a:ext cx="1047552" cy="319503"/>
      </dsp:txXfrm>
    </dsp:sp>
    <dsp:sp modelId="{0F145AD6-F8B2-974E-BF77-3DC2D16A65AB}">
      <dsp:nvSpPr>
        <dsp:cNvPr id="0" name=""/>
        <dsp:cNvSpPr/>
      </dsp:nvSpPr>
      <dsp:spPr>
        <a:xfrm>
          <a:off x="2899143" y="865059"/>
          <a:ext cx="1047552" cy="319503"/>
        </a:xfrm>
        <a:prstGeom prst="rect">
          <a:avLst/>
        </a:prstGeom>
        <a:no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zh-CN" altLang="en-US" sz="1400" kern="12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三权分立</a:t>
          </a:r>
          <a:endParaRPr lang="zh-CN" altLang="en-US" sz="1400" kern="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dsp:txBody>
      <dsp:txXfrm>
        <a:off x="2899143" y="865059"/>
        <a:ext cx="1047552" cy="319503"/>
      </dsp:txXfrm>
    </dsp:sp>
    <dsp:sp modelId="{52602A42-43F2-0647-91F1-2E52D7A53FD2}">
      <dsp:nvSpPr>
        <dsp:cNvPr id="0" name=""/>
        <dsp:cNvSpPr/>
      </dsp:nvSpPr>
      <dsp:spPr>
        <a:xfrm>
          <a:off x="2899143" y="1315506"/>
          <a:ext cx="1047552" cy="319503"/>
        </a:xfrm>
        <a:prstGeom prst="rect">
          <a:avLst/>
        </a:prstGeom>
        <a:solidFill>
          <a:srgbClr val="C00000"/>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zh-CN" altLang="en-US" sz="1400" kern="1200" dirty="0" smtClean="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民主制度</a:t>
          </a:r>
          <a:endParaRPr lang="zh-CN" altLang="en-US" sz="1400" kern="12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dsp:txBody>
      <dsp:txXfrm>
        <a:off x="2899143" y="1315506"/>
        <a:ext cx="1047552" cy="319503"/>
      </dsp:txXfrm>
    </dsp:sp>
    <dsp:sp modelId="{E4773532-36CE-404B-9B4D-845BBEB0919F}">
      <dsp:nvSpPr>
        <dsp:cNvPr id="0" name=""/>
        <dsp:cNvSpPr/>
      </dsp:nvSpPr>
      <dsp:spPr>
        <a:xfrm>
          <a:off x="1642079" y="1108711"/>
          <a:ext cx="1047552" cy="319503"/>
        </a:xfrm>
        <a:prstGeom prst="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zh-CN" altLang="en-US" sz="1400" kern="1200" dirty="0" smtClean="0">
              <a:latin typeface="微软雅黑" panose="020B0503020204020204" pitchFamily="34" charset="-122"/>
              <a:ea typeface="微软雅黑" panose="020B0503020204020204" pitchFamily="34" charset="-122"/>
              <a:cs typeface="微软雅黑" panose="020B0503020204020204" pitchFamily="34" charset="-122"/>
            </a:rPr>
            <a:t>意识形态</a:t>
          </a:r>
          <a:endParaRPr lang="zh-CN" altLang="en-US" sz="1400" kern="1200" dirty="0">
            <a:latin typeface="微软雅黑" panose="020B0503020204020204" pitchFamily="34" charset="-122"/>
            <a:ea typeface="微软雅黑" panose="020B0503020204020204" pitchFamily="34" charset="-122"/>
            <a:cs typeface="微软雅黑" panose="020B0503020204020204" pitchFamily="34" charset="-122"/>
          </a:endParaRPr>
        </a:p>
      </dsp:txBody>
      <dsp:txXfrm>
        <a:off x="1642079" y="1108711"/>
        <a:ext cx="1047552" cy="31950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41D638-9024-7B46-B723-4B78845476C0}">
      <dsp:nvSpPr>
        <dsp:cNvPr id="0" name=""/>
        <dsp:cNvSpPr/>
      </dsp:nvSpPr>
      <dsp:spPr>
        <a:xfrm>
          <a:off x="2393737" y="722257"/>
          <a:ext cx="302834" cy="325547"/>
        </a:xfrm>
        <a:custGeom>
          <a:avLst/>
          <a:gdLst/>
          <a:ahLst/>
          <a:cxnLst/>
          <a:rect l="0" t="0" r="0" b="0"/>
          <a:pathLst>
            <a:path>
              <a:moveTo>
                <a:pt x="0" y="0"/>
              </a:moveTo>
              <a:lnTo>
                <a:pt x="151417" y="0"/>
              </a:lnTo>
              <a:lnTo>
                <a:pt x="151417" y="325547"/>
              </a:lnTo>
              <a:lnTo>
                <a:pt x="302834" y="325547"/>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962CAF8-E475-2944-81A5-E668F795D11E}">
      <dsp:nvSpPr>
        <dsp:cNvPr id="0" name=""/>
        <dsp:cNvSpPr/>
      </dsp:nvSpPr>
      <dsp:spPr>
        <a:xfrm>
          <a:off x="2393737" y="396710"/>
          <a:ext cx="302834" cy="325547"/>
        </a:xfrm>
        <a:custGeom>
          <a:avLst/>
          <a:gdLst/>
          <a:ahLst/>
          <a:cxnLst/>
          <a:rect l="0" t="0" r="0" b="0"/>
          <a:pathLst>
            <a:path>
              <a:moveTo>
                <a:pt x="0" y="325547"/>
              </a:moveTo>
              <a:lnTo>
                <a:pt x="151417" y="325547"/>
              </a:lnTo>
              <a:lnTo>
                <a:pt x="151417" y="0"/>
              </a:lnTo>
              <a:lnTo>
                <a:pt x="302834" y="0"/>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EAC7664-DE67-3642-BF66-D03793F54C14}">
      <dsp:nvSpPr>
        <dsp:cNvPr id="0" name=""/>
        <dsp:cNvSpPr/>
      </dsp:nvSpPr>
      <dsp:spPr>
        <a:xfrm>
          <a:off x="1064370" y="676537"/>
          <a:ext cx="302834" cy="91440"/>
        </a:xfrm>
        <a:custGeom>
          <a:avLst/>
          <a:gdLst/>
          <a:ahLst/>
          <a:cxnLst/>
          <a:rect l="0" t="0" r="0" b="0"/>
          <a:pathLst>
            <a:path>
              <a:moveTo>
                <a:pt x="0" y="45720"/>
              </a:moveTo>
              <a:lnTo>
                <a:pt x="302834" y="45720"/>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BA6818B-09BA-4640-8804-C01D96041BF1}">
      <dsp:nvSpPr>
        <dsp:cNvPr id="0" name=""/>
        <dsp:cNvSpPr/>
      </dsp:nvSpPr>
      <dsp:spPr>
        <a:xfrm>
          <a:off x="1118" y="491346"/>
          <a:ext cx="1063251" cy="461822"/>
        </a:xfrm>
        <a:prstGeom prst="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zh-CN" altLang="en-US" sz="1600" kern="1200" dirty="0" smtClean="0">
              <a:latin typeface="微软雅黑" panose="020B0503020204020204" pitchFamily="34" charset="-122"/>
              <a:ea typeface="微软雅黑" panose="020B0503020204020204" pitchFamily="34" charset="-122"/>
              <a:cs typeface="微软雅黑" panose="020B0503020204020204" pitchFamily="34" charset="-122"/>
            </a:rPr>
            <a:t>条件</a:t>
          </a:r>
          <a:endParaRPr lang="zh-CN" altLang="en-US" sz="1600" kern="1200" dirty="0">
            <a:latin typeface="微软雅黑" panose="020B0503020204020204" pitchFamily="34" charset="-122"/>
            <a:ea typeface="微软雅黑" panose="020B0503020204020204" pitchFamily="34" charset="-122"/>
            <a:cs typeface="微软雅黑" panose="020B0503020204020204" pitchFamily="34" charset="-122"/>
          </a:endParaRPr>
        </a:p>
      </dsp:txBody>
      <dsp:txXfrm>
        <a:off x="1118" y="491346"/>
        <a:ext cx="1063251" cy="461822"/>
      </dsp:txXfrm>
    </dsp:sp>
    <dsp:sp modelId="{EFC4E3A8-1DBB-5D47-B6E9-7D85954D8358}">
      <dsp:nvSpPr>
        <dsp:cNvPr id="0" name=""/>
        <dsp:cNvSpPr/>
      </dsp:nvSpPr>
      <dsp:spPr>
        <a:xfrm>
          <a:off x="1367204" y="492103"/>
          <a:ext cx="1026532" cy="460307"/>
        </a:xfrm>
        <a:prstGeom prst="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zh-CN" altLang="en-US" sz="1600" kern="1200" dirty="0" smtClean="0">
              <a:latin typeface="微软雅黑" panose="020B0503020204020204" pitchFamily="34" charset="-122"/>
              <a:ea typeface="微软雅黑" panose="020B0503020204020204" pitchFamily="34" charset="-122"/>
              <a:cs typeface="微软雅黑" panose="020B0503020204020204" pitchFamily="34" charset="-122"/>
            </a:rPr>
            <a:t>劳动力</a:t>
          </a:r>
          <a:endParaRPr lang="zh-CN" altLang="en-US" sz="1600" kern="1200" dirty="0">
            <a:latin typeface="微软雅黑" panose="020B0503020204020204" pitchFamily="34" charset="-122"/>
            <a:ea typeface="微软雅黑" panose="020B0503020204020204" pitchFamily="34" charset="-122"/>
            <a:cs typeface="微软雅黑" panose="020B0503020204020204" pitchFamily="34" charset="-122"/>
          </a:endParaRPr>
        </a:p>
      </dsp:txBody>
      <dsp:txXfrm>
        <a:off x="1367204" y="492103"/>
        <a:ext cx="1026532" cy="460307"/>
      </dsp:txXfrm>
    </dsp:sp>
    <dsp:sp modelId="{2084C0C2-1681-4041-8EBB-62785D095E41}">
      <dsp:nvSpPr>
        <dsp:cNvPr id="0" name=""/>
        <dsp:cNvSpPr/>
      </dsp:nvSpPr>
      <dsp:spPr>
        <a:xfrm>
          <a:off x="2696571" y="165799"/>
          <a:ext cx="1539140" cy="461822"/>
        </a:xfrm>
        <a:prstGeom prst="rect">
          <a:avLst/>
        </a:prstGeom>
        <a:solidFill>
          <a:srgbClr val="C00000"/>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zh-CN" altLang="en-US" sz="1600" kern="1200" dirty="0" smtClean="0">
              <a:latin typeface="微软雅黑" panose="020B0503020204020204" pitchFamily="34" charset="-122"/>
              <a:ea typeface="微软雅黑" panose="020B0503020204020204" pitchFamily="34" charset="-122"/>
              <a:cs typeface="微软雅黑" panose="020B0503020204020204" pitchFamily="34" charset="-122"/>
            </a:rPr>
            <a:t>劳动力成为商品</a:t>
          </a:r>
          <a:endParaRPr lang="zh-CN" altLang="en-US" sz="1600" kern="1200" dirty="0">
            <a:latin typeface="微软雅黑" panose="020B0503020204020204" pitchFamily="34" charset="-122"/>
            <a:ea typeface="微软雅黑" panose="020B0503020204020204" pitchFamily="34" charset="-122"/>
            <a:cs typeface="微软雅黑" panose="020B0503020204020204" pitchFamily="34" charset="-122"/>
          </a:endParaRPr>
        </a:p>
      </dsp:txBody>
      <dsp:txXfrm>
        <a:off x="2696571" y="165799"/>
        <a:ext cx="1539140" cy="461822"/>
      </dsp:txXfrm>
    </dsp:sp>
    <dsp:sp modelId="{588FEF5E-8F14-8044-9F5B-80CF98C0FC68}">
      <dsp:nvSpPr>
        <dsp:cNvPr id="0" name=""/>
        <dsp:cNvSpPr/>
      </dsp:nvSpPr>
      <dsp:spPr>
        <a:xfrm>
          <a:off x="2696571" y="816893"/>
          <a:ext cx="2054837" cy="461822"/>
        </a:xfrm>
        <a:prstGeom prst="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zh-CN" altLang="en-US" sz="1600" kern="1200" dirty="0" smtClean="0">
              <a:latin typeface="微软雅黑" panose="020B0503020204020204" pitchFamily="34" charset="-122"/>
              <a:ea typeface="微软雅黑" panose="020B0503020204020204" pitchFamily="34" charset="-122"/>
              <a:cs typeface="微软雅黑" panose="020B0503020204020204" pitchFamily="34" charset="-122"/>
            </a:rPr>
            <a:t>劳动力使用价值和价值</a:t>
          </a:r>
          <a:endParaRPr lang="zh-CN" altLang="en-US" sz="1600" kern="1200" dirty="0">
            <a:latin typeface="微软雅黑" panose="020B0503020204020204" pitchFamily="34" charset="-122"/>
            <a:ea typeface="微软雅黑" panose="020B0503020204020204" pitchFamily="34" charset="-122"/>
            <a:cs typeface="微软雅黑" panose="020B0503020204020204" pitchFamily="34" charset="-122"/>
          </a:endParaRPr>
        </a:p>
      </dsp:txBody>
      <dsp:txXfrm>
        <a:off x="2696571" y="816893"/>
        <a:ext cx="2054837" cy="461822"/>
      </dsp:txXfrm>
    </dsp:sp>
  </dsp:spTree>
</dsp:drawing>
</file>

<file path=ppt/diagrams/drawing4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6B7AA4-4E74-9345-8C39-D9A57978A5FC}">
      <dsp:nvSpPr>
        <dsp:cNvPr id="0" name=""/>
        <dsp:cNvSpPr/>
      </dsp:nvSpPr>
      <dsp:spPr>
        <a:xfrm>
          <a:off x="4835494" y="3206022"/>
          <a:ext cx="480944" cy="517015"/>
        </a:xfrm>
        <a:custGeom>
          <a:avLst/>
          <a:gdLst/>
          <a:ahLst/>
          <a:cxnLst/>
          <a:rect l="0" t="0" r="0" b="0"/>
          <a:pathLst>
            <a:path>
              <a:moveTo>
                <a:pt x="0" y="0"/>
              </a:moveTo>
              <a:lnTo>
                <a:pt x="240472" y="0"/>
              </a:lnTo>
              <a:lnTo>
                <a:pt x="240472" y="517015"/>
              </a:lnTo>
              <a:lnTo>
                <a:pt x="480944" y="517015"/>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769971F-33CE-D344-98C1-AE160ADB3694}">
      <dsp:nvSpPr>
        <dsp:cNvPr id="0" name=""/>
        <dsp:cNvSpPr/>
      </dsp:nvSpPr>
      <dsp:spPr>
        <a:xfrm>
          <a:off x="7721159" y="2689007"/>
          <a:ext cx="480944" cy="1551045"/>
        </a:xfrm>
        <a:custGeom>
          <a:avLst/>
          <a:gdLst/>
          <a:ahLst/>
          <a:cxnLst/>
          <a:rect l="0" t="0" r="0" b="0"/>
          <a:pathLst>
            <a:path>
              <a:moveTo>
                <a:pt x="0" y="0"/>
              </a:moveTo>
              <a:lnTo>
                <a:pt x="240472" y="0"/>
              </a:lnTo>
              <a:lnTo>
                <a:pt x="240472" y="1551045"/>
              </a:lnTo>
              <a:lnTo>
                <a:pt x="480944" y="1551045"/>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EAA0473-855B-4040-9F75-A7D15474EDB6}">
      <dsp:nvSpPr>
        <dsp:cNvPr id="0" name=""/>
        <dsp:cNvSpPr/>
      </dsp:nvSpPr>
      <dsp:spPr>
        <a:xfrm>
          <a:off x="7721159" y="2689007"/>
          <a:ext cx="480944" cy="517015"/>
        </a:xfrm>
        <a:custGeom>
          <a:avLst/>
          <a:gdLst/>
          <a:ahLst/>
          <a:cxnLst/>
          <a:rect l="0" t="0" r="0" b="0"/>
          <a:pathLst>
            <a:path>
              <a:moveTo>
                <a:pt x="0" y="0"/>
              </a:moveTo>
              <a:lnTo>
                <a:pt x="240472" y="0"/>
              </a:lnTo>
              <a:lnTo>
                <a:pt x="240472" y="517015"/>
              </a:lnTo>
              <a:lnTo>
                <a:pt x="480944" y="517015"/>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F373564-5D24-9F44-A9CC-9F4A04F89C11}">
      <dsp:nvSpPr>
        <dsp:cNvPr id="0" name=""/>
        <dsp:cNvSpPr/>
      </dsp:nvSpPr>
      <dsp:spPr>
        <a:xfrm>
          <a:off x="7721159" y="2171991"/>
          <a:ext cx="480944" cy="517015"/>
        </a:xfrm>
        <a:custGeom>
          <a:avLst/>
          <a:gdLst/>
          <a:ahLst/>
          <a:cxnLst/>
          <a:rect l="0" t="0" r="0" b="0"/>
          <a:pathLst>
            <a:path>
              <a:moveTo>
                <a:pt x="0" y="517015"/>
              </a:moveTo>
              <a:lnTo>
                <a:pt x="240472" y="517015"/>
              </a:lnTo>
              <a:lnTo>
                <a:pt x="240472" y="0"/>
              </a:lnTo>
              <a:lnTo>
                <a:pt x="480944" y="0"/>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A1F9D91-A83B-1644-AAE3-EDBD452C4B9A}">
      <dsp:nvSpPr>
        <dsp:cNvPr id="0" name=""/>
        <dsp:cNvSpPr/>
      </dsp:nvSpPr>
      <dsp:spPr>
        <a:xfrm>
          <a:off x="7721159" y="1137961"/>
          <a:ext cx="480944" cy="1551045"/>
        </a:xfrm>
        <a:custGeom>
          <a:avLst/>
          <a:gdLst/>
          <a:ahLst/>
          <a:cxnLst/>
          <a:rect l="0" t="0" r="0" b="0"/>
          <a:pathLst>
            <a:path>
              <a:moveTo>
                <a:pt x="0" y="1551045"/>
              </a:moveTo>
              <a:lnTo>
                <a:pt x="240472" y="1551045"/>
              </a:lnTo>
              <a:lnTo>
                <a:pt x="240472" y="0"/>
              </a:lnTo>
              <a:lnTo>
                <a:pt x="480944" y="0"/>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F679F8A-3C75-2A40-A7BE-C8DCA62D047D}">
      <dsp:nvSpPr>
        <dsp:cNvPr id="0" name=""/>
        <dsp:cNvSpPr/>
      </dsp:nvSpPr>
      <dsp:spPr>
        <a:xfrm>
          <a:off x="4835494" y="2689007"/>
          <a:ext cx="480944" cy="517015"/>
        </a:xfrm>
        <a:custGeom>
          <a:avLst/>
          <a:gdLst/>
          <a:ahLst/>
          <a:cxnLst/>
          <a:rect l="0" t="0" r="0" b="0"/>
          <a:pathLst>
            <a:path>
              <a:moveTo>
                <a:pt x="0" y="517015"/>
              </a:moveTo>
              <a:lnTo>
                <a:pt x="240472" y="517015"/>
              </a:lnTo>
              <a:lnTo>
                <a:pt x="240472" y="0"/>
              </a:lnTo>
              <a:lnTo>
                <a:pt x="480944" y="0"/>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4BF3843-CEF8-5541-B6ED-A3C26E575F84}">
      <dsp:nvSpPr>
        <dsp:cNvPr id="0" name=""/>
        <dsp:cNvSpPr/>
      </dsp:nvSpPr>
      <dsp:spPr>
        <a:xfrm>
          <a:off x="2389" y="2535463"/>
          <a:ext cx="4833104" cy="1341116"/>
        </a:xfrm>
        <a:prstGeom prst="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altLang="zh-CN" sz="2000" kern="1200" dirty="0" smtClean="0">
              <a:latin typeface="微软雅黑" panose="020B0503020204020204" pitchFamily="34" charset="-122"/>
              <a:ea typeface="微软雅黑" panose="020B0503020204020204" pitchFamily="34" charset="-122"/>
              <a:cs typeface="微软雅黑" panose="020B0503020204020204" pitchFamily="34" charset="-122"/>
            </a:rPr>
            <a:t>4.</a:t>
          </a:r>
          <a:r>
            <a:rPr lang="zh-CN" altLang="en-US" sz="2400" kern="1200" dirty="0" smtClean="0">
              <a:latin typeface="微软雅黑" panose="020B0503020204020204" pitchFamily="34" charset="-122"/>
              <a:ea typeface="微软雅黑" panose="020B0503020204020204" pitchFamily="34" charset="-122"/>
              <a:cs typeface="微软雅黑" panose="020B0503020204020204" pitchFamily="34" charset="-122"/>
            </a:rPr>
            <a:t>资本主义的政治制度和意识形态</a:t>
          </a:r>
          <a:endParaRPr lang="zh-CN" altLang="en-US" sz="2400" kern="1200" dirty="0">
            <a:latin typeface="微软雅黑" panose="020B0503020204020204" pitchFamily="34" charset="-122"/>
            <a:ea typeface="微软雅黑" panose="020B0503020204020204" pitchFamily="34" charset="-122"/>
            <a:cs typeface="微软雅黑" panose="020B0503020204020204" pitchFamily="34" charset="-122"/>
          </a:endParaRPr>
        </a:p>
      </dsp:txBody>
      <dsp:txXfrm>
        <a:off x="2389" y="2535463"/>
        <a:ext cx="4833104" cy="1341116"/>
      </dsp:txXfrm>
    </dsp:sp>
    <dsp:sp modelId="{C19AF8B7-68AC-BA42-A6A1-5D0E6410B28A}">
      <dsp:nvSpPr>
        <dsp:cNvPr id="0" name=""/>
        <dsp:cNvSpPr/>
      </dsp:nvSpPr>
      <dsp:spPr>
        <a:xfrm>
          <a:off x="5316438" y="2322287"/>
          <a:ext cx="2404721" cy="733439"/>
        </a:xfrm>
        <a:prstGeom prst="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zh-CN" altLang="en-US" sz="2400" kern="1200" dirty="0" smtClean="0">
              <a:latin typeface="微软雅黑" panose="020B0503020204020204" pitchFamily="34" charset="-122"/>
              <a:ea typeface="微软雅黑" panose="020B0503020204020204" pitchFamily="34" charset="-122"/>
              <a:cs typeface="微软雅黑" panose="020B0503020204020204" pitchFamily="34" charset="-122"/>
            </a:rPr>
            <a:t>政治制度</a:t>
          </a:r>
          <a:endParaRPr lang="zh-CN" altLang="en-US" sz="2400" kern="1200" dirty="0">
            <a:latin typeface="微软雅黑" panose="020B0503020204020204" pitchFamily="34" charset="-122"/>
            <a:ea typeface="微软雅黑" panose="020B0503020204020204" pitchFamily="34" charset="-122"/>
            <a:cs typeface="微软雅黑" panose="020B0503020204020204" pitchFamily="34" charset="-122"/>
          </a:endParaRPr>
        </a:p>
      </dsp:txBody>
      <dsp:txXfrm>
        <a:off x="5316438" y="2322287"/>
        <a:ext cx="2404721" cy="733439"/>
      </dsp:txXfrm>
    </dsp:sp>
    <dsp:sp modelId="{6849F3ED-6E08-C14D-9E33-E76A1F92CBC8}">
      <dsp:nvSpPr>
        <dsp:cNvPr id="0" name=""/>
        <dsp:cNvSpPr/>
      </dsp:nvSpPr>
      <dsp:spPr>
        <a:xfrm>
          <a:off x="8202103" y="771241"/>
          <a:ext cx="2862628" cy="733439"/>
        </a:xfrm>
        <a:prstGeom prst="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zh-CN" altLang="en-US" sz="2400" kern="1200" dirty="0" smtClean="0">
              <a:latin typeface="微软雅黑" panose="020B0503020204020204" pitchFamily="34" charset="-122"/>
              <a:ea typeface="微软雅黑" panose="020B0503020204020204" pitchFamily="34" charset="-122"/>
              <a:cs typeface="微软雅黑" panose="020B0503020204020204" pitchFamily="34" charset="-122"/>
            </a:rPr>
            <a:t>国家制度（核心）</a:t>
          </a:r>
          <a:endParaRPr lang="zh-CN" altLang="en-US" sz="2400" kern="1200" dirty="0">
            <a:latin typeface="微软雅黑" panose="020B0503020204020204" pitchFamily="34" charset="-122"/>
            <a:ea typeface="微软雅黑" panose="020B0503020204020204" pitchFamily="34" charset="-122"/>
            <a:cs typeface="微软雅黑" panose="020B0503020204020204" pitchFamily="34" charset="-122"/>
          </a:endParaRPr>
        </a:p>
      </dsp:txBody>
      <dsp:txXfrm>
        <a:off x="8202103" y="771241"/>
        <a:ext cx="2862628" cy="733439"/>
      </dsp:txXfrm>
    </dsp:sp>
    <dsp:sp modelId="{5766AE3B-2027-034D-B10C-C38B529B5F87}">
      <dsp:nvSpPr>
        <dsp:cNvPr id="0" name=""/>
        <dsp:cNvSpPr/>
      </dsp:nvSpPr>
      <dsp:spPr>
        <a:xfrm>
          <a:off x="8202103" y="1805271"/>
          <a:ext cx="2404721" cy="733439"/>
        </a:xfrm>
        <a:prstGeom prst="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zh-CN" altLang="en-US" sz="2400" kern="1200" dirty="0" smtClean="0">
              <a:latin typeface="微软雅黑" panose="020B0503020204020204" pitchFamily="34" charset="-122"/>
              <a:ea typeface="微软雅黑" panose="020B0503020204020204" pitchFamily="34" charset="-122"/>
              <a:cs typeface="微软雅黑" panose="020B0503020204020204" pitchFamily="34" charset="-122"/>
            </a:rPr>
            <a:t>政党制度</a:t>
          </a:r>
          <a:endParaRPr lang="zh-CN" altLang="en-US" sz="2400" kern="1200" dirty="0">
            <a:latin typeface="微软雅黑" panose="020B0503020204020204" pitchFamily="34" charset="-122"/>
            <a:ea typeface="微软雅黑" panose="020B0503020204020204" pitchFamily="34" charset="-122"/>
            <a:cs typeface="微软雅黑" panose="020B0503020204020204" pitchFamily="34" charset="-122"/>
          </a:endParaRPr>
        </a:p>
      </dsp:txBody>
      <dsp:txXfrm>
        <a:off x="8202103" y="1805271"/>
        <a:ext cx="2404721" cy="733439"/>
      </dsp:txXfrm>
    </dsp:sp>
    <dsp:sp modelId="{0F145AD6-F8B2-974E-BF77-3DC2D16A65AB}">
      <dsp:nvSpPr>
        <dsp:cNvPr id="0" name=""/>
        <dsp:cNvSpPr/>
      </dsp:nvSpPr>
      <dsp:spPr>
        <a:xfrm>
          <a:off x="8202103" y="2839302"/>
          <a:ext cx="2404721" cy="733439"/>
        </a:xfrm>
        <a:prstGeom prst="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zh-CN" altLang="en-US" sz="2400" kern="1200" dirty="0" smtClean="0">
              <a:latin typeface="微软雅黑" panose="020B0503020204020204" pitchFamily="34" charset="-122"/>
              <a:ea typeface="微软雅黑" panose="020B0503020204020204" pitchFamily="34" charset="-122"/>
              <a:cs typeface="微软雅黑" panose="020B0503020204020204" pitchFamily="34" charset="-122"/>
            </a:rPr>
            <a:t>三权分立</a:t>
          </a:r>
          <a:endParaRPr lang="zh-CN" altLang="en-US" sz="2400" kern="1200" dirty="0">
            <a:latin typeface="微软雅黑" panose="020B0503020204020204" pitchFamily="34" charset="-122"/>
            <a:ea typeface="微软雅黑" panose="020B0503020204020204" pitchFamily="34" charset="-122"/>
            <a:cs typeface="微软雅黑" panose="020B0503020204020204" pitchFamily="34" charset="-122"/>
          </a:endParaRPr>
        </a:p>
      </dsp:txBody>
      <dsp:txXfrm>
        <a:off x="8202103" y="2839302"/>
        <a:ext cx="2404721" cy="733439"/>
      </dsp:txXfrm>
    </dsp:sp>
    <dsp:sp modelId="{8C01FEA2-2644-4A47-993B-CB1075867EAA}">
      <dsp:nvSpPr>
        <dsp:cNvPr id="0" name=""/>
        <dsp:cNvSpPr/>
      </dsp:nvSpPr>
      <dsp:spPr>
        <a:xfrm>
          <a:off x="8202103" y="3873332"/>
          <a:ext cx="2404721" cy="733439"/>
        </a:xfrm>
        <a:prstGeom prst="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zh-CN" altLang="en-US" sz="2400" kern="1200" dirty="0" smtClean="0">
              <a:latin typeface="微软雅黑" panose="020B0503020204020204" pitchFamily="34" charset="-122"/>
              <a:ea typeface="微软雅黑" panose="020B0503020204020204" pitchFamily="34" charset="-122"/>
              <a:cs typeface="微软雅黑" panose="020B0503020204020204" pitchFamily="34" charset="-122"/>
            </a:rPr>
            <a:t>民主制度</a:t>
          </a:r>
          <a:endParaRPr lang="zh-CN" altLang="en-US" sz="2400" kern="1200" dirty="0">
            <a:latin typeface="微软雅黑" panose="020B0503020204020204" pitchFamily="34" charset="-122"/>
            <a:ea typeface="微软雅黑" panose="020B0503020204020204" pitchFamily="34" charset="-122"/>
            <a:cs typeface="微软雅黑" panose="020B0503020204020204" pitchFamily="34" charset="-122"/>
          </a:endParaRPr>
        </a:p>
      </dsp:txBody>
      <dsp:txXfrm>
        <a:off x="8202103" y="3873332"/>
        <a:ext cx="2404721" cy="733439"/>
      </dsp:txXfrm>
    </dsp:sp>
    <dsp:sp modelId="{E4773532-36CE-404B-9B4D-845BBEB0919F}">
      <dsp:nvSpPr>
        <dsp:cNvPr id="0" name=""/>
        <dsp:cNvSpPr/>
      </dsp:nvSpPr>
      <dsp:spPr>
        <a:xfrm>
          <a:off x="5316438" y="3356317"/>
          <a:ext cx="2404721" cy="733439"/>
        </a:xfrm>
        <a:prstGeom prst="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zh-CN" altLang="en-US" sz="2400" kern="1200" dirty="0" smtClean="0">
              <a:latin typeface="微软雅黑" panose="020B0503020204020204" pitchFamily="34" charset="-122"/>
              <a:ea typeface="微软雅黑" panose="020B0503020204020204" pitchFamily="34" charset="-122"/>
              <a:cs typeface="微软雅黑" panose="020B0503020204020204" pitchFamily="34" charset="-122"/>
            </a:rPr>
            <a:t>意识形态</a:t>
          </a:r>
          <a:endParaRPr lang="zh-CN" altLang="en-US" sz="2400" kern="1200" dirty="0">
            <a:latin typeface="微软雅黑" panose="020B0503020204020204" pitchFamily="34" charset="-122"/>
            <a:ea typeface="微软雅黑" panose="020B0503020204020204" pitchFamily="34" charset="-122"/>
            <a:cs typeface="微软雅黑" panose="020B0503020204020204" pitchFamily="34" charset="-122"/>
          </a:endParaRPr>
        </a:p>
      </dsp:txBody>
      <dsp:txXfrm>
        <a:off x="5316438" y="3356317"/>
        <a:ext cx="2404721" cy="733439"/>
      </dsp:txXfrm>
    </dsp:sp>
  </dsp:spTree>
</dsp:drawing>
</file>

<file path=ppt/diagrams/drawing4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C49089E-8EFB-1C4C-B0F2-89B23A4D5A42}">
      <dsp:nvSpPr>
        <dsp:cNvPr id="0" name=""/>
        <dsp:cNvSpPr/>
      </dsp:nvSpPr>
      <dsp:spPr>
        <a:xfrm>
          <a:off x="2943935" y="1154868"/>
          <a:ext cx="248546" cy="267187"/>
        </a:xfrm>
        <a:custGeom>
          <a:avLst/>
          <a:gdLst/>
          <a:ahLst/>
          <a:cxnLst/>
          <a:rect l="0" t="0" r="0" b="0"/>
          <a:pathLst>
            <a:path>
              <a:moveTo>
                <a:pt x="0" y="0"/>
              </a:moveTo>
              <a:lnTo>
                <a:pt x="124273" y="0"/>
              </a:lnTo>
              <a:lnTo>
                <a:pt x="124273" y="267187"/>
              </a:lnTo>
              <a:lnTo>
                <a:pt x="248546" y="267187"/>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C3F82E3-9810-194A-ADE8-9646EFBE4FF0}">
      <dsp:nvSpPr>
        <dsp:cNvPr id="0" name=""/>
        <dsp:cNvSpPr/>
      </dsp:nvSpPr>
      <dsp:spPr>
        <a:xfrm>
          <a:off x="2943935" y="887681"/>
          <a:ext cx="248546" cy="267187"/>
        </a:xfrm>
        <a:custGeom>
          <a:avLst/>
          <a:gdLst/>
          <a:ahLst/>
          <a:cxnLst/>
          <a:rect l="0" t="0" r="0" b="0"/>
          <a:pathLst>
            <a:path>
              <a:moveTo>
                <a:pt x="0" y="267187"/>
              </a:moveTo>
              <a:lnTo>
                <a:pt x="124273" y="267187"/>
              </a:lnTo>
              <a:lnTo>
                <a:pt x="124273" y="0"/>
              </a:lnTo>
              <a:lnTo>
                <a:pt x="248546" y="0"/>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E6B7AA4-4E74-9345-8C39-D9A57978A5FC}">
      <dsp:nvSpPr>
        <dsp:cNvPr id="0" name=""/>
        <dsp:cNvSpPr/>
      </dsp:nvSpPr>
      <dsp:spPr>
        <a:xfrm>
          <a:off x="1452658" y="887681"/>
          <a:ext cx="248546" cy="267187"/>
        </a:xfrm>
        <a:custGeom>
          <a:avLst/>
          <a:gdLst/>
          <a:ahLst/>
          <a:cxnLst/>
          <a:rect l="0" t="0" r="0" b="0"/>
          <a:pathLst>
            <a:path>
              <a:moveTo>
                <a:pt x="0" y="0"/>
              </a:moveTo>
              <a:lnTo>
                <a:pt x="124273" y="0"/>
              </a:lnTo>
              <a:lnTo>
                <a:pt x="124273" y="267187"/>
              </a:lnTo>
              <a:lnTo>
                <a:pt x="248546" y="267187"/>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F679F8A-3C75-2A40-A7BE-C8DCA62D047D}">
      <dsp:nvSpPr>
        <dsp:cNvPr id="0" name=""/>
        <dsp:cNvSpPr/>
      </dsp:nvSpPr>
      <dsp:spPr>
        <a:xfrm>
          <a:off x="1452658" y="620494"/>
          <a:ext cx="248546" cy="267187"/>
        </a:xfrm>
        <a:custGeom>
          <a:avLst/>
          <a:gdLst/>
          <a:ahLst/>
          <a:cxnLst/>
          <a:rect l="0" t="0" r="0" b="0"/>
          <a:pathLst>
            <a:path>
              <a:moveTo>
                <a:pt x="0" y="267187"/>
              </a:moveTo>
              <a:lnTo>
                <a:pt x="124273" y="267187"/>
              </a:lnTo>
              <a:lnTo>
                <a:pt x="124273" y="0"/>
              </a:lnTo>
              <a:lnTo>
                <a:pt x="248546" y="0"/>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4BF3843-CEF8-5541-B6ED-A3C26E575F84}">
      <dsp:nvSpPr>
        <dsp:cNvPr id="0" name=""/>
        <dsp:cNvSpPr/>
      </dsp:nvSpPr>
      <dsp:spPr>
        <a:xfrm>
          <a:off x="713" y="380514"/>
          <a:ext cx="1451944" cy="1014333"/>
        </a:xfrm>
        <a:prstGeom prst="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altLang="zh-CN" sz="1400" kern="1200" dirty="0" smtClean="0">
              <a:latin typeface="微软雅黑" panose="020B0503020204020204" pitchFamily="34" charset="-122"/>
              <a:ea typeface="微软雅黑" panose="020B0503020204020204" pitchFamily="34" charset="-122"/>
              <a:cs typeface="微软雅黑" panose="020B0503020204020204" pitchFamily="34" charset="-122"/>
            </a:rPr>
            <a:t>4.</a:t>
          </a:r>
          <a:r>
            <a:rPr lang="zh-CN" altLang="en-US" sz="1400" kern="1200" dirty="0" smtClean="0">
              <a:latin typeface="微软雅黑" panose="020B0503020204020204" pitchFamily="34" charset="-122"/>
              <a:ea typeface="微软雅黑" panose="020B0503020204020204" pitchFamily="34" charset="-122"/>
              <a:cs typeface="微软雅黑" panose="020B0503020204020204" pitchFamily="34" charset="-122"/>
            </a:rPr>
            <a:t>资本主义的政治制度和意识形态</a:t>
          </a:r>
          <a:endParaRPr lang="zh-CN" altLang="en-US" sz="1400" kern="1200" dirty="0">
            <a:latin typeface="微软雅黑" panose="020B0503020204020204" pitchFamily="34" charset="-122"/>
            <a:ea typeface="微软雅黑" panose="020B0503020204020204" pitchFamily="34" charset="-122"/>
            <a:cs typeface="微软雅黑" panose="020B0503020204020204" pitchFamily="34" charset="-122"/>
          </a:endParaRPr>
        </a:p>
      </dsp:txBody>
      <dsp:txXfrm>
        <a:off x="713" y="380514"/>
        <a:ext cx="1451944" cy="1014333"/>
      </dsp:txXfrm>
    </dsp:sp>
    <dsp:sp modelId="{C19AF8B7-68AC-BA42-A6A1-5D0E6410B28A}">
      <dsp:nvSpPr>
        <dsp:cNvPr id="0" name=""/>
        <dsp:cNvSpPr/>
      </dsp:nvSpPr>
      <dsp:spPr>
        <a:xfrm>
          <a:off x="1701204" y="430977"/>
          <a:ext cx="1242731" cy="379032"/>
        </a:xfrm>
        <a:prstGeom prst="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zh-CN" altLang="en-US" sz="1400" kern="1200" dirty="0" smtClean="0">
              <a:latin typeface="微软雅黑" panose="020B0503020204020204" pitchFamily="34" charset="-122"/>
              <a:ea typeface="微软雅黑" panose="020B0503020204020204" pitchFamily="34" charset="-122"/>
              <a:cs typeface="微软雅黑" panose="020B0503020204020204" pitchFamily="34" charset="-122"/>
            </a:rPr>
            <a:t>政治制度</a:t>
          </a:r>
          <a:endParaRPr lang="zh-CN" altLang="en-US" sz="1400" kern="1200" dirty="0">
            <a:latin typeface="微软雅黑" panose="020B0503020204020204" pitchFamily="34" charset="-122"/>
            <a:ea typeface="微软雅黑" panose="020B0503020204020204" pitchFamily="34" charset="-122"/>
            <a:cs typeface="微软雅黑" panose="020B0503020204020204" pitchFamily="34" charset="-122"/>
          </a:endParaRPr>
        </a:p>
      </dsp:txBody>
      <dsp:txXfrm>
        <a:off x="1701204" y="430977"/>
        <a:ext cx="1242731" cy="379032"/>
      </dsp:txXfrm>
    </dsp:sp>
    <dsp:sp modelId="{E4773532-36CE-404B-9B4D-845BBEB0919F}">
      <dsp:nvSpPr>
        <dsp:cNvPr id="0" name=""/>
        <dsp:cNvSpPr/>
      </dsp:nvSpPr>
      <dsp:spPr>
        <a:xfrm>
          <a:off x="1701204" y="965352"/>
          <a:ext cx="1242731" cy="379032"/>
        </a:xfrm>
        <a:prstGeom prst="rect">
          <a:avLst/>
        </a:prstGeom>
        <a:solidFill>
          <a:srgbClr val="C00000"/>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zh-CN" altLang="en-US" sz="1400" kern="1200" dirty="0" smtClean="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意识形态</a:t>
          </a:r>
          <a:endParaRPr lang="zh-CN" altLang="en-US" sz="1400" kern="12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dsp:txBody>
      <dsp:txXfrm>
        <a:off x="1701204" y="965352"/>
        <a:ext cx="1242731" cy="379032"/>
      </dsp:txXfrm>
    </dsp:sp>
    <dsp:sp modelId="{B479759E-6657-C34D-A951-F202F2E8A5FB}">
      <dsp:nvSpPr>
        <dsp:cNvPr id="0" name=""/>
        <dsp:cNvSpPr/>
      </dsp:nvSpPr>
      <dsp:spPr>
        <a:xfrm>
          <a:off x="3192482" y="698165"/>
          <a:ext cx="1242731" cy="379032"/>
        </a:xfrm>
        <a:prstGeom prst="rect">
          <a:avLst/>
        </a:prstGeom>
        <a:solidFill>
          <a:srgbClr val="C00000"/>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zh-CN" altLang="en-US" sz="1400" kern="1200" dirty="0" smtClean="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特点</a:t>
          </a:r>
          <a:endParaRPr lang="zh-CN" altLang="en-US" sz="1400" kern="12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dsp:txBody>
      <dsp:txXfrm>
        <a:off x="3192482" y="698165"/>
        <a:ext cx="1242731" cy="379032"/>
      </dsp:txXfrm>
    </dsp:sp>
    <dsp:sp modelId="{1A9D6B0E-4334-4F48-B6DA-B479D48DCAA7}">
      <dsp:nvSpPr>
        <dsp:cNvPr id="0" name=""/>
        <dsp:cNvSpPr/>
      </dsp:nvSpPr>
      <dsp:spPr>
        <a:xfrm>
          <a:off x="3192482" y="1232539"/>
          <a:ext cx="1242731" cy="379032"/>
        </a:xfrm>
        <a:prstGeom prst="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zh-CN" altLang="en-US" sz="1400" kern="1200" dirty="0" smtClean="0">
              <a:latin typeface="微软雅黑" panose="020B0503020204020204" pitchFamily="34" charset="-122"/>
              <a:ea typeface="微软雅黑" panose="020B0503020204020204" pitchFamily="34" charset="-122"/>
              <a:cs typeface="微软雅黑" panose="020B0503020204020204" pitchFamily="34" charset="-122"/>
            </a:rPr>
            <a:t>核心</a:t>
          </a:r>
          <a:endParaRPr lang="zh-CN" altLang="en-US" sz="1400" kern="1200" dirty="0">
            <a:latin typeface="微软雅黑" panose="020B0503020204020204" pitchFamily="34" charset="-122"/>
            <a:ea typeface="微软雅黑" panose="020B0503020204020204" pitchFamily="34" charset="-122"/>
            <a:cs typeface="微软雅黑" panose="020B0503020204020204" pitchFamily="34" charset="-122"/>
          </a:endParaRPr>
        </a:p>
      </dsp:txBody>
      <dsp:txXfrm>
        <a:off x="3192482" y="1232539"/>
        <a:ext cx="1242731" cy="379032"/>
      </dsp:txXfrm>
    </dsp:sp>
  </dsp:spTree>
</dsp:drawing>
</file>

<file path=ppt/diagrams/drawing4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C49089E-8EFB-1C4C-B0F2-89B23A4D5A42}">
      <dsp:nvSpPr>
        <dsp:cNvPr id="0" name=""/>
        <dsp:cNvSpPr/>
      </dsp:nvSpPr>
      <dsp:spPr>
        <a:xfrm>
          <a:off x="2943935" y="1154868"/>
          <a:ext cx="248546" cy="267187"/>
        </a:xfrm>
        <a:custGeom>
          <a:avLst/>
          <a:gdLst/>
          <a:ahLst/>
          <a:cxnLst/>
          <a:rect l="0" t="0" r="0" b="0"/>
          <a:pathLst>
            <a:path>
              <a:moveTo>
                <a:pt x="0" y="0"/>
              </a:moveTo>
              <a:lnTo>
                <a:pt x="124273" y="0"/>
              </a:lnTo>
              <a:lnTo>
                <a:pt x="124273" y="267187"/>
              </a:lnTo>
              <a:lnTo>
                <a:pt x="248546" y="267187"/>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C3F82E3-9810-194A-ADE8-9646EFBE4FF0}">
      <dsp:nvSpPr>
        <dsp:cNvPr id="0" name=""/>
        <dsp:cNvSpPr/>
      </dsp:nvSpPr>
      <dsp:spPr>
        <a:xfrm>
          <a:off x="2943935" y="887681"/>
          <a:ext cx="248546" cy="267187"/>
        </a:xfrm>
        <a:custGeom>
          <a:avLst/>
          <a:gdLst/>
          <a:ahLst/>
          <a:cxnLst/>
          <a:rect l="0" t="0" r="0" b="0"/>
          <a:pathLst>
            <a:path>
              <a:moveTo>
                <a:pt x="0" y="267187"/>
              </a:moveTo>
              <a:lnTo>
                <a:pt x="124273" y="267187"/>
              </a:lnTo>
              <a:lnTo>
                <a:pt x="124273" y="0"/>
              </a:lnTo>
              <a:lnTo>
                <a:pt x="248546" y="0"/>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E6B7AA4-4E74-9345-8C39-D9A57978A5FC}">
      <dsp:nvSpPr>
        <dsp:cNvPr id="0" name=""/>
        <dsp:cNvSpPr/>
      </dsp:nvSpPr>
      <dsp:spPr>
        <a:xfrm>
          <a:off x="1452658" y="887681"/>
          <a:ext cx="248546" cy="267187"/>
        </a:xfrm>
        <a:custGeom>
          <a:avLst/>
          <a:gdLst/>
          <a:ahLst/>
          <a:cxnLst/>
          <a:rect l="0" t="0" r="0" b="0"/>
          <a:pathLst>
            <a:path>
              <a:moveTo>
                <a:pt x="0" y="0"/>
              </a:moveTo>
              <a:lnTo>
                <a:pt x="124273" y="0"/>
              </a:lnTo>
              <a:lnTo>
                <a:pt x="124273" y="267187"/>
              </a:lnTo>
              <a:lnTo>
                <a:pt x="248546" y="267187"/>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F679F8A-3C75-2A40-A7BE-C8DCA62D047D}">
      <dsp:nvSpPr>
        <dsp:cNvPr id="0" name=""/>
        <dsp:cNvSpPr/>
      </dsp:nvSpPr>
      <dsp:spPr>
        <a:xfrm>
          <a:off x="1452658" y="620494"/>
          <a:ext cx="248546" cy="267187"/>
        </a:xfrm>
        <a:custGeom>
          <a:avLst/>
          <a:gdLst/>
          <a:ahLst/>
          <a:cxnLst/>
          <a:rect l="0" t="0" r="0" b="0"/>
          <a:pathLst>
            <a:path>
              <a:moveTo>
                <a:pt x="0" y="267187"/>
              </a:moveTo>
              <a:lnTo>
                <a:pt x="124273" y="267187"/>
              </a:lnTo>
              <a:lnTo>
                <a:pt x="124273" y="0"/>
              </a:lnTo>
              <a:lnTo>
                <a:pt x="248546" y="0"/>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4BF3843-CEF8-5541-B6ED-A3C26E575F84}">
      <dsp:nvSpPr>
        <dsp:cNvPr id="0" name=""/>
        <dsp:cNvSpPr/>
      </dsp:nvSpPr>
      <dsp:spPr>
        <a:xfrm>
          <a:off x="713" y="380514"/>
          <a:ext cx="1451944" cy="1014333"/>
        </a:xfrm>
        <a:prstGeom prst="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altLang="zh-CN" sz="1400" kern="1200" dirty="0" smtClean="0">
              <a:latin typeface="微软雅黑" panose="020B0503020204020204" pitchFamily="34" charset="-122"/>
              <a:ea typeface="微软雅黑" panose="020B0503020204020204" pitchFamily="34" charset="-122"/>
              <a:cs typeface="微软雅黑" panose="020B0503020204020204" pitchFamily="34" charset="-122"/>
            </a:rPr>
            <a:t>4.</a:t>
          </a:r>
          <a:r>
            <a:rPr lang="zh-CN" altLang="en-US" sz="1400" kern="1200" dirty="0" smtClean="0">
              <a:latin typeface="微软雅黑" panose="020B0503020204020204" pitchFamily="34" charset="-122"/>
              <a:ea typeface="微软雅黑" panose="020B0503020204020204" pitchFamily="34" charset="-122"/>
              <a:cs typeface="微软雅黑" panose="020B0503020204020204" pitchFamily="34" charset="-122"/>
            </a:rPr>
            <a:t>资本主义的政治制度和意识形态</a:t>
          </a:r>
          <a:endParaRPr lang="zh-CN" altLang="en-US" sz="1400" kern="1200" dirty="0">
            <a:latin typeface="微软雅黑" panose="020B0503020204020204" pitchFamily="34" charset="-122"/>
            <a:ea typeface="微软雅黑" panose="020B0503020204020204" pitchFamily="34" charset="-122"/>
            <a:cs typeface="微软雅黑" panose="020B0503020204020204" pitchFamily="34" charset="-122"/>
          </a:endParaRPr>
        </a:p>
      </dsp:txBody>
      <dsp:txXfrm>
        <a:off x="713" y="380514"/>
        <a:ext cx="1451944" cy="1014333"/>
      </dsp:txXfrm>
    </dsp:sp>
    <dsp:sp modelId="{C19AF8B7-68AC-BA42-A6A1-5D0E6410B28A}">
      <dsp:nvSpPr>
        <dsp:cNvPr id="0" name=""/>
        <dsp:cNvSpPr/>
      </dsp:nvSpPr>
      <dsp:spPr>
        <a:xfrm>
          <a:off x="1701204" y="430977"/>
          <a:ext cx="1242731" cy="379032"/>
        </a:xfrm>
        <a:prstGeom prst="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zh-CN" altLang="en-US" sz="1400" kern="1200" dirty="0" smtClean="0">
              <a:latin typeface="微软雅黑" panose="020B0503020204020204" pitchFamily="34" charset="-122"/>
              <a:ea typeface="微软雅黑" panose="020B0503020204020204" pitchFamily="34" charset="-122"/>
              <a:cs typeface="微软雅黑" panose="020B0503020204020204" pitchFamily="34" charset="-122"/>
            </a:rPr>
            <a:t>政治制度</a:t>
          </a:r>
          <a:endParaRPr lang="zh-CN" altLang="en-US" sz="1400" kern="1200" dirty="0">
            <a:latin typeface="微软雅黑" panose="020B0503020204020204" pitchFamily="34" charset="-122"/>
            <a:ea typeface="微软雅黑" panose="020B0503020204020204" pitchFamily="34" charset="-122"/>
            <a:cs typeface="微软雅黑" panose="020B0503020204020204" pitchFamily="34" charset="-122"/>
          </a:endParaRPr>
        </a:p>
      </dsp:txBody>
      <dsp:txXfrm>
        <a:off x="1701204" y="430977"/>
        <a:ext cx="1242731" cy="379032"/>
      </dsp:txXfrm>
    </dsp:sp>
    <dsp:sp modelId="{E4773532-36CE-404B-9B4D-845BBEB0919F}">
      <dsp:nvSpPr>
        <dsp:cNvPr id="0" name=""/>
        <dsp:cNvSpPr/>
      </dsp:nvSpPr>
      <dsp:spPr>
        <a:xfrm>
          <a:off x="1701204" y="965352"/>
          <a:ext cx="1242731" cy="379032"/>
        </a:xfrm>
        <a:prstGeom prst="rect">
          <a:avLst/>
        </a:prstGeom>
        <a:solidFill>
          <a:srgbClr val="C00000"/>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zh-CN" altLang="en-US" sz="1400" kern="1200" dirty="0" smtClean="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意识形态</a:t>
          </a:r>
          <a:endParaRPr lang="zh-CN" altLang="en-US" sz="1400" kern="12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dsp:txBody>
      <dsp:txXfrm>
        <a:off x="1701204" y="965352"/>
        <a:ext cx="1242731" cy="379032"/>
      </dsp:txXfrm>
    </dsp:sp>
    <dsp:sp modelId="{B479759E-6657-C34D-A951-F202F2E8A5FB}">
      <dsp:nvSpPr>
        <dsp:cNvPr id="0" name=""/>
        <dsp:cNvSpPr/>
      </dsp:nvSpPr>
      <dsp:spPr>
        <a:xfrm>
          <a:off x="3192482" y="698165"/>
          <a:ext cx="1242731" cy="379032"/>
        </a:xfrm>
        <a:prstGeom prst="rect">
          <a:avLst/>
        </a:prstGeom>
        <a:no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zh-CN" altLang="en-US" sz="1400" kern="12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特点</a:t>
          </a:r>
          <a:endParaRPr lang="zh-CN" altLang="en-US" sz="1400" kern="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dsp:txBody>
      <dsp:txXfrm>
        <a:off x="3192482" y="698165"/>
        <a:ext cx="1242731" cy="379032"/>
      </dsp:txXfrm>
    </dsp:sp>
    <dsp:sp modelId="{1A9D6B0E-4334-4F48-B6DA-B479D48DCAA7}">
      <dsp:nvSpPr>
        <dsp:cNvPr id="0" name=""/>
        <dsp:cNvSpPr/>
      </dsp:nvSpPr>
      <dsp:spPr>
        <a:xfrm>
          <a:off x="3192482" y="1232539"/>
          <a:ext cx="1242731" cy="379032"/>
        </a:xfrm>
        <a:prstGeom prst="rect">
          <a:avLst/>
        </a:prstGeom>
        <a:solidFill>
          <a:srgbClr val="C00000"/>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zh-CN" altLang="en-US" sz="1400" kern="1200" dirty="0" smtClean="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核心</a:t>
          </a:r>
          <a:endParaRPr lang="zh-CN" altLang="en-US" sz="1400" kern="12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dsp:txBody>
      <dsp:txXfrm>
        <a:off x="3192482" y="1232539"/>
        <a:ext cx="1242731" cy="379032"/>
      </dsp:txXfrm>
    </dsp:sp>
  </dsp:spTree>
</dsp:drawing>
</file>

<file path=ppt/diagrams/drawing4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D39A8AD-A5EA-D74D-B5EA-B2E22B025D84}">
      <dsp:nvSpPr>
        <dsp:cNvPr id="0" name=""/>
        <dsp:cNvSpPr/>
      </dsp:nvSpPr>
      <dsp:spPr>
        <a:xfrm>
          <a:off x="7736057" y="4571174"/>
          <a:ext cx="437713" cy="470541"/>
        </a:xfrm>
        <a:custGeom>
          <a:avLst/>
          <a:gdLst/>
          <a:ahLst/>
          <a:cxnLst/>
          <a:rect l="0" t="0" r="0" b="0"/>
          <a:pathLst>
            <a:path>
              <a:moveTo>
                <a:pt x="0" y="0"/>
              </a:moveTo>
              <a:lnTo>
                <a:pt x="218856" y="0"/>
              </a:lnTo>
              <a:lnTo>
                <a:pt x="218856" y="470541"/>
              </a:lnTo>
              <a:lnTo>
                <a:pt x="437713" y="470541"/>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3C34ECD-0BBB-9147-A32C-7CE055DC9D31}">
      <dsp:nvSpPr>
        <dsp:cNvPr id="0" name=""/>
        <dsp:cNvSpPr/>
      </dsp:nvSpPr>
      <dsp:spPr>
        <a:xfrm>
          <a:off x="7736057" y="4100632"/>
          <a:ext cx="437713" cy="470541"/>
        </a:xfrm>
        <a:custGeom>
          <a:avLst/>
          <a:gdLst/>
          <a:ahLst/>
          <a:cxnLst/>
          <a:rect l="0" t="0" r="0" b="0"/>
          <a:pathLst>
            <a:path>
              <a:moveTo>
                <a:pt x="0" y="470541"/>
              </a:moveTo>
              <a:lnTo>
                <a:pt x="218856" y="470541"/>
              </a:lnTo>
              <a:lnTo>
                <a:pt x="218856" y="0"/>
              </a:lnTo>
              <a:lnTo>
                <a:pt x="437713" y="0"/>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E6B7AA4-4E74-9345-8C39-D9A57978A5FC}">
      <dsp:nvSpPr>
        <dsp:cNvPr id="0" name=""/>
        <dsp:cNvSpPr/>
      </dsp:nvSpPr>
      <dsp:spPr>
        <a:xfrm>
          <a:off x="5109777" y="3159548"/>
          <a:ext cx="437713" cy="1411625"/>
        </a:xfrm>
        <a:custGeom>
          <a:avLst/>
          <a:gdLst/>
          <a:ahLst/>
          <a:cxnLst/>
          <a:rect l="0" t="0" r="0" b="0"/>
          <a:pathLst>
            <a:path>
              <a:moveTo>
                <a:pt x="0" y="0"/>
              </a:moveTo>
              <a:lnTo>
                <a:pt x="218856" y="0"/>
              </a:lnTo>
              <a:lnTo>
                <a:pt x="218856" y="1411625"/>
              </a:lnTo>
              <a:lnTo>
                <a:pt x="437713" y="1411625"/>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769971F-33CE-D344-98C1-AE160ADB3694}">
      <dsp:nvSpPr>
        <dsp:cNvPr id="0" name=""/>
        <dsp:cNvSpPr/>
      </dsp:nvSpPr>
      <dsp:spPr>
        <a:xfrm>
          <a:off x="7736057" y="1747923"/>
          <a:ext cx="437713" cy="1411625"/>
        </a:xfrm>
        <a:custGeom>
          <a:avLst/>
          <a:gdLst/>
          <a:ahLst/>
          <a:cxnLst/>
          <a:rect l="0" t="0" r="0" b="0"/>
          <a:pathLst>
            <a:path>
              <a:moveTo>
                <a:pt x="0" y="0"/>
              </a:moveTo>
              <a:lnTo>
                <a:pt x="218856" y="0"/>
              </a:lnTo>
              <a:lnTo>
                <a:pt x="218856" y="1411625"/>
              </a:lnTo>
              <a:lnTo>
                <a:pt x="437713" y="1411625"/>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EAA0473-855B-4040-9F75-A7D15474EDB6}">
      <dsp:nvSpPr>
        <dsp:cNvPr id="0" name=""/>
        <dsp:cNvSpPr/>
      </dsp:nvSpPr>
      <dsp:spPr>
        <a:xfrm>
          <a:off x="7736057" y="1747923"/>
          <a:ext cx="437713" cy="470541"/>
        </a:xfrm>
        <a:custGeom>
          <a:avLst/>
          <a:gdLst/>
          <a:ahLst/>
          <a:cxnLst/>
          <a:rect l="0" t="0" r="0" b="0"/>
          <a:pathLst>
            <a:path>
              <a:moveTo>
                <a:pt x="0" y="0"/>
              </a:moveTo>
              <a:lnTo>
                <a:pt x="218856" y="0"/>
              </a:lnTo>
              <a:lnTo>
                <a:pt x="218856" y="470541"/>
              </a:lnTo>
              <a:lnTo>
                <a:pt x="437713" y="470541"/>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F373564-5D24-9F44-A9CC-9F4A04F89C11}">
      <dsp:nvSpPr>
        <dsp:cNvPr id="0" name=""/>
        <dsp:cNvSpPr/>
      </dsp:nvSpPr>
      <dsp:spPr>
        <a:xfrm>
          <a:off x="7736057" y="1277381"/>
          <a:ext cx="437713" cy="470541"/>
        </a:xfrm>
        <a:custGeom>
          <a:avLst/>
          <a:gdLst/>
          <a:ahLst/>
          <a:cxnLst/>
          <a:rect l="0" t="0" r="0" b="0"/>
          <a:pathLst>
            <a:path>
              <a:moveTo>
                <a:pt x="0" y="470541"/>
              </a:moveTo>
              <a:lnTo>
                <a:pt x="218856" y="470541"/>
              </a:lnTo>
              <a:lnTo>
                <a:pt x="218856" y="0"/>
              </a:lnTo>
              <a:lnTo>
                <a:pt x="437713" y="0"/>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A1F9D91-A83B-1644-AAE3-EDBD452C4B9A}">
      <dsp:nvSpPr>
        <dsp:cNvPr id="0" name=""/>
        <dsp:cNvSpPr/>
      </dsp:nvSpPr>
      <dsp:spPr>
        <a:xfrm>
          <a:off x="7736057" y="336298"/>
          <a:ext cx="437713" cy="1411625"/>
        </a:xfrm>
        <a:custGeom>
          <a:avLst/>
          <a:gdLst/>
          <a:ahLst/>
          <a:cxnLst/>
          <a:rect l="0" t="0" r="0" b="0"/>
          <a:pathLst>
            <a:path>
              <a:moveTo>
                <a:pt x="0" y="1411625"/>
              </a:moveTo>
              <a:lnTo>
                <a:pt x="218856" y="1411625"/>
              </a:lnTo>
              <a:lnTo>
                <a:pt x="218856" y="0"/>
              </a:lnTo>
              <a:lnTo>
                <a:pt x="437713" y="0"/>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F679F8A-3C75-2A40-A7BE-C8DCA62D047D}">
      <dsp:nvSpPr>
        <dsp:cNvPr id="0" name=""/>
        <dsp:cNvSpPr/>
      </dsp:nvSpPr>
      <dsp:spPr>
        <a:xfrm>
          <a:off x="5109777" y="1747923"/>
          <a:ext cx="437713" cy="1411625"/>
        </a:xfrm>
        <a:custGeom>
          <a:avLst/>
          <a:gdLst/>
          <a:ahLst/>
          <a:cxnLst/>
          <a:rect l="0" t="0" r="0" b="0"/>
          <a:pathLst>
            <a:path>
              <a:moveTo>
                <a:pt x="0" y="1411625"/>
              </a:moveTo>
              <a:lnTo>
                <a:pt x="218856" y="1411625"/>
              </a:lnTo>
              <a:lnTo>
                <a:pt x="218856" y="0"/>
              </a:lnTo>
              <a:lnTo>
                <a:pt x="437713" y="0"/>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4BF3843-CEF8-5541-B6ED-A3C26E575F84}">
      <dsp:nvSpPr>
        <dsp:cNvPr id="0" name=""/>
        <dsp:cNvSpPr/>
      </dsp:nvSpPr>
      <dsp:spPr>
        <a:xfrm>
          <a:off x="288037" y="2775522"/>
          <a:ext cx="4821740" cy="768053"/>
        </a:xfrm>
        <a:prstGeom prst="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altLang="zh-CN" sz="2000" kern="1200" dirty="0" smtClean="0">
              <a:latin typeface="微软雅黑" panose="020B0503020204020204" pitchFamily="34" charset="-122"/>
              <a:ea typeface="微软雅黑" panose="020B0503020204020204" pitchFamily="34" charset="-122"/>
              <a:cs typeface="微软雅黑" panose="020B0503020204020204" pitchFamily="34" charset="-122"/>
            </a:rPr>
            <a:t>4.</a:t>
          </a:r>
          <a:r>
            <a:rPr lang="zh-CN" altLang="en-US" sz="2400" kern="1200" dirty="0" smtClean="0">
              <a:latin typeface="微软雅黑" panose="020B0503020204020204" pitchFamily="34" charset="-122"/>
              <a:ea typeface="微软雅黑" panose="020B0503020204020204" pitchFamily="34" charset="-122"/>
              <a:cs typeface="微软雅黑" panose="020B0503020204020204" pitchFamily="34" charset="-122"/>
            </a:rPr>
            <a:t>资本主义的政治制度和意识形态</a:t>
          </a:r>
          <a:endParaRPr lang="zh-CN" altLang="en-US" sz="2400" kern="1200" dirty="0">
            <a:latin typeface="微软雅黑" panose="020B0503020204020204" pitchFamily="34" charset="-122"/>
            <a:ea typeface="微软雅黑" panose="020B0503020204020204" pitchFamily="34" charset="-122"/>
            <a:cs typeface="微软雅黑" panose="020B0503020204020204" pitchFamily="34" charset="-122"/>
          </a:endParaRPr>
        </a:p>
      </dsp:txBody>
      <dsp:txXfrm>
        <a:off x="288037" y="2775522"/>
        <a:ext cx="4821740" cy="768053"/>
      </dsp:txXfrm>
    </dsp:sp>
    <dsp:sp modelId="{C19AF8B7-68AC-BA42-A6A1-5D0E6410B28A}">
      <dsp:nvSpPr>
        <dsp:cNvPr id="0" name=""/>
        <dsp:cNvSpPr/>
      </dsp:nvSpPr>
      <dsp:spPr>
        <a:xfrm>
          <a:off x="5547490" y="1414167"/>
          <a:ext cx="2188566" cy="667512"/>
        </a:xfrm>
        <a:prstGeom prst="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zh-CN" altLang="en-US" sz="2400" kern="1200" dirty="0" smtClean="0">
              <a:latin typeface="微软雅黑" panose="020B0503020204020204" pitchFamily="34" charset="-122"/>
              <a:ea typeface="微软雅黑" panose="020B0503020204020204" pitchFamily="34" charset="-122"/>
              <a:cs typeface="微软雅黑" panose="020B0503020204020204" pitchFamily="34" charset="-122"/>
            </a:rPr>
            <a:t>政治制度</a:t>
          </a:r>
          <a:endParaRPr lang="zh-CN" altLang="en-US" sz="2400" kern="1200" dirty="0">
            <a:latin typeface="微软雅黑" panose="020B0503020204020204" pitchFamily="34" charset="-122"/>
            <a:ea typeface="微软雅黑" panose="020B0503020204020204" pitchFamily="34" charset="-122"/>
            <a:cs typeface="微软雅黑" panose="020B0503020204020204" pitchFamily="34" charset="-122"/>
          </a:endParaRPr>
        </a:p>
      </dsp:txBody>
      <dsp:txXfrm>
        <a:off x="5547490" y="1414167"/>
        <a:ext cx="2188566" cy="667512"/>
      </dsp:txXfrm>
    </dsp:sp>
    <dsp:sp modelId="{6849F3ED-6E08-C14D-9E33-E76A1F92CBC8}">
      <dsp:nvSpPr>
        <dsp:cNvPr id="0" name=""/>
        <dsp:cNvSpPr/>
      </dsp:nvSpPr>
      <dsp:spPr>
        <a:xfrm>
          <a:off x="8173770" y="2541"/>
          <a:ext cx="2605313" cy="667512"/>
        </a:xfrm>
        <a:prstGeom prst="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zh-CN" altLang="en-US" sz="2400" kern="1200" dirty="0" smtClean="0">
              <a:latin typeface="微软雅黑" panose="020B0503020204020204" pitchFamily="34" charset="-122"/>
              <a:ea typeface="微软雅黑" panose="020B0503020204020204" pitchFamily="34" charset="-122"/>
              <a:cs typeface="微软雅黑" panose="020B0503020204020204" pitchFamily="34" charset="-122"/>
            </a:rPr>
            <a:t>国家制度（核心）</a:t>
          </a:r>
          <a:endParaRPr lang="zh-CN" altLang="en-US" sz="2400" kern="1200" dirty="0">
            <a:latin typeface="微软雅黑" panose="020B0503020204020204" pitchFamily="34" charset="-122"/>
            <a:ea typeface="微软雅黑" panose="020B0503020204020204" pitchFamily="34" charset="-122"/>
            <a:cs typeface="微软雅黑" panose="020B0503020204020204" pitchFamily="34" charset="-122"/>
          </a:endParaRPr>
        </a:p>
      </dsp:txBody>
      <dsp:txXfrm>
        <a:off x="8173770" y="2541"/>
        <a:ext cx="2605313" cy="667512"/>
      </dsp:txXfrm>
    </dsp:sp>
    <dsp:sp modelId="{5766AE3B-2027-034D-B10C-C38B529B5F87}">
      <dsp:nvSpPr>
        <dsp:cNvPr id="0" name=""/>
        <dsp:cNvSpPr/>
      </dsp:nvSpPr>
      <dsp:spPr>
        <a:xfrm>
          <a:off x="8173770" y="943625"/>
          <a:ext cx="2188566" cy="667512"/>
        </a:xfrm>
        <a:prstGeom prst="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zh-CN" altLang="en-US" sz="2400" kern="1200" dirty="0" smtClean="0">
              <a:latin typeface="微软雅黑" panose="020B0503020204020204" pitchFamily="34" charset="-122"/>
              <a:ea typeface="微软雅黑" panose="020B0503020204020204" pitchFamily="34" charset="-122"/>
              <a:cs typeface="微软雅黑" panose="020B0503020204020204" pitchFamily="34" charset="-122"/>
            </a:rPr>
            <a:t>政党制度</a:t>
          </a:r>
          <a:endParaRPr lang="zh-CN" altLang="en-US" sz="2400" kern="1200" dirty="0">
            <a:latin typeface="微软雅黑" panose="020B0503020204020204" pitchFamily="34" charset="-122"/>
            <a:ea typeface="微软雅黑" panose="020B0503020204020204" pitchFamily="34" charset="-122"/>
            <a:cs typeface="微软雅黑" panose="020B0503020204020204" pitchFamily="34" charset="-122"/>
          </a:endParaRPr>
        </a:p>
      </dsp:txBody>
      <dsp:txXfrm>
        <a:off x="8173770" y="943625"/>
        <a:ext cx="2188566" cy="667512"/>
      </dsp:txXfrm>
    </dsp:sp>
    <dsp:sp modelId="{0F145AD6-F8B2-974E-BF77-3DC2D16A65AB}">
      <dsp:nvSpPr>
        <dsp:cNvPr id="0" name=""/>
        <dsp:cNvSpPr/>
      </dsp:nvSpPr>
      <dsp:spPr>
        <a:xfrm>
          <a:off x="8173770" y="1884708"/>
          <a:ext cx="2188566" cy="667512"/>
        </a:xfrm>
        <a:prstGeom prst="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zh-CN" altLang="en-US" sz="2400" kern="1200" dirty="0" smtClean="0">
              <a:latin typeface="微软雅黑" panose="020B0503020204020204" pitchFamily="34" charset="-122"/>
              <a:ea typeface="微软雅黑" panose="020B0503020204020204" pitchFamily="34" charset="-122"/>
              <a:cs typeface="微软雅黑" panose="020B0503020204020204" pitchFamily="34" charset="-122"/>
            </a:rPr>
            <a:t>三权分立</a:t>
          </a:r>
          <a:endParaRPr lang="zh-CN" altLang="en-US" sz="2400" kern="1200" dirty="0">
            <a:latin typeface="微软雅黑" panose="020B0503020204020204" pitchFamily="34" charset="-122"/>
            <a:ea typeface="微软雅黑" panose="020B0503020204020204" pitchFamily="34" charset="-122"/>
            <a:cs typeface="微软雅黑" panose="020B0503020204020204" pitchFamily="34" charset="-122"/>
          </a:endParaRPr>
        </a:p>
      </dsp:txBody>
      <dsp:txXfrm>
        <a:off x="8173770" y="1884708"/>
        <a:ext cx="2188566" cy="667512"/>
      </dsp:txXfrm>
    </dsp:sp>
    <dsp:sp modelId="{8C01FEA2-2644-4A47-993B-CB1075867EAA}">
      <dsp:nvSpPr>
        <dsp:cNvPr id="0" name=""/>
        <dsp:cNvSpPr/>
      </dsp:nvSpPr>
      <dsp:spPr>
        <a:xfrm>
          <a:off x="8173770" y="2825792"/>
          <a:ext cx="2188566" cy="667512"/>
        </a:xfrm>
        <a:prstGeom prst="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zh-CN" altLang="en-US" sz="2400" kern="1200" dirty="0" smtClean="0">
              <a:latin typeface="微软雅黑" panose="020B0503020204020204" pitchFamily="34" charset="-122"/>
              <a:ea typeface="微软雅黑" panose="020B0503020204020204" pitchFamily="34" charset="-122"/>
              <a:cs typeface="微软雅黑" panose="020B0503020204020204" pitchFamily="34" charset="-122"/>
            </a:rPr>
            <a:t>民主制度</a:t>
          </a:r>
          <a:endParaRPr lang="zh-CN" altLang="en-US" sz="2400" kern="1200" dirty="0">
            <a:latin typeface="微软雅黑" panose="020B0503020204020204" pitchFamily="34" charset="-122"/>
            <a:ea typeface="微软雅黑" panose="020B0503020204020204" pitchFamily="34" charset="-122"/>
            <a:cs typeface="微软雅黑" panose="020B0503020204020204" pitchFamily="34" charset="-122"/>
          </a:endParaRPr>
        </a:p>
      </dsp:txBody>
      <dsp:txXfrm>
        <a:off x="8173770" y="2825792"/>
        <a:ext cx="2188566" cy="667512"/>
      </dsp:txXfrm>
    </dsp:sp>
    <dsp:sp modelId="{E4773532-36CE-404B-9B4D-845BBEB0919F}">
      <dsp:nvSpPr>
        <dsp:cNvPr id="0" name=""/>
        <dsp:cNvSpPr/>
      </dsp:nvSpPr>
      <dsp:spPr>
        <a:xfrm>
          <a:off x="5547490" y="4237417"/>
          <a:ext cx="2188566" cy="667512"/>
        </a:xfrm>
        <a:prstGeom prst="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zh-CN" altLang="en-US" sz="2400" kern="1200" dirty="0" smtClean="0">
              <a:latin typeface="微软雅黑" panose="020B0503020204020204" pitchFamily="34" charset="-122"/>
              <a:ea typeface="微软雅黑" panose="020B0503020204020204" pitchFamily="34" charset="-122"/>
              <a:cs typeface="微软雅黑" panose="020B0503020204020204" pitchFamily="34" charset="-122"/>
            </a:rPr>
            <a:t>意识形态</a:t>
          </a:r>
          <a:endParaRPr lang="zh-CN" altLang="en-US" sz="2400" kern="1200" dirty="0">
            <a:latin typeface="微软雅黑" panose="020B0503020204020204" pitchFamily="34" charset="-122"/>
            <a:ea typeface="微软雅黑" panose="020B0503020204020204" pitchFamily="34" charset="-122"/>
            <a:cs typeface="微软雅黑" panose="020B0503020204020204" pitchFamily="34" charset="-122"/>
          </a:endParaRPr>
        </a:p>
      </dsp:txBody>
      <dsp:txXfrm>
        <a:off x="5547490" y="4237417"/>
        <a:ext cx="2188566" cy="667512"/>
      </dsp:txXfrm>
    </dsp:sp>
    <dsp:sp modelId="{07BECFD8-0F67-AB48-B78B-9C1016D57C76}">
      <dsp:nvSpPr>
        <dsp:cNvPr id="0" name=""/>
        <dsp:cNvSpPr/>
      </dsp:nvSpPr>
      <dsp:spPr>
        <a:xfrm>
          <a:off x="8173770" y="3766875"/>
          <a:ext cx="2188566" cy="667512"/>
        </a:xfrm>
        <a:prstGeom prst="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zh-CN" altLang="en-US" sz="2400" kern="1200" dirty="0" smtClean="0">
              <a:latin typeface="微软雅黑" panose="020B0503020204020204" pitchFamily="34" charset="-122"/>
              <a:ea typeface="微软雅黑" panose="020B0503020204020204" pitchFamily="34" charset="-122"/>
              <a:cs typeface="微软雅黑" panose="020B0503020204020204" pitchFamily="34" charset="-122"/>
            </a:rPr>
            <a:t>特点</a:t>
          </a:r>
          <a:endParaRPr lang="zh-CN" altLang="en-US" sz="2400" kern="1200" dirty="0">
            <a:latin typeface="微软雅黑" panose="020B0503020204020204" pitchFamily="34" charset="-122"/>
            <a:ea typeface="微软雅黑" panose="020B0503020204020204" pitchFamily="34" charset="-122"/>
            <a:cs typeface="微软雅黑" panose="020B0503020204020204" pitchFamily="34" charset="-122"/>
          </a:endParaRPr>
        </a:p>
      </dsp:txBody>
      <dsp:txXfrm>
        <a:off x="8173770" y="3766875"/>
        <a:ext cx="2188566" cy="667512"/>
      </dsp:txXfrm>
    </dsp:sp>
    <dsp:sp modelId="{C1C75DC6-EBC2-3249-9AE5-2184EE268BD1}">
      <dsp:nvSpPr>
        <dsp:cNvPr id="0" name=""/>
        <dsp:cNvSpPr/>
      </dsp:nvSpPr>
      <dsp:spPr>
        <a:xfrm>
          <a:off x="8173770" y="4707959"/>
          <a:ext cx="2188566" cy="667512"/>
        </a:xfrm>
        <a:prstGeom prst="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zh-CN" altLang="en-US" sz="2400" kern="1200" dirty="0" smtClean="0">
              <a:latin typeface="微软雅黑" panose="020B0503020204020204" pitchFamily="34" charset="-122"/>
              <a:ea typeface="微软雅黑" panose="020B0503020204020204" pitchFamily="34" charset="-122"/>
              <a:cs typeface="微软雅黑" panose="020B0503020204020204" pitchFamily="34" charset="-122"/>
            </a:rPr>
            <a:t>核心</a:t>
          </a:r>
          <a:endParaRPr lang="zh-CN" altLang="en-US" sz="2400" kern="1200" dirty="0">
            <a:latin typeface="微软雅黑" panose="020B0503020204020204" pitchFamily="34" charset="-122"/>
            <a:ea typeface="微软雅黑" panose="020B0503020204020204" pitchFamily="34" charset="-122"/>
            <a:cs typeface="微软雅黑" panose="020B0503020204020204" pitchFamily="34" charset="-122"/>
          </a:endParaRPr>
        </a:p>
      </dsp:txBody>
      <dsp:txXfrm>
        <a:off x="8173770" y="4707959"/>
        <a:ext cx="2188566" cy="667512"/>
      </dsp:txXfrm>
    </dsp:sp>
  </dsp:spTree>
</dsp:drawing>
</file>

<file path=ppt/diagrams/drawing4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9BEC72-17F8-DB4B-804C-EDAA73DECFDA}">
      <dsp:nvSpPr>
        <dsp:cNvPr id="0" name=""/>
        <dsp:cNvSpPr/>
      </dsp:nvSpPr>
      <dsp:spPr>
        <a:xfrm>
          <a:off x="8442574" y="5294670"/>
          <a:ext cx="312539" cy="335979"/>
        </a:xfrm>
        <a:custGeom>
          <a:avLst/>
          <a:gdLst/>
          <a:ahLst/>
          <a:cxnLst/>
          <a:rect l="0" t="0" r="0" b="0"/>
          <a:pathLst>
            <a:path>
              <a:moveTo>
                <a:pt x="0" y="0"/>
              </a:moveTo>
              <a:lnTo>
                <a:pt x="156269" y="0"/>
              </a:lnTo>
              <a:lnTo>
                <a:pt x="156269" y="335979"/>
              </a:lnTo>
              <a:lnTo>
                <a:pt x="312539" y="335979"/>
              </a:lnTo>
            </a:path>
          </a:pathLst>
        </a:custGeom>
        <a:noFill/>
        <a:ln w="25400" cap="flat" cmpd="sng" algn="ctr">
          <a:solidFill>
            <a:srgbClr val="C00000"/>
          </a:solidFill>
          <a:prstDash val="solid"/>
        </a:ln>
        <a:effectLst/>
      </dsp:spPr>
      <dsp:style>
        <a:lnRef idx="2">
          <a:scrgbClr r="0" g="0" b="0"/>
        </a:lnRef>
        <a:fillRef idx="0">
          <a:scrgbClr r="0" g="0" b="0"/>
        </a:fillRef>
        <a:effectRef idx="0">
          <a:scrgbClr r="0" g="0" b="0"/>
        </a:effectRef>
        <a:fontRef idx="minor"/>
      </dsp:style>
    </dsp:sp>
    <dsp:sp modelId="{975B60CE-2504-3843-BA1B-5C7EC356E26F}">
      <dsp:nvSpPr>
        <dsp:cNvPr id="0" name=""/>
        <dsp:cNvSpPr/>
      </dsp:nvSpPr>
      <dsp:spPr>
        <a:xfrm>
          <a:off x="8442574" y="4958690"/>
          <a:ext cx="312539" cy="335979"/>
        </a:xfrm>
        <a:custGeom>
          <a:avLst/>
          <a:gdLst/>
          <a:ahLst/>
          <a:cxnLst/>
          <a:rect l="0" t="0" r="0" b="0"/>
          <a:pathLst>
            <a:path>
              <a:moveTo>
                <a:pt x="0" y="335979"/>
              </a:moveTo>
              <a:lnTo>
                <a:pt x="156269" y="335979"/>
              </a:lnTo>
              <a:lnTo>
                <a:pt x="156269" y="0"/>
              </a:lnTo>
              <a:lnTo>
                <a:pt x="312539" y="0"/>
              </a:lnTo>
            </a:path>
          </a:pathLst>
        </a:custGeom>
        <a:noFill/>
        <a:ln w="25400" cap="flat" cmpd="sng" algn="ctr">
          <a:solidFill>
            <a:srgbClr val="C00000"/>
          </a:solidFill>
          <a:prstDash val="solid"/>
        </a:ln>
        <a:effectLst/>
      </dsp:spPr>
      <dsp:style>
        <a:lnRef idx="2">
          <a:scrgbClr r="0" g="0" b="0"/>
        </a:lnRef>
        <a:fillRef idx="0">
          <a:scrgbClr r="0" g="0" b="0"/>
        </a:fillRef>
        <a:effectRef idx="0">
          <a:scrgbClr r="0" g="0" b="0"/>
        </a:effectRef>
        <a:fontRef idx="minor"/>
      </dsp:style>
    </dsp:sp>
    <dsp:sp modelId="{DB75E549-9395-C34D-8323-24F18870CE8E}">
      <dsp:nvSpPr>
        <dsp:cNvPr id="0" name=""/>
        <dsp:cNvSpPr/>
      </dsp:nvSpPr>
      <dsp:spPr>
        <a:xfrm>
          <a:off x="4313480" y="2906442"/>
          <a:ext cx="312539" cy="2388227"/>
        </a:xfrm>
        <a:custGeom>
          <a:avLst/>
          <a:gdLst/>
          <a:ahLst/>
          <a:cxnLst/>
          <a:rect l="0" t="0" r="0" b="0"/>
          <a:pathLst>
            <a:path>
              <a:moveTo>
                <a:pt x="0" y="0"/>
              </a:moveTo>
              <a:lnTo>
                <a:pt x="156269" y="0"/>
              </a:lnTo>
              <a:lnTo>
                <a:pt x="156269" y="2388227"/>
              </a:lnTo>
              <a:lnTo>
                <a:pt x="312539" y="2388227"/>
              </a:lnTo>
            </a:path>
          </a:pathLst>
        </a:custGeom>
        <a:noFill/>
        <a:ln w="25400" cap="flat" cmpd="sng" algn="ctr">
          <a:solidFill>
            <a:srgbClr val="C00000"/>
          </a:solidFill>
          <a:prstDash val="solid"/>
        </a:ln>
        <a:effectLst/>
      </dsp:spPr>
      <dsp:style>
        <a:lnRef idx="2">
          <a:scrgbClr r="0" g="0" b="0"/>
        </a:lnRef>
        <a:fillRef idx="0">
          <a:scrgbClr r="0" g="0" b="0"/>
        </a:fillRef>
        <a:effectRef idx="0">
          <a:scrgbClr r="0" g="0" b="0"/>
        </a:effectRef>
        <a:fontRef idx="minor"/>
      </dsp:style>
    </dsp:sp>
    <dsp:sp modelId="{E649D310-A9E2-694C-9768-1A427E4CFA54}">
      <dsp:nvSpPr>
        <dsp:cNvPr id="0" name=""/>
        <dsp:cNvSpPr/>
      </dsp:nvSpPr>
      <dsp:spPr>
        <a:xfrm>
          <a:off x="8806479" y="3944038"/>
          <a:ext cx="312539" cy="335979"/>
        </a:xfrm>
        <a:custGeom>
          <a:avLst/>
          <a:gdLst/>
          <a:ahLst/>
          <a:cxnLst/>
          <a:rect l="0" t="0" r="0" b="0"/>
          <a:pathLst>
            <a:path>
              <a:moveTo>
                <a:pt x="0" y="0"/>
              </a:moveTo>
              <a:lnTo>
                <a:pt x="156269" y="0"/>
              </a:lnTo>
              <a:lnTo>
                <a:pt x="156269" y="335979"/>
              </a:lnTo>
              <a:lnTo>
                <a:pt x="312539" y="335979"/>
              </a:lnTo>
            </a:path>
          </a:pathLst>
        </a:custGeom>
        <a:noFill/>
        <a:ln w="25400" cap="flat" cmpd="sng" algn="ctr">
          <a:solidFill>
            <a:srgbClr val="C00000"/>
          </a:solidFill>
          <a:prstDash val="solid"/>
        </a:ln>
        <a:effectLst/>
      </dsp:spPr>
      <dsp:style>
        <a:lnRef idx="2">
          <a:scrgbClr r="0" g="0" b="0"/>
        </a:lnRef>
        <a:fillRef idx="0">
          <a:scrgbClr r="0" g="0" b="0"/>
        </a:fillRef>
        <a:effectRef idx="0">
          <a:scrgbClr r="0" g="0" b="0"/>
        </a:effectRef>
        <a:fontRef idx="minor"/>
      </dsp:style>
    </dsp:sp>
    <dsp:sp modelId="{758274EA-8762-F844-8376-ED460773996A}">
      <dsp:nvSpPr>
        <dsp:cNvPr id="0" name=""/>
        <dsp:cNvSpPr/>
      </dsp:nvSpPr>
      <dsp:spPr>
        <a:xfrm>
          <a:off x="8806479" y="3601346"/>
          <a:ext cx="312539" cy="342692"/>
        </a:xfrm>
        <a:custGeom>
          <a:avLst/>
          <a:gdLst/>
          <a:ahLst/>
          <a:cxnLst/>
          <a:rect l="0" t="0" r="0" b="0"/>
          <a:pathLst>
            <a:path>
              <a:moveTo>
                <a:pt x="0" y="342692"/>
              </a:moveTo>
              <a:lnTo>
                <a:pt x="156269" y="342692"/>
              </a:lnTo>
              <a:lnTo>
                <a:pt x="156269" y="0"/>
              </a:lnTo>
              <a:lnTo>
                <a:pt x="312539" y="0"/>
              </a:lnTo>
            </a:path>
          </a:pathLst>
        </a:custGeom>
        <a:noFill/>
        <a:ln w="25400" cap="flat" cmpd="sng" algn="ctr">
          <a:solidFill>
            <a:srgbClr val="C00000"/>
          </a:solidFill>
          <a:prstDash val="solid"/>
        </a:ln>
        <a:effectLst/>
      </dsp:spPr>
      <dsp:style>
        <a:lnRef idx="2">
          <a:scrgbClr r="0" g="0" b="0"/>
        </a:lnRef>
        <a:fillRef idx="0">
          <a:scrgbClr r="0" g="0" b="0"/>
        </a:fillRef>
        <a:effectRef idx="0">
          <a:scrgbClr r="0" g="0" b="0"/>
        </a:effectRef>
        <a:fontRef idx="minor"/>
      </dsp:style>
    </dsp:sp>
    <dsp:sp modelId="{379752E7-7758-C743-905B-76D90C08599D}">
      <dsp:nvSpPr>
        <dsp:cNvPr id="0" name=""/>
        <dsp:cNvSpPr/>
      </dsp:nvSpPr>
      <dsp:spPr>
        <a:xfrm>
          <a:off x="4313480" y="2906442"/>
          <a:ext cx="312539" cy="1037596"/>
        </a:xfrm>
        <a:custGeom>
          <a:avLst/>
          <a:gdLst/>
          <a:ahLst/>
          <a:cxnLst/>
          <a:rect l="0" t="0" r="0" b="0"/>
          <a:pathLst>
            <a:path>
              <a:moveTo>
                <a:pt x="0" y="0"/>
              </a:moveTo>
              <a:lnTo>
                <a:pt x="156269" y="0"/>
              </a:lnTo>
              <a:lnTo>
                <a:pt x="156269" y="1037596"/>
              </a:lnTo>
              <a:lnTo>
                <a:pt x="312539" y="1037596"/>
              </a:lnTo>
            </a:path>
          </a:pathLst>
        </a:custGeom>
        <a:noFill/>
        <a:ln w="25400" cap="flat" cmpd="sng" algn="ctr">
          <a:solidFill>
            <a:srgbClr val="C00000"/>
          </a:solidFill>
          <a:prstDash val="solid"/>
        </a:ln>
        <a:effectLst/>
      </dsp:spPr>
      <dsp:style>
        <a:lnRef idx="2">
          <a:scrgbClr r="0" g="0" b="0"/>
        </a:lnRef>
        <a:fillRef idx="0">
          <a:scrgbClr r="0" g="0" b="0"/>
        </a:fillRef>
        <a:effectRef idx="0">
          <a:scrgbClr r="0" g="0" b="0"/>
        </a:effectRef>
        <a:fontRef idx="minor"/>
      </dsp:style>
    </dsp:sp>
    <dsp:sp modelId="{9696BD0D-6B47-7D40-8539-A16076499A86}">
      <dsp:nvSpPr>
        <dsp:cNvPr id="0" name=""/>
        <dsp:cNvSpPr/>
      </dsp:nvSpPr>
      <dsp:spPr>
        <a:xfrm>
          <a:off x="8317230" y="2257428"/>
          <a:ext cx="312539" cy="671958"/>
        </a:xfrm>
        <a:custGeom>
          <a:avLst/>
          <a:gdLst/>
          <a:ahLst/>
          <a:cxnLst/>
          <a:rect l="0" t="0" r="0" b="0"/>
          <a:pathLst>
            <a:path>
              <a:moveTo>
                <a:pt x="0" y="0"/>
              </a:moveTo>
              <a:lnTo>
                <a:pt x="156269" y="0"/>
              </a:lnTo>
              <a:lnTo>
                <a:pt x="156269" y="671958"/>
              </a:lnTo>
              <a:lnTo>
                <a:pt x="312539" y="671958"/>
              </a:lnTo>
            </a:path>
          </a:pathLst>
        </a:custGeom>
        <a:noFill/>
        <a:ln w="25400" cap="flat" cmpd="sng" algn="ctr">
          <a:solidFill>
            <a:srgbClr val="C00000"/>
          </a:solidFill>
          <a:prstDash val="solid"/>
        </a:ln>
        <a:effectLst/>
      </dsp:spPr>
      <dsp:style>
        <a:lnRef idx="2">
          <a:scrgbClr r="0" g="0" b="0"/>
        </a:lnRef>
        <a:fillRef idx="0">
          <a:scrgbClr r="0" g="0" b="0"/>
        </a:fillRef>
        <a:effectRef idx="0">
          <a:scrgbClr r="0" g="0" b="0"/>
        </a:effectRef>
        <a:fontRef idx="minor"/>
      </dsp:style>
    </dsp:sp>
    <dsp:sp modelId="{9E972E88-4A83-0245-8DCE-94E95A8AC8CE}">
      <dsp:nvSpPr>
        <dsp:cNvPr id="0" name=""/>
        <dsp:cNvSpPr/>
      </dsp:nvSpPr>
      <dsp:spPr>
        <a:xfrm>
          <a:off x="8317230" y="2211708"/>
          <a:ext cx="312539" cy="91440"/>
        </a:xfrm>
        <a:custGeom>
          <a:avLst/>
          <a:gdLst/>
          <a:ahLst/>
          <a:cxnLst/>
          <a:rect l="0" t="0" r="0" b="0"/>
          <a:pathLst>
            <a:path>
              <a:moveTo>
                <a:pt x="0" y="45720"/>
              </a:moveTo>
              <a:lnTo>
                <a:pt x="312539" y="45720"/>
              </a:lnTo>
            </a:path>
          </a:pathLst>
        </a:custGeom>
        <a:noFill/>
        <a:ln w="25400" cap="flat" cmpd="sng" algn="ctr">
          <a:solidFill>
            <a:srgbClr val="C00000"/>
          </a:solidFill>
          <a:prstDash val="solid"/>
        </a:ln>
        <a:effectLst/>
      </dsp:spPr>
      <dsp:style>
        <a:lnRef idx="2">
          <a:scrgbClr r="0" g="0" b="0"/>
        </a:lnRef>
        <a:fillRef idx="0">
          <a:scrgbClr r="0" g="0" b="0"/>
        </a:fillRef>
        <a:effectRef idx="0">
          <a:scrgbClr r="0" g="0" b="0"/>
        </a:effectRef>
        <a:fontRef idx="minor"/>
      </dsp:style>
    </dsp:sp>
    <dsp:sp modelId="{CDFA1A54-826C-4A49-B9B3-654BA0053755}">
      <dsp:nvSpPr>
        <dsp:cNvPr id="0" name=""/>
        <dsp:cNvSpPr/>
      </dsp:nvSpPr>
      <dsp:spPr>
        <a:xfrm>
          <a:off x="8317230" y="1585469"/>
          <a:ext cx="312539" cy="671958"/>
        </a:xfrm>
        <a:custGeom>
          <a:avLst/>
          <a:gdLst/>
          <a:ahLst/>
          <a:cxnLst/>
          <a:rect l="0" t="0" r="0" b="0"/>
          <a:pathLst>
            <a:path>
              <a:moveTo>
                <a:pt x="0" y="671958"/>
              </a:moveTo>
              <a:lnTo>
                <a:pt x="156269" y="671958"/>
              </a:lnTo>
              <a:lnTo>
                <a:pt x="156269" y="0"/>
              </a:lnTo>
              <a:lnTo>
                <a:pt x="312539" y="0"/>
              </a:lnTo>
            </a:path>
          </a:pathLst>
        </a:custGeom>
        <a:noFill/>
        <a:ln w="25400" cap="flat" cmpd="sng" algn="ctr">
          <a:solidFill>
            <a:srgbClr val="C00000"/>
          </a:solidFill>
          <a:prstDash val="solid"/>
        </a:ln>
        <a:effectLst/>
      </dsp:spPr>
      <dsp:style>
        <a:lnRef idx="2">
          <a:scrgbClr r="0" g="0" b="0"/>
        </a:lnRef>
        <a:fillRef idx="0">
          <a:scrgbClr r="0" g="0" b="0"/>
        </a:fillRef>
        <a:effectRef idx="0">
          <a:scrgbClr r="0" g="0" b="0"/>
        </a:effectRef>
        <a:fontRef idx="minor"/>
      </dsp:style>
    </dsp:sp>
    <dsp:sp modelId="{5B7FF23F-1650-6445-B0E4-AF6A980F1D3D}">
      <dsp:nvSpPr>
        <dsp:cNvPr id="0" name=""/>
        <dsp:cNvSpPr/>
      </dsp:nvSpPr>
      <dsp:spPr>
        <a:xfrm>
          <a:off x="4313480" y="2257428"/>
          <a:ext cx="312539" cy="649014"/>
        </a:xfrm>
        <a:custGeom>
          <a:avLst/>
          <a:gdLst/>
          <a:ahLst/>
          <a:cxnLst/>
          <a:rect l="0" t="0" r="0" b="0"/>
          <a:pathLst>
            <a:path>
              <a:moveTo>
                <a:pt x="0" y="649014"/>
              </a:moveTo>
              <a:lnTo>
                <a:pt x="156269" y="649014"/>
              </a:lnTo>
              <a:lnTo>
                <a:pt x="156269" y="0"/>
              </a:lnTo>
              <a:lnTo>
                <a:pt x="312539" y="0"/>
              </a:lnTo>
            </a:path>
          </a:pathLst>
        </a:custGeom>
        <a:noFill/>
        <a:ln w="25400" cap="flat" cmpd="sng" algn="ctr">
          <a:solidFill>
            <a:srgbClr val="C00000"/>
          </a:solidFill>
          <a:prstDash val="solid"/>
        </a:ln>
        <a:effectLst/>
      </dsp:spPr>
      <dsp:style>
        <a:lnRef idx="2">
          <a:scrgbClr r="0" g="0" b="0"/>
        </a:lnRef>
        <a:fillRef idx="0">
          <a:scrgbClr r="0" g="0" b="0"/>
        </a:fillRef>
        <a:effectRef idx="0">
          <a:scrgbClr r="0" g="0" b="0"/>
        </a:effectRef>
        <a:fontRef idx="minor"/>
      </dsp:style>
    </dsp:sp>
    <dsp:sp modelId="{918C7530-2B31-9A47-822A-4F6AFD7174A1}">
      <dsp:nvSpPr>
        <dsp:cNvPr id="0" name=""/>
        <dsp:cNvSpPr/>
      </dsp:nvSpPr>
      <dsp:spPr>
        <a:xfrm>
          <a:off x="6762770" y="577530"/>
          <a:ext cx="312539" cy="335979"/>
        </a:xfrm>
        <a:custGeom>
          <a:avLst/>
          <a:gdLst/>
          <a:ahLst/>
          <a:cxnLst/>
          <a:rect l="0" t="0" r="0" b="0"/>
          <a:pathLst>
            <a:path>
              <a:moveTo>
                <a:pt x="0" y="0"/>
              </a:moveTo>
              <a:lnTo>
                <a:pt x="156269" y="0"/>
              </a:lnTo>
              <a:lnTo>
                <a:pt x="156269" y="335979"/>
              </a:lnTo>
              <a:lnTo>
                <a:pt x="312539" y="335979"/>
              </a:lnTo>
            </a:path>
          </a:pathLst>
        </a:custGeom>
        <a:noFill/>
        <a:ln w="25400" cap="flat" cmpd="sng" algn="ctr">
          <a:solidFill>
            <a:srgbClr val="C00000"/>
          </a:solidFill>
          <a:prstDash val="solid"/>
        </a:ln>
        <a:effectLst/>
      </dsp:spPr>
      <dsp:style>
        <a:lnRef idx="2">
          <a:scrgbClr r="0" g="0" b="0"/>
        </a:lnRef>
        <a:fillRef idx="0">
          <a:scrgbClr r="0" g="0" b="0"/>
        </a:fillRef>
        <a:effectRef idx="0">
          <a:scrgbClr r="0" g="0" b="0"/>
        </a:effectRef>
        <a:fontRef idx="minor"/>
      </dsp:style>
    </dsp:sp>
    <dsp:sp modelId="{FA7F53BB-3BD8-1943-8FB2-53998E7B5C5C}">
      <dsp:nvSpPr>
        <dsp:cNvPr id="0" name=""/>
        <dsp:cNvSpPr/>
      </dsp:nvSpPr>
      <dsp:spPr>
        <a:xfrm>
          <a:off x="6762770" y="241551"/>
          <a:ext cx="312539" cy="335979"/>
        </a:xfrm>
        <a:custGeom>
          <a:avLst/>
          <a:gdLst/>
          <a:ahLst/>
          <a:cxnLst/>
          <a:rect l="0" t="0" r="0" b="0"/>
          <a:pathLst>
            <a:path>
              <a:moveTo>
                <a:pt x="0" y="335979"/>
              </a:moveTo>
              <a:lnTo>
                <a:pt x="156269" y="335979"/>
              </a:lnTo>
              <a:lnTo>
                <a:pt x="156269" y="0"/>
              </a:lnTo>
              <a:lnTo>
                <a:pt x="312539" y="0"/>
              </a:lnTo>
            </a:path>
          </a:pathLst>
        </a:custGeom>
        <a:noFill/>
        <a:ln w="25400" cap="flat" cmpd="sng" algn="ctr">
          <a:solidFill>
            <a:srgbClr val="C00000"/>
          </a:solidFill>
          <a:prstDash val="solid"/>
        </a:ln>
        <a:effectLst/>
      </dsp:spPr>
      <dsp:style>
        <a:lnRef idx="2">
          <a:scrgbClr r="0" g="0" b="0"/>
        </a:lnRef>
        <a:fillRef idx="0">
          <a:scrgbClr r="0" g="0" b="0"/>
        </a:fillRef>
        <a:effectRef idx="0">
          <a:scrgbClr r="0" g="0" b="0"/>
        </a:effectRef>
        <a:fontRef idx="minor"/>
      </dsp:style>
    </dsp:sp>
    <dsp:sp modelId="{75F178FB-2C7C-0844-B29F-7BE8482238AC}">
      <dsp:nvSpPr>
        <dsp:cNvPr id="0" name=""/>
        <dsp:cNvSpPr/>
      </dsp:nvSpPr>
      <dsp:spPr>
        <a:xfrm>
          <a:off x="4313480" y="577530"/>
          <a:ext cx="312539" cy="2328911"/>
        </a:xfrm>
        <a:custGeom>
          <a:avLst/>
          <a:gdLst/>
          <a:ahLst/>
          <a:cxnLst/>
          <a:rect l="0" t="0" r="0" b="0"/>
          <a:pathLst>
            <a:path>
              <a:moveTo>
                <a:pt x="0" y="2328911"/>
              </a:moveTo>
              <a:lnTo>
                <a:pt x="156269" y="2328911"/>
              </a:lnTo>
              <a:lnTo>
                <a:pt x="156269" y="0"/>
              </a:lnTo>
              <a:lnTo>
                <a:pt x="312539" y="0"/>
              </a:lnTo>
            </a:path>
          </a:pathLst>
        </a:custGeom>
        <a:noFill/>
        <a:ln w="25400" cap="flat" cmpd="sng" algn="ctr">
          <a:solidFill>
            <a:srgbClr val="C00000"/>
          </a:solidFill>
          <a:prstDash val="solid"/>
        </a:ln>
        <a:effectLst/>
      </dsp:spPr>
      <dsp:style>
        <a:lnRef idx="2">
          <a:scrgbClr r="0" g="0" b="0"/>
        </a:lnRef>
        <a:fillRef idx="0">
          <a:scrgbClr r="0" g="0" b="0"/>
        </a:fillRef>
        <a:effectRef idx="0">
          <a:scrgbClr r="0" g="0" b="0"/>
        </a:effectRef>
        <a:fontRef idx="minor"/>
      </dsp:style>
    </dsp:sp>
    <dsp:sp modelId="{1D0D722B-DED3-1E47-8974-EC0578DEF038}">
      <dsp:nvSpPr>
        <dsp:cNvPr id="0" name=""/>
        <dsp:cNvSpPr/>
      </dsp:nvSpPr>
      <dsp:spPr>
        <a:xfrm>
          <a:off x="1415477" y="2668131"/>
          <a:ext cx="2898002" cy="476622"/>
        </a:xfrm>
        <a:prstGeom prst="rect">
          <a:avLst/>
        </a:prstGeom>
        <a:solidFill>
          <a:schemeClr val="lt1">
            <a:hueOff val="0"/>
            <a:satOff val="0"/>
            <a:lumOff val="0"/>
            <a:alphaOff val="0"/>
          </a:schemeClr>
        </a:solidFill>
        <a:ln w="25400" cap="flat" cmpd="sng" algn="ctr">
          <a:solidFill>
            <a:srgbClr val="C000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altLang="zh-CN" sz="1600" kern="12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4-</a:t>
          </a:r>
          <a:r>
            <a:rPr lang="zh-CN" altLang="en-US" sz="1600" kern="12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资本主义形成及其本质</a:t>
          </a:r>
          <a:endParaRPr lang="zh-CN" altLang="en-US" sz="1600" kern="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dsp:txBody>
      <dsp:txXfrm>
        <a:off x="1415477" y="2668131"/>
        <a:ext cx="2898002" cy="476622"/>
      </dsp:txXfrm>
    </dsp:sp>
    <dsp:sp modelId="{0F9BCA5C-B0FA-FB49-829F-5EAFE1A167E5}">
      <dsp:nvSpPr>
        <dsp:cNvPr id="0" name=""/>
        <dsp:cNvSpPr/>
      </dsp:nvSpPr>
      <dsp:spPr>
        <a:xfrm>
          <a:off x="4626019" y="259604"/>
          <a:ext cx="2136751" cy="635851"/>
        </a:xfrm>
        <a:prstGeom prst="rect">
          <a:avLst/>
        </a:prstGeom>
        <a:solidFill>
          <a:schemeClr val="lt1">
            <a:hueOff val="0"/>
            <a:satOff val="0"/>
            <a:lumOff val="0"/>
            <a:alphaOff val="0"/>
          </a:schemeClr>
        </a:solidFill>
        <a:ln w="25400" cap="flat" cmpd="sng" algn="ctr">
          <a:solidFill>
            <a:srgbClr val="C000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altLang="zh-CN" sz="1600" kern="12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1.</a:t>
          </a:r>
          <a:r>
            <a:rPr lang="zh-CN" altLang="en-US" sz="1600" kern="12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资本主义形成</a:t>
          </a:r>
          <a:endParaRPr lang="zh-CN" altLang="en-US" sz="1600" kern="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dsp:txBody>
      <dsp:txXfrm>
        <a:off x="4626019" y="259604"/>
        <a:ext cx="2136751" cy="635851"/>
      </dsp:txXfrm>
    </dsp:sp>
    <dsp:sp modelId="{0256F05B-BDD3-6F43-B6E6-E1E092A2822B}">
      <dsp:nvSpPr>
        <dsp:cNvPr id="0" name=""/>
        <dsp:cNvSpPr/>
      </dsp:nvSpPr>
      <dsp:spPr>
        <a:xfrm>
          <a:off x="7075309" y="3240"/>
          <a:ext cx="2922974" cy="476622"/>
        </a:xfrm>
        <a:prstGeom prst="rect">
          <a:avLst/>
        </a:prstGeom>
        <a:solidFill>
          <a:schemeClr val="lt1">
            <a:hueOff val="0"/>
            <a:satOff val="0"/>
            <a:lumOff val="0"/>
            <a:alphaOff val="0"/>
          </a:schemeClr>
        </a:solidFill>
        <a:ln w="25400" cap="flat" cmpd="sng" algn="ctr">
          <a:solidFill>
            <a:srgbClr val="C000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zh-CN" altLang="en-US" sz="1600" kern="12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形成基础：商品经济</a:t>
          </a:r>
          <a:endParaRPr lang="zh-CN" altLang="en-US" sz="1600" kern="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dsp:txBody>
      <dsp:txXfrm>
        <a:off x="7075309" y="3240"/>
        <a:ext cx="2922974" cy="476622"/>
      </dsp:txXfrm>
    </dsp:sp>
    <dsp:sp modelId="{65315C8B-3831-304B-B7D9-BB884788A7CF}">
      <dsp:nvSpPr>
        <dsp:cNvPr id="0" name=""/>
        <dsp:cNvSpPr/>
      </dsp:nvSpPr>
      <dsp:spPr>
        <a:xfrm>
          <a:off x="7075309" y="675199"/>
          <a:ext cx="1562695" cy="476622"/>
        </a:xfrm>
        <a:prstGeom prst="rect">
          <a:avLst/>
        </a:prstGeom>
        <a:solidFill>
          <a:schemeClr val="lt1">
            <a:hueOff val="0"/>
            <a:satOff val="0"/>
            <a:lumOff val="0"/>
            <a:alphaOff val="0"/>
          </a:schemeClr>
        </a:solidFill>
        <a:ln w="25400" cap="flat" cmpd="sng" algn="ctr">
          <a:solidFill>
            <a:srgbClr val="C000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zh-CN" altLang="en-US" sz="1600" kern="12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形成过程</a:t>
          </a:r>
          <a:endParaRPr lang="zh-CN" altLang="en-US" sz="1600" kern="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dsp:txBody>
      <dsp:txXfrm>
        <a:off x="7075309" y="675199"/>
        <a:ext cx="1562695" cy="476622"/>
      </dsp:txXfrm>
    </dsp:sp>
    <dsp:sp modelId="{8C1A1874-D8A7-2D40-8FC3-85A119CFC803}">
      <dsp:nvSpPr>
        <dsp:cNvPr id="0" name=""/>
        <dsp:cNvSpPr/>
      </dsp:nvSpPr>
      <dsp:spPr>
        <a:xfrm>
          <a:off x="4626019" y="2027355"/>
          <a:ext cx="3691211" cy="460145"/>
        </a:xfrm>
        <a:prstGeom prst="rect">
          <a:avLst/>
        </a:prstGeom>
        <a:solidFill>
          <a:schemeClr val="lt1">
            <a:hueOff val="0"/>
            <a:satOff val="0"/>
            <a:lumOff val="0"/>
            <a:alphaOff val="0"/>
          </a:schemeClr>
        </a:solidFill>
        <a:ln w="25400" cap="flat" cmpd="sng" algn="ctr">
          <a:solidFill>
            <a:srgbClr val="C000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altLang="zh-CN" sz="1600" kern="12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2.</a:t>
          </a:r>
          <a:r>
            <a:rPr lang="zh-CN" altLang="en-US" sz="1600" kern="12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资本主义经济制度的本质特征</a:t>
          </a:r>
          <a:endParaRPr lang="zh-CN" altLang="en-US" sz="1600" kern="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dsp:txBody>
      <dsp:txXfrm>
        <a:off x="4626019" y="2027355"/>
        <a:ext cx="3691211" cy="460145"/>
      </dsp:txXfrm>
    </dsp:sp>
    <dsp:sp modelId="{4D889706-BB1A-5A43-BF7E-0B4183A4B3C1}">
      <dsp:nvSpPr>
        <dsp:cNvPr id="0" name=""/>
        <dsp:cNvSpPr/>
      </dsp:nvSpPr>
      <dsp:spPr>
        <a:xfrm>
          <a:off x="8629769" y="1347158"/>
          <a:ext cx="1562695" cy="476622"/>
        </a:xfrm>
        <a:prstGeom prst="rect">
          <a:avLst/>
        </a:prstGeom>
        <a:solidFill>
          <a:schemeClr val="lt1">
            <a:hueOff val="0"/>
            <a:satOff val="0"/>
            <a:lumOff val="0"/>
            <a:alphaOff val="0"/>
          </a:schemeClr>
        </a:solidFill>
        <a:ln w="25400" cap="flat" cmpd="sng" algn="ctr">
          <a:solidFill>
            <a:srgbClr val="C000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zh-CN" altLang="en-US" sz="1600" kern="12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条件</a:t>
          </a:r>
          <a:endParaRPr lang="zh-CN" altLang="en-US" sz="1600" kern="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dsp:txBody>
      <dsp:txXfrm>
        <a:off x="8629769" y="1347158"/>
        <a:ext cx="1562695" cy="476622"/>
      </dsp:txXfrm>
    </dsp:sp>
    <dsp:sp modelId="{EA7D2A5B-D1D4-8240-8A8E-4AD6E45BF4CC}">
      <dsp:nvSpPr>
        <dsp:cNvPr id="0" name=""/>
        <dsp:cNvSpPr/>
      </dsp:nvSpPr>
      <dsp:spPr>
        <a:xfrm>
          <a:off x="8629769" y="2019117"/>
          <a:ext cx="1562695" cy="476622"/>
        </a:xfrm>
        <a:prstGeom prst="rect">
          <a:avLst/>
        </a:prstGeom>
        <a:solidFill>
          <a:schemeClr val="lt1">
            <a:hueOff val="0"/>
            <a:satOff val="0"/>
            <a:lumOff val="0"/>
            <a:alphaOff val="0"/>
          </a:schemeClr>
        </a:solidFill>
        <a:ln w="25400" cap="flat" cmpd="sng" algn="ctr">
          <a:solidFill>
            <a:srgbClr val="C000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zh-CN" altLang="en-US" sz="1600" kern="12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过程</a:t>
          </a:r>
          <a:endParaRPr lang="zh-CN" altLang="en-US" sz="1600" kern="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dsp:txBody>
      <dsp:txXfrm>
        <a:off x="8629769" y="2019117"/>
        <a:ext cx="1562695" cy="476622"/>
      </dsp:txXfrm>
    </dsp:sp>
    <dsp:sp modelId="{C03B82C6-3CF4-9D43-B5B2-CE9C87B22B2D}">
      <dsp:nvSpPr>
        <dsp:cNvPr id="0" name=""/>
        <dsp:cNvSpPr/>
      </dsp:nvSpPr>
      <dsp:spPr>
        <a:xfrm>
          <a:off x="8629769" y="2691076"/>
          <a:ext cx="1562695" cy="476622"/>
        </a:xfrm>
        <a:prstGeom prst="rect">
          <a:avLst/>
        </a:prstGeom>
        <a:solidFill>
          <a:schemeClr val="lt1">
            <a:hueOff val="0"/>
            <a:satOff val="0"/>
            <a:lumOff val="0"/>
            <a:alphaOff val="0"/>
          </a:schemeClr>
        </a:solidFill>
        <a:ln w="25400" cap="flat" cmpd="sng" algn="ctr">
          <a:solidFill>
            <a:srgbClr val="C000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zh-CN" altLang="en-US" sz="1600" kern="12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结果</a:t>
          </a:r>
          <a:endParaRPr lang="zh-CN" altLang="en-US" sz="1600" kern="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dsp:txBody>
      <dsp:txXfrm>
        <a:off x="8629769" y="2691076"/>
        <a:ext cx="1562695" cy="476622"/>
      </dsp:txXfrm>
    </dsp:sp>
    <dsp:sp modelId="{CAF29593-53BB-C346-B05C-94E478D3280A}">
      <dsp:nvSpPr>
        <dsp:cNvPr id="0" name=""/>
        <dsp:cNvSpPr/>
      </dsp:nvSpPr>
      <dsp:spPr>
        <a:xfrm>
          <a:off x="4626019" y="3707949"/>
          <a:ext cx="4180459" cy="472179"/>
        </a:xfrm>
        <a:prstGeom prst="rect">
          <a:avLst/>
        </a:prstGeom>
        <a:solidFill>
          <a:schemeClr val="lt1">
            <a:hueOff val="0"/>
            <a:satOff val="0"/>
            <a:lumOff val="0"/>
            <a:alphaOff val="0"/>
          </a:schemeClr>
        </a:solidFill>
        <a:ln w="25400" cap="flat" cmpd="sng" algn="ctr">
          <a:solidFill>
            <a:srgbClr val="C000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altLang="zh-CN" sz="1600" kern="12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3.</a:t>
          </a:r>
          <a:r>
            <a:rPr lang="zh-CN" altLang="en-US" sz="1600" kern="12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资本的流通过程和剩余价值的分配</a:t>
          </a:r>
          <a:endParaRPr lang="zh-CN" altLang="en-US" sz="1600" kern="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dsp:txBody>
      <dsp:txXfrm>
        <a:off x="4626019" y="3707949"/>
        <a:ext cx="4180459" cy="472179"/>
      </dsp:txXfrm>
    </dsp:sp>
    <dsp:sp modelId="{85CF5292-3C5E-E04E-BA61-5DFB476F2430}">
      <dsp:nvSpPr>
        <dsp:cNvPr id="0" name=""/>
        <dsp:cNvSpPr/>
      </dsp:nvSpPr>
      <dsp:spPr>
        <a:xfrm>
          <a:off x="9119018" y="3363035"/>
          <a:ext cx="1562695" cy="476622"/>
        </a:xfrm>
        <a:prstGeom prst="rect">
          <a:avLst/>
        </a:prstGeom>
        <a:solidFill>
          <a:schemeClr val="lt1">
            <a:hueOff val="0"/>
            <a:satOff val="0"/>
            <a:lumOff val="0"/>
            <a:alphaOff val="0"/>
          </a:schemeClr>
        </a:solidFill>
        <a:ln w="25400" cap="flat" cmpd="sng" algn="ctr">
          <a:solidFill>
            <a:srgbClr val="C000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zh-CN" altLang="en-US" sz="1600" kern="12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流通过程</a:t>
          </a:r>
          <a:endParaRPr lang="zh-CN" altLang="en-US" sz="1600" kern="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dsp:txBody>
      <dsp:txXfrm>
        <a:off x="9119018" y="3363035"/>
        <a:ext cx="1562695" cy="476622"/>
      </dsp:txXfrm>
    </dsp:sp>
    <dsp:sp modelId="{CEF70C8A-AEE8-B940-9B8F-68EDF8CB8886}">
      <dsp:nvSpPr>
        <dsp:cNvPr id="0" name=""/>
        <dsp:cNvSpPr/>
      </dsp:nvSpPr>
      <dsp:spPr>
        <a:xfrm>
          <a:off x="9119018" y="4034994"/>
          <a:ext cx="1657504" cy="490048"/>
        </a:xfrm>
        <a:prstGeom prst="rect">
          <a:avLst/>
        </a:prstGeom>
        <a:solidFill>
          <a:schemeClr val="lt1">
            <a:hueOff val="0"/>
            <a:satOff val="0"/>
            <a:lumOff val="0"/>
            <a:alphaOff val="0"/>
          </a:schemeClr>
        </a:solidFill>
        <a:ln w="25400" cap="flat" cmpd="sng" algn="ctr">
          <a:solidFill>
            <a:srgbClr val="C000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zh-CN" altLang="en-US" sz="1600" kern="12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剩余价值分配</a:t>
          </a:r>
          <a:endParaRPr lang="zh-CN" altLang="en-US" sz="1600" kern="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dsp:txBody>
      <dsp:txXfrm>
        <a:off x="9119018" y="4034994"/>
        <a:ext cx="1657504" cy="490048"/>
      </dsp:txXfrm>
    </dsp:sp>
    <dsp:sp modelId="{CB1A154B-0869-1749-98BA-0394B188DC43}">
      <dsp:nvSpPr>
        <dsp:cNvPr id="0" name=""/>
        <dsp:cNvSpPr/>
      </dsp:nvSpPr>
      <dsp:spPr>
        <a:xfrm>
          <a:off x="4626019" y="5036059"/>
          <a:ext cx="3816555" cy="517220"/>
        </a:xfrm>
        <a:prstGeom prst="rect">
          <a:avLst/>
        </a:prstGeom>
        <a:solidFill>
          <a:schemeClr val="lt1">
            <a:hueOff val="0"/>
            <a:satOff val="0"/>
            <a:lumOff val="0"/>
            <a:alphaOff val="0"/>
          </a:schemeClr>
        </a:solidFill>
        <a:ln w="25400" cap="flat" cmpd="sng" algn="ctr">
          <a:solidFill>
            <a:srgbClr val="C000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altLang="zh-CN" sz="1600" kern="12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4.</a:t>
          </a:r>
          <a:r>
            <a:rPr lang="zh-CN" altLang="en-US" sz="1600" kern="12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资本主义政治制度和意识形态</a:t>
          </a:r>
          <a:endParaRPr lang="zh-CN" altLang="en-US" sz="1600" kern="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dsp:txBody>
      <dsp:txXfrm>
        <a:off x="4626019" y="5036059"/>
        <a:ext cx="3816555" cy="517220"/>
      </dsp:txXfrm>
    </dsp:sp>
    <dsp:sp modelId="{B16C1EC9-2C65-2C4A-B292-E34B8C34CD73}">
      <dsp:nvSpPr>
        <dsp:cNvPr id="0" name=""/>
        <dsp:cNvSpPr/>
      </dsp:nvSpPr>
      <dsp:spPr>
        <a:xfrm>
          <a:off x="8755113" y="4720379"/>
          <a:ext cx="1562695" cy="476622"/>
        </a:xfrm>
        <a:prstGeom prst="rect">
          <a:avLst/>
        </a:prstGeom>
        <a:solidFill>
          <a:schemeClr val="lt1">
            <a:hueOff val="0"/>
            <a:satOff val="0"/>
            <a:lumOff val="0"/>
            <a:alphaOff val="0"/>
          </a:schemeClr>
        </a:solidFill>
        <a:ln w="25400" cap="flat" cmpd="sng" algn="ctr">
          <a:solidFill>
            <a:srgbClr val="C000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zh-CN" altLang="en-US" sz="1600" kern="12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政治制度</a:t>
          </a:r>
        </a:p>
      </dsp:txBody>
      <dsp:txXfrm>
        <a:off x="8755113" y="4720379"/>
        <a:ext cx="1562695" cy="476622"/>
      </dsp:txXfrm>
    </dsp:sp>
    <dsp:sp modelId="{B7B9463C-351B-A34F-9EE5-9E54E9F58152}">
      <dsp:nvSpPr>
        <dsp:cNvPr id="0" name=""/>
        <dsp:cNvSpPr/>
      </dsp:nvSpPr>
      <dsp:spPr>
        <a:xfrm>
          <a:off x="8755113" y="5392338"/>
          <a:ext cx="1562695" cy="476622"/>
        </a:xfrm>
        <a:prstGeom prst="rect">
          <a:avLst/>
        </a:prstGeom>
        <a:solidFill>
          <a:schemeClr val="lt1">
            <a:hueOff val="0"/>
            <a:satOff val="0"/>
            <a:lumOff val="0"/>
            <a:alphaOff val="0"/>
          </a:schemeClr>
        </a:solidFill>
        <a:ln w="25400" cap="flat" cmpd="sng" algn="ctr">
          <a:solidFill>
            <a:srgbClr val="C000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zh-CN" altLang="en-US" sz="1600" kern="12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意识形态</a:t>
          </a:r>
          <a:endParaRPr lang="zh-CN" altLang="en-US" sz="1600" kern="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dsp:txBody>
      <dsp:txXfrm>
        <a:off x="8755113" y="5392338"/>
        <a:ext cx="1562695" cy="476622"/>
      </dsp:txXfrm>
    </dsp:sp>
  </dsp:spTree>
</dsp:drawing>
</file>

<file path=ppt/diagrams/drawing4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7088CCF-6763-3C4D-A28C-220474294B57}">
      <dsp:nvSpPr>
        <dsp:cNvPr id="0" name=""/>
        <dsp:cNvSpPr/>
      </dsp:nvSpPr>
      <dsp:spPr>
        <a:xfrm>
          <a:off x="6858515" y="3279078"/>
          <a:ext cx="407686" cy="91440"/>
        </a:xfrm>
        <a:custGeom>
          <a:avLst/>
          <a:gdLst/>
          <a:ahLst/>
          <a:cxnLst/>
          <a:rect l="0" t="0" r="0" b="0"/>
          <a:pathLst>
            <a:path>
              <a:moveTo>
                <a:pt x="0" y="45720"/>
              </a:moveTo>
              <a:lnTo>
                <a:pt x="407686" y="45720"/>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688B2FB-101D-0B4C-8CA9-35760B6984BB}">
      <dsp:nvSpPr>
        <dsp:cNvPr id="0" name=""/>
        <dsp:cNvSpPr/>
      </dsp:nvSpPr>
      <dsp:spPr>
        <a:xfrm>
          <a:off x="4412394" y="2448272"/>
          <a:ext cx="407686" cy="876526"/>
        </a:xfrm>
        <a:custGeom>
          <a:avLst/>
          <a:gdLst/>
          <a:ahLst/>
          <a:cxnLst/>
          <a:rect l="0" t="0" r="0" b="0"/>
          <a:pathLst>
            <a:path>
              <a:moveTo>
                <a:pt x="0" y="0"/>
              </a:moveTo>
              <a:lnTo>
                <a:pt x="203843" y="0"/>
              </a:lnTo>
              <a:lnTo>
                <a:pt x="203843" y="876526"/>
              </a:lnTo>
              <a:lnTo>
                <a:pt x="407686" y="876526"/>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04E5779-1CC5-754E-B9ED-38F2867E7DB3}">
      <dsp:nvSpPr>
        <dsp:cNvPr id="0" name=""/>
        <dsp:cNvSpPr/>
      </dsp:nvSpPr>
      <dsp:spPr>
        <a:xfrm>
          <a:off x="6858515" y="2402552"/>
          <a:ext cx="407686" cy="91440"/>
        </a:xfrm>
        <a:custGeom>
          <a:avLst/>
          <a:gdLst/>
          <a:ahLst/>
          <a:cxnLst/>
          <a:rect l="0" t="0" r="0" b="0"/>
          <a:pathLst>
            <a:path>
              <a:moveTo>
                <a:pt x="0" y="45720"/>
              </a:moveTo>
              <a:lnTo>
                <a:pt x="407686" y="45720"/>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583C949-48DB-6C46-9BD1-09A95083A7A6}">
      <dsp:nvSpPr>
        <dsp:cNvPr id="0" name=""/>
        <dsp:cNvSpPr/>
      </dsp:nvSpPr>
      <dsp:spPr>
        <a:xfrm>
          <a:off x="4412394" y="2402552"/>
          <a:ext cx="407686" cy="91440"/>
        </a:xfrm>
        <a:custGeom>
          <a:avLst/>
          <a:gdLst/>
          <a:ahLst/>
          <a:cxnLst/>
          <a:rect l="0" t="0" r="0" b="0"/>
          <a:pathLst>
            <a:path>
              <a:moveTo>
                <a:pt x="0" y="45720"/>
              </a:moveTo>
              <a:lnTo>
                <a:pt x="407686" y="45720"/>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DA67977-5BC4-BD40-A8CF-DD9ED14BB35D}">
      <dsp:nvSpPr>
        <dsp:cNvPr id="0" name=""/>
        <dsp:cNvSpPr/>
      </dsp:nvSpPr>
      <dsp:spPr>
        <a:xfrm>
          <a:off x="6858515" y="1526025"/>
          <a:ext cx="407686" cy="91440"/>
        </a:xfrm>
        <a:custGeom>
          <a:avLst/>
          <a:gdLst/>
          <a:ahLst/>
          <a:cxnLst/>
          <a:rect l="0" t="0" r="0" b="0"/>
          <a:pathLst>
            <a:path>
              <a:moveTo>
                <a:pt x="0" y="45720"/>
              </a:moveTo>
              <a:lnTo>
                <a:pt x="407686" y="45720"/>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10A4482-DD73-7A47-B902-E8D86654AEEA}">
      <dsp:nvSpPr>
        <dsp:cNvPr id="0" name=""/>
        <dsp:cNvSpPr/>
      </dsp:nvSpPr>
      <dsp:spPr>
        <a:xfrm>
          <a:off x="4412394" y="1571745"/>
          <a:ext cx="407686" cy="876526"/>
        </a:xfrm>
        <a:custGeom>
          <a:avLst/>
          <a:gdLst/>
          <a:ahLst/>
          <a:cxnLst/>
          <a:rect l="0" t="0" r="0" b="0"/>
          <a:pathLst>
            <a:path>
              <a:moveTo>
                <a:pt x="0" y="876526"/>
              </a:moveTo>
              <a:lnTo>
                <a:pt x="203843" y="876526"/>
              </a:lnTo>
              <a:lnTo>
                <a:pt x="203843" y="0"/>
              </a:lnTo>
              <a:lnTo>
                <a:pt x="407686" y="0"/>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BA94B06-172D-A641-B895-CE5041C13DE1}">
      <dsp:nvSpPr>
        <dsp:cNvPr id="0" name=""/>
        <dsp:cNvSpPr/>
      </dsp:nvSpPr>
      <dsp:spPr>
        <a:xfrm>
          <a:off x="4831" y="1610370"/>
          <a:ext cx="4407563" cy="1675802"/>
        </a:xfrm>
        <a:prstGeom prst="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1244600">
            <a:lnSpc>
              <a:spcPct val="90000"/>
            </a:lnSpc>
            <a:spcBef>
              <a:spcPct val="0"/>
            </a:spcBef>
            <a:spcAft>
              <a:spcPct val="35000"/>
            </a:spcAft>
          </a:pPr>
          <a:r>
            <a:rPr lang="en-US" altLang="zh-CN" sz="2800" kern="1200" dirty="0" smtClean="0">
              <a:latin typeface="微软雅黑" panose="020B0503020204020204" pitchFamily="34" charset="-122"/>
              <a:ea typeface="微软雅黑" panose="020B0503020204020204" pitchFamily="34" charset="-122"/>
              <a:cs typeface="微软雅黑" panose="020B0503020204020204" pitchFamily="34" charset="-122"/>
            </a:rPr>
            <a:t>2.</a:t>
          </a:r>
          <a:r>
            <a:rPr lang="zh-CN" altLang="en-US" sz="2800" kern="1200" dirty="0" smtClean="0">
              <a:latin typeface="微软雅黑" panose="020B0503020204020204" pitchFamily="34" charset="-122"/>
              <a:ea typeface="微软雅黑" panose="020B0503020204020204" pitchFamily="34" charset="-122"/>
              <a:cs typeface="微软雅黑" panose="020B0503020204020204" pitchFamily="34" charset="-122"/>
            </a:rPr>
            <a:t>资本主义经济制度的</a:t>
          </a:r>
        </a:p>
        <a:p>
          <a:pPr lvl="0" algn="ctr" defTabSz="1244600">
            <a:lnSpc>
              <a:spcPct val="90000"/>
            </a:lnSpc>
            <a:spcBef>
              <a:spcPct val="0"/>
            </a:spcBef>
            <a:spcAft>
              <a:spcPct val="35000"/>
            </a:spcAft>
          </a:pPr>
          <a:r>
            <a:rPr lang="zh-CN" altLang="en-US" sz="2800" kern="1200" dirty="0" smtClean="0">
              <a:latin typeface="微软雅黑" panose="020B0503020204020204" pitchFamily="34" charset="-122"/>
              <a:ea typeface="微软雅黑" panose="020B0503020204020204" pitchFamily="34" charset="-122"/>
              <a:cs typeface="微软雅黑" panose="020B0503020204020204" pitchFamily="34" charset="-122"/>
            </a:rPr>
            <a:t>本质特征</a:t>
          </a:r>
          <a:endParaRPr lang="zh-CN" altLang="en-US" sz="2800" kern="1200" dirty="0">
            <a:latin typeface="微软雅黑" panose="020B0503020204020204" pitchFamily="34" charset="-122"/>
            <a:ea typeface="微软雅黑" panose="020B0503020204020204" pitchFamily="34" charset="-122"/>
            <a:cs typeface="微软雅黑" panose="020B0503020204020204" pitchFamily="34" charset="-122"/>
          </a:endParaRPr>
        </a:p>
      </dsp:txBody>
      <dsp:txXfrm>
        <a:off x="4831" y="1610370"/>
        <a:ext cx="4407563" cy="1675802"/>
      </dsp:txXfrm>
    </dsp:sp>
    <dsp:sp modelId="{8B7FDCD3-9C17-7D43-9E36-1F184B8E7A68}">
      <dsp:nvSpPr>
        <dsp:cNvPr id="0" name=""/>
        <dsp:cNvSpPr/>
      </dsp:nvSpPr>
      <dsp:spPr>
        <a:xfrm>
          <a:off x="4820081" y="1260884"/>
          <a:ext cx="2038433" cy="621722"/>
        </a:xfrm>
        <a:prstGeom prst="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1244600">
            <a:lnSpc>
              <a:spcPct val="90000"/>
            </a:lnSpc>
            <a:spcBef>
              <a:spcPct val="0"/>
            </a:spcBef>
            <a:spcAft>
              <a:spcPct val="35000"/>
            </a:spcAft>
          </a:pPr>
          <a:r>
            <a:rPr lang="zh-CN" altLang="en-US" sz="2800" kern="1200" dirty="0" smtClean="0">
              <a:latin typeface="微软雅黑" panose="020B0503020204020204" pitchFamily="34" charset="-122"/>
              <a:ea typeface="微软雅黑" panose="020B0503020204020204" pitchFamily="34" charset="-122"/>
              <a:cs typeface="微软雅黑" panose="020B0503020204020204" pitchFamily="34" charset="-122"/>
            </a:rPr>
            <a:t>条件</a:t>
          </a:r>
          <a:endParaRPr lang="zh-CN" altLang="en-US" sz="2800" kern="1200" dirty="0">
            <a:latin typeface="微软雅黑" panose="020B0503020204020204" pitchFamily="34" charset="-122"/>
            <a:ea typeface="微软雅黑" panose="020B0503020204020204" pitchFamily="34" charset="-122"/>
            <a:cs typeface="微软雅黑" panose="020B0503020204020204" pitchFamily="34" charset="-122"/>
          </a:endParaRPr>
        </a:p>
      </dsp:txBody>
      <dsp:txXfrm>
        <a:off x="4820081" y="1260884"/>
        <a:ext cx="2038433" cy="621722"/>
      </dsp:txXfrm>
    </dsp:sp>
    <dsp:sp modelId="{9D62F112-1B0F-5C47-BD90-09742FA34670}">
      <dsp:nvSpPr>
        <dsp:cNvPr id="0" name=""/>
        <dsp:cNvSpPr/>
      </dsp:nvSpPr>
      <dsp:spPr>
        <a:xfrm>
          <a:off x="7266202" y="1260884"/>
          <a:ext cx="2038433" cy="621722"/>
        </a:xfrm>
        <a:prstGeom prst="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1244600">
            <a:lnSpc>
              <a:spcPct val="90000"/>
            </a:lnSpc>
            <a:spcBef>
              <a:spcPct val="0"/>
            </a:spcBef>
            <a:spcAft>
              <a:spcPct val="35000"/>
            </a:spcAft>
          </a:pPr>
          <a:r>
            <a:rPr lang="zh-CN" altLang="en-US" sz="2800" kern="1200" dirty="0" smtClean="0">
              <a:latin typeface="微软雅黑" panose="020B0503020204020204" pitchFamily="34" charset="-122"/>
              <a:ea typeface="微软雅黑" panose="020B0503020204020204" pitchFamily="34" charset="-122"/>
              <a:cs typeface="微软雅黑" panose="020B0503020204020204" pitchFamily="34" charset="-122"/>
            </a:rPr>
            <a:t>劳动力</a:t>
          </a:r>
          <a:endParaRPr lang="zh-CN" altLang="en-US" sz="2800" kern="1200" dirty="0">
            <a:latin typeface="微软雅黑" panose="020B0503020204020204" pitchFamily="34" charset="-122"/>
            <a:ea typeface="微软雅黑" panose="020B0503020204020204" pitchFamily="34" charset="-122"/>
            <a:cs typeface="微软雅黑" panose="020B0503020204020204" pitchFamily="34" charset="-122"/>
          </a:endParaRPr>
        </a:p>
      </dsp:txBody>
      <dsp:txXfrm>
        <a:off x="7266202" y="1260884"/>
        <a:ext cx="2038433" cy="621722"/>
      </dsp:txXfrm>
    </dsp:sp>
    <dsp:sp modelId="{16A96853-E331-7244-B182-F7397BF6BB4D}">
      <dsp:nvSpPr>
        <dsp:cNvPr id="0" name=""/>
        <dsp:cNvSpPr/>
      </dsp:nvSpPr>
      <dsp:spPr>
        <a:xfrm>
          <a:off x="4820081" y="2137410"/>
          <a:ext cx="2038433" cy="621722"/>
        </a:xfrm>
        <a:prstGeom prst="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1244600">
            <a:lnSpc>
              <a:spcPct val="90000"/>
            </a:lnSpc>
            <a:spcBef>
              <a:spcPct val="0"/>
            </a:spcBef>
            <a:spcAft>
              <a:spcPct val="35000"/>
            </a:spcAft>
          </a:pPr>
          <a:r>
            <a:rPr lang="zh-CN" altLang="en-US" sz="2800" kern="1200" dirty="0" smtClean="0">
              <a:latin typeface="微软雅黑" panose="020B0503020204020204" pitchFamily="34" charset="-122"/>
              <a:ea typeface="微软雅黑" panose="020B0503020204020204" pitchFamily="34" charset="-122"/>
              <a:cs typeface="微软雅黑" panose="020B0503020204020204" pitchFamily="34" charset="-122"/>
            </a:rPr>
            <a:t>过程</a:t>
          </a:r>
          <a:endParaRPr lang="zh-CN" altLang="en-US" sz="2800" kern="1200" dirty="0">
            <a:latin typeface="微软雅黑" panose="020B0503020204020204" pitchFamily="34" charset="-122"/>
            <a:ea typeface="微软雅黑" panose="020B0503020204020204" pitchFamily="34" charset="-122"/>
            <a:cs typeface="微软雅黑" panose="020B0503020204020204" pitchFamily="34" charset="-122"/>
          </a:endParaRPr>
        </a:p>
      </dsp:txBody>
      <dsp:txXfrm>
        <a:off x="4820081" y="2137410"/>
        <a:ext cx="2038433" cy="621722"/>
      </dsp:txXfrm>
    </dsp:sp>
    <dsp:sp modelId="{98421DD9-476B-284F-901A-F24DF3B53337}">
      <dsp:nvSpPr>
        <dsp:cNvPr id="0" name=""/>
        <dsp:cNvSpPr/>
      </dsp:nvSpPr>
      <dsp:spPr>
        <a:xfrm>
          <a:off x="7266202" y="2137410"/>
          <a:ext cx="3005181" cy="621722"/>
        </a:xfrm>
        <a:prstGeom prst="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1244600">
            <a:lnSpc>
              <a:spcPct val="90000"/>
            </a:lnSpc>
            <a:spcBef>
              <a:spcPct val="0"/>
            </a:spcBef>
            <a:spcAft>
              <a:spcPct val="35000"/>
            </a:spcAft>
          </a:pPr>
          <a:r>
            <a:rPr lang="zh-CN" altLang="en-US" sz="2800" kern="1200" dirty="0" smtClean="0">
              <a:latin typeface="微软雅黑" panose="020B0503020204020204" pitchFamily="34" charset="-122"/>
              <a:ea typeface="微软雅黑" panose="020B0503020204020204" pitchFamily="34" charset="-122"/>
              <a:cs typeface="微软雅黑" panose="020B0503020204020204" pitchFamily="34" charset="-122"/>
            </a:rPr>
            <a:t>资本主义生产过程</a:t>
          </a:r>
          <a:endParaRPr lang="zh-CN" altLang="en-US" sz="2800" kern="1200" dirty="0">
            <a:latin typeface="微软雅黑" panose="020B0503020204020204" pitchFamily="34" charset="-122"/>
            <a:ea typeface="微软雅黑" panose="020B0503020204020204" pitchFamily="34" charset="-122"/>
            <a:cs typeface="微软雅黑" panose="020B0503020204020204" pitchFamily="34" charset="-122"/>
          </a:endParaRPr>
        </a:p>
      </dsp:txBody>
      <dsp:txXfrm>
        <a:off x="7266202" y="2137410"/>
        <a:ext cx="3005181" cy="621722"/>
      </dsp:txXfrm>
    </dsp:sp>
    <dsp:sp modelId="{C87D6F4D-EF79-C94A-9D05-41D7D28A02FE}">
      <dsp:nvSpPr>
        <dsp:cNvPr id="0" name=""/>
        <dsp:cNvSpPr/>
      </dsp:nvSpPr>
      <dsp:spPr>
        <a:xfrm>
          <a:off x="4820081" y="3013937"/>
          <a:ext cx="2038433" cy="621722"/>
        </a:xfrm>
        <a:prstGeom prst="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1244600">
            <a:lnSpc>
              <a:spcPct val="90000"/>
            </a:lnSpc>
            <a:spcBef>
              <a:spcPct val="0"/>
            </a:spcBef>
            <a:spcAft>
              <a:spcPct val="35000"/>
            </a:spcAft>
          </a:pPr>
          <a:r>
            <a:rPr lang="zh-CN" altLang="en-US" sz="2800" kern="1200" dirty="0" smtClean="0">
              <a:latin typeface="微软雅黑" panose="020B0503020204020204" pitchFamily="34" charset="-122"/>
              <a:ea typeface="微软雅黑" panose="020B0503020204020204" pitchFamily="34" charset="-122"/>
              <a:cs typeface="微软雅黑" panose="020B0503020204020204" pitchFamily="34" charset="-122"/>
            </a:rPr>
            <a:t>结果</a:t>
          </a:r>
          <a:endParaRPr lang="zh-CN" altLang="en-US" sz="2800" kern="1200" dirty="0">
            <a:latin typeface="微软雅黑" panose="020B0503020204020204" pitchFamily="34" charset="-122"/>
            <a:ea typeface="微软雅黑" panose="020B0503020204020204" pitchFamily="34" charset="-122"/>
            <a:cs typeface="微软雅黑" panose="020B0503020204020204" pitchFamily="34" charset="-122"/>
          </a:endParaRPr>
        </a:p>
      </dsp:txBody>
      <dsp:txXfrm>
        <a:off x="4820081" y="3013937"/>
        <a:ext cx="2038433" cy="621722"/>
      </dsp:txXfrm>
    </dsp:sp>
    <dsp:sp modelId="{72C1AD5D-12AE-3D4F-B8DE-7BF15CC482D2}">
      <dsp:nvSpPr>
        <dsp:cNvPr id="0" name=""/>
        <dsp:cNvSpPr/>
      </dsp:nvSpPr>
      <dsp:spPr>
        <a:xfrm>
          <a:off x="7266202" y="3013937"/>
          <a:ext cx="2038433" cy="621722"/>
        </a:xfrm>
        <a:prstGeom prst="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1244600">
            <a:lnSpc>
              <a:spcPct val="90000"/>
            </a:lnSpc>
            <a:spcBef>
              <a:spcPct val="0"/>
            </a:spcBef>
            <a:spcAft>
              <a:spcPct val="35000"/>
            </a:spcAft>
          </a:pPr>
          <a:r>
            <a:rPr lang="zh-CN" altLang="en-US" sz="2800" kern="1200" dirty="0" smtClean="0">
              <a:latin typeface="微软雅黑" panose="020B0503020204020204" pitchFamily="34" charset="-122"/>
              <a:ea typeface="微软雅黑" panose="020B0503020204020204" pitchFamily="34" charset="-122"/>
              <a:cs typeface="微软雅黑" panose="020B0503020204020204" pitchFamily="34" charset="-122"/>
            </a:rPr>
            <a:t>资本积累</a:t>
          </a:r>
          <a:endParaRPr lang="zh-CN" altLang="en-US" sz="2800" kern="1200" dirty="0">
            <a:latin typeface="微软雅黑" panose="020B0503020204020204" pitchFamily="34" charset="-122"/>
            <a:ea typeface="微软雅黑" panose="020B0503020204020204" pitchFamily="34" charset="-122"/>
            <a:cs typeface="微软雅黑" panose="020B0503020204020204" pitchFamily="34" charset="-122"/>
          </a:endParaRPr>
        </a:p>
      </dsp:txBody>
      <dsp:txXfrm>
        <a:off x="7266202" y="3013937"/>
        <a:ext cx="2038433" cy="621722"/>
      </dsp:txXfrm>
    </dsp:sp>
  </dsp:spTree>
</dsp:drawing>
</file>

<file path=ppt/diagrams/drawing4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0A4B19-B50D-304A-A5B1-E4B1CD1FFA6D}">
      <dsp:nvSpPr>
        <dsp:cNvPr id="0" name=""/>
        <dsp:cNvSpPr/>
      </dsp:nvSpPr>
      <dsp:spPr>
        <a:xfrm>
          <a:off x="6380596" y="3204356"/>
          <a:ext cx="579698" cy="1246351"/>
        </a:xfrm>
        <a:custGeom>
          <a:avLst/>
          <a:gdLst/>
          <a:ahLst/>
          <a:cxnLst/>
          <a:rect l="0" t="0" r="0" b="0"/>
          <a:pathLst>
            <a:path>
              <a:moveTo>
                <a:pt x="0" y="0"/>
              </a:moveTo>
              <a:lnTo>
                <a:pt x="289849" y="0"/>
              </a:lnTo>
              <a:lnTo>
                <a:pt x="289849" y="1246351"/>
              </a:lnTo>
              <a:lnTo>
                <a:pt x="579698" y="1246351"/>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6D3AA95-622E-6A4A-A823-1A7FC3F96448}">
      <dsp:nvSpPr>
        <dsp:cNvPr id="0" name=""/>
        <dsp:cNvSpPr/>
      </dsp:nvSpPr>
      <dsp:spPr>
        <a:xfrm>
          <a:off x="6380596" y="3158636"/>
          <a:ext cx="579698" cy="91440"/>
        </a:xfrm>
        <a:custGeom>
          <a:avLst/>
          <a:gdLst/>
          <a:ahLst/>
          <a:cxnLst/>
          <a:rect l="0" t="0" r="0" b="0"/>
          <a:pathLst>
            <a:path>
              <a:moveTo>
                <a:pt x="0" y="45720"/>
              </a:moveTo>
              <a:lnTo>
                <a:pt x="579698" y="45720"/>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77E77D7-AEB5-504B-A6B5-D4948F76587C}">
      <dsp:nvSpPr>
        <dsp:cNvPr id="0" name=""/>
        <dsp:cNvSpPr/>
      </dsp:nvSpPr>
      <dsp:spPr>
        <a:xfrm>
          <a:off x="6380596" y="1958004"/>
          <a:ext cx="579698" cy="1246351"/>
        </a:xfrm>
        <a:custGeom>
          <a:avLst/>
          <a:gdLst/>
          <a:ahLst/>
          <a:cxnLst/>
          <a:rect l="0" t="0" r="0" b="0"/>
          <a:pathLst>
            <a:path>
              <a:moveTo>
                <a:pt x="0" y="1246351"/>
              </a:moveTo>
              <a:lnTo>
                <a:pt x="289849" y="1246351"/>
              </a:lnTo>
              <a:lnTo>
                <a:pt x="289849" y="0"/>
              </a:lnTo>
              <a:lnTo>
                <a:pt x="579698" y="0"/>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A4AB98A-3B04-0349-A78B-BC29F5D09279}">
      <dsp:nvSpPr>
        <dsp:cNvPr id="0" name=""/>
        <dsp:cNvSpPr/>
      </dsp:nvSpPr>
      <dsp:spPr>
        <a:xfrm>
          <a:off x="2902405" y="2581180"/>
          <a:ext cx="579698" cy="623175"/>
        </a:xfrm>
        <a:custGeom>
          <a:avLst/>
          <a:gdLst/>
          <a:ahLst/>
          <a:cxnLst/>
          <a:rect l="0" t="0" r="0" b="0"/>
          <a:pathLst>
            <a:path>
              <a:moveTo>
                <a:pt x="0" y="0"/>
              </a:moveTo>
              <a:lnTo>
                <a:pt x="289849" y="0"/>
              </a:lnTo>
              <a:lnTo>
                <a:pt x="289849" y="623175"/>
              </a:lnTo>
              <a:lnTo>
                <a:pt x="579698" y="623175"/>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3013726-0C69-7347-AC51-B52FF674B29E}">
      <dsp:nvSpPr>
        <dsp:cNvPr id="0" name=""/>
        <dsp:cNvSpPr/>
      </dsp:nvSpPr>
      <dsp:spPr>
        <a:xfrm>
          <a:off x="2902405" y="1958004"/>
          <a:ext cx="579698" cy="623175"/>
        </a:xfrm>
        <a:custGeom>
          <a:avLst/>
          <a:gdLst/>
          <a:ahLst/>
          <a:cxnLst/>
          <a:rect l="0" t="0" r="0" b="0"/>
          <a:pathLst>
            <a:path>
              <a:moveTo>
                <a:pt x="0" y="623175"/>
              </a:moveTo>
              <a:lnTo>
                <a:pt x="289849" y="623175"/>
              </a:lnTo>
              <a:lnTo>
                <a:pt x="289849" y="0"/>
              </a:lnTo>
              <a:lnTo>
                <a:pt x="579698" y="0"/>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D655CFB-F234-BE43-8C67-0CA90745E406}">
      <dsp:nvSpPr>
        <dsp:cNvPr id="0" name=""/>
        <dsp:cNvSpPr/>
      </dsp:nvSpPr>
      <dsp:spPr>
        <a:xfrm>
          <a:off x="3912" y="2139159"/>
          <a:ext cx="2898492" cy="884040"/>
        </a:xfrm>
        <a:prstGeom prst="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lvl="0" algn="ctr" defTabSz="1111250">
            <a:lnSpc>
              <a:spcPct val="90000"/>
            </a:lnSpc>
            <a:spcBef>
              <a:spcPct val="0"/>
            </a:spcBef>
            <a:spcAft>
              <a:spcPct val="35000"/>
            </a:spcAft>
          </a:pPr>
          <a:r>
            <a:rPr lang="zh-CN" altLang="en-US" sz="2500" kern="1200" dirty="0" smtClean="0">
              <a:latin typeface="微软雅黑" panose="020B0503020204020204" pitchFamily="34" charset="-122"/>
              <a:ea typeface="微软雅黑" panose="020B0503020204020204" pitchFamily="34" charset="-122"/>
              <a:cs typeface="微软雅黑" panose="020B0503020204020204" pitchFamily="34" charset="-122"/>
            </a:rPr>
            <a:t>资本主义生产过程</a:t>
          </a:r>
          <a:endParaRPr lang="zh-CN" altLang="en-US" sz="2500" kern="1200" dirty="0">
            <a:latin typeface="微软雅黑" panose="020B0503020204020204" pitchFamily="34" charset="-122"/>
            <a:ea typeface="微软雅黑" panose="020B0503020204020204" pitchFamily="34" charset="-122"/>
            <a:cs typeface="微软雅黑" panose="020B0503020204020204" pitchFamily="34" charset="-122"/>
          </a:endParaRPr>
        </a:p>
      </dsp:txBody>
      <dsp:txXfrm>
        <a:off x="3912" y="2139159"/>
        <a:ext cx="2898492" cy="884040"/>
      </dsp:txXfrm>
    </dsp:sp>
    <dsp:sp modelId="{25BE01D1-3B66-6B43-A7A5-1A09992751BD}">
      <dsp:nvSpPr>
        <dsp:cNvPr id="0" name=""/>
        <dsp:cNvSpPr/>
      </dsp:nvSpPr>
      <dsp:spPr>
        <a:xfrm>
          <a:off x="3482104" y="1515983"/>
          <a:ext cx="2898492" cy="884040"/>
        </a:xfrm>
        <a:prstGeom prst="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lvl="0" algn="ctr" defTabSz="1111250">
            <a:lnSpc>
              <a:spcPct val="90000"/>
            </a:lnSpc>
            <a:spcBef>
              <a:spcPct val="0"/>
            </a:spcBef>
            <a:spcAft>
              <a:spcPct val="35000"/>
            </a:spcAft>
          </a:pPr>
          <a:r>
            <a:rPr lang="zh-CN" altLang="en-US" sz="2500" kern="1200" dirty="0" smtClean="0">
              <a:latin typeface="微软雅黑" panose="020B0503020204020204" pitchFamily="34" charset="-122"/>
              <a:ea typeface="微软雅黑" panose="020B0503020204020204" pitchFamily="34" charset="-122"/>
              <a:cs typeface="微软雅黑" panose="020B0503020204020204" pitchFamily="34" charset="-122"/>
            </a:rPr>
            <a:t>劳动过程</a:t>
          </a:r>
          <a:endParaRPr lang="zh-CN" altLang="en-US" sz="2500" kern="1200" dirty="0">
            <a:latin typeface="微软雅黑" panose="020B0503020204020204" pitchFamily="34" charset="-122"/>
            <a:ea typeface="微软雅黑" panose="020B0503020204020204" pitchFamily="34" charset="-122"/>
            <a:cs typeface="微软雅黑" panose="020B0503020204020204" pitchFamily="34" charset="-122"/>
          </a:endParaRPr>
        </a:p>
      </dsp:txBody>
      <dsp:txXfrm>
        <a:off x="3482104" y="1515983"/>
        <a:ext cx="2898492" cy="884040"/>
      </dsp:txXfrm>
    </dsp:sp>
    <dsp:sp modelId="{D066162D-44EE-F741-8B72-A396E0881151}">
      <dsp:nvSpPr>
        <dsp:cNvPr id="0" name=""/>
        <dsp:cNvSpPr/>
      </dsp:nvSpPr>
      <dsp:spPr>
        <a:xfrm>
          <a:off x="3482104" y="2762335"/>
          <a:ext cx="2898492" cy="884040"/>
        </a:xfrm>
        <a:prstGeom prst="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lvl="0" algn="ctr" defTabSz="1111250">
            <a:lnSpc>
              <a:spcPct val="90000"/>
            </a:lnSpc>
            <a:spcBef>
              <a:spcPct val="0"/>
            </a:spcBef>
            <a:spcAft>
              <a:spcPct val="35000"/>
            </a:spcAft>
          </a:pPr>
          <a:r>
            <a:rPr lang="zh-CN" altLang="en-US" sz="2500" kern="1200" dirty="0" smtClean="0">
              <a:latin typeface="微软雅黑" panose="020B0503020204020204" pitchFamily="34" charset="-122"/>
              <a:ea typeface="微软雅黑" panose="020B0503020204020204" pitchFamily="34" charset="-122"/>
              <a:cs typeface="微软雅黑" panose="020B0503020204020204" pitchFamily="34" charset="-122"/>
            </a:rPr>
            <a:t>价值增殖过程</a:t>
          </a:r>
          <a:endParaRPr lang="zh-CN" altLang="en-US" sz="2500" kern="1200" dirty="0">
            <a:latin typeface="微软雅黑" panose="020B0503020204020204" pitchFamily="34" charset="-122"/>
            <a:ea typeface="微软雅黑" panose="020B0503020204020204" pitchFamily="34" charset="-122"/>
            <a:cs typeface="微软雅黑" panose="020B0503020204020204" pitchFamily="34" charset="-122"/>
          </a:endParaRPr>
        </a:p>
      </dsp:txBody>
      <dsp:txXfrm>
        <a:off x="3482104" y="2762335"/>
        <a:ext cx="2898492" cy="884040"/>
      </dsp:txXfrm>
    </dsp:sp>
    <dsp:sp modelId="{C8E8E37C-2A63-A44E-861F-E3614B58F6B3}">
      <dsp:nvSpPr>
        <dsp:cNvPr id="0" name=""/>
        <dsp:cNvSpPr/>
      </dsp:nvSpPr>
      <dsp:spPr>
        <a:xfrm>
          <a:off x="6960295" y="1515983"/>
          <a:ext cx="2898492" cy="884040"/>
        </a:xfrm>
        <a:prstGeom prst="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lvl="0" algn="ctr" defTabSz="1111250">
            <a:lnSpc>
              <a:spcPct val="90000"/>
            </a:lnSpc>
            <a:spcBef>
              <a:spcPct val="0"/>
            </a:spcBef>
            <a:spcAft>
              <a:spcPct val="35000"/>
            </a:spcAft>
          </a:pPr>
          <a:r>
            <a:rPr lang="zh-CN" altLang="en-US" sz="2500" kern="1200" dirty="0" smtClean="0">
              <a:latin typeface="微软雅黑" panose="020B0503020204020204" pitchFamily="34" charset="-122"/>
              <a:ea typeface="微软雅黑" panose="020B0503020204020204" pitchFamily="34" charset="-122"/>
              <a:cs typeface="微软雅黑" panose="020B0503020204020204" pitchFamily="34" charset="-122"/>
            </a:rPr>
            <a:t>谁产生剩余价值</a:t>
          </a:r>
          <a:endParaRPr lang="zh-CN" altLang="en-US" sz="2500" kern="1200" dirty="0">
            <a:latin typeface="微软雅黑" panose="020B0503020204020204" pitchFamily="34" charset="-122"/>
            <a:ea typeface="微软雅黑" panose="020B0503020204020204" pitchFamily="34" charset="-122"/>
            <a:cs typeface="微软雅黑" panose="020B0503020204020204" pitchFamily="34" charset="-122"/>
          </a:endParaRPr>
        </a:p>
      </dsp:txBody>
      <dsp:txXfrm>
        <a:off x="6960295" y="1515983"/>
        <a:ext cx="2898492" cy="884040"/>
      </dsp:txXfrm>
    </dsp:sp>
    <dsp:sp modelId="{F78D5A57-D000-3245-A4E1-FD29D93322F5}">
      <dsp:nvSpPr>
        <dsp:cNvPr id="0" name=""/>
        <dsp:cNvSpPr/>
      </dsp:nvSpPr>
      <dsp:spPr>
        <a:xfrm>
          <a:off x="6960295" y="2762335"/>
          <a:ext cx="2898492" cy="884040"/>
        </a:xfrm>
        <a:prstGeom prst="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lvl="0" algn="ctr" defTabSz="1111250">
            <a:lnSpc>
              <a:spcPct val="90000"/>
            </a:lnSpc>
            <a:spcBef>
              <a:spcPct val="0"/>
            </a:spcBef>
            <a:spcAft>
              <a:spcPct val="35000"/>
            </a:spcAft>
          </a:pPr>
          <a:r>
            <a:rPr lang="zh-CN" altLang="en-US" sz="2500" kern="1200" dirty="0" smtClean="0">
              <a:latin typeface="微软雅黑" panose="020B0503020204020204" pitchFamily="34" charset="-122"/>
              <a:ea typeface="微软雅黑" panose="020B0503020204020204" pitchFamily="34" charset="-122"/>
              <a:cs typeface="微软雅黑" panose="020B0503020204020204" pitchFamily="34" charset="-122"/>
            </a:rPr>
            <a:t>生产剩余价值的过程</a:t>
          </a:r>
          <a:endParaRPr lang="zh-CN" altLang="en-US" sz="2500" kern="1200" dirty="0">
            <a:latin typeface="微软雅黑" panose="020B0503020204020204" pitchFamily="34" charset="-122"/>
            <a:ea typeface="微软雅黑" panose="020B0503020204020204" pitchFamily="34" charset="-122"/>
            <a:cs typeface="微软雅黑" panose="020B0503020204020204" pitchFamily="34" charset="-122"/>
          </a:endParaRPr>
        </a:p>
      </dsp:txBody>
      <dsp:txXfrm>
        <a:off x="6960295" y="2762335"/>
        <a:ext cx="2898492" cy="884040"/>
      </dsp:txXfrm>
    </dsp:sp>
    <dsp:sp modelId="{00E7CE01-B3E8-ED49-B821-FF8D8D1E0661}">
      <dsp:nvSpPr>
        <dsp:cNvPr id="0" name=""/>
        <dsp:cNvSpPr/>
      </dsp:nvSpPr>
      <dsp:spPr>
        <a:xfrm>
          <a:off x="6960295" y="4008687"/>
          <a:ext cx="2898492" cy="884040"/>
        </a:xfrm>
        <a:prstGeom prst="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lvl="0" algn="ctr" defTabSz="1111250">
            <a:lnSpc>
              <a:spcPct val="90000"/>
            </a:lnSpc>
            <a:spcBef>
              <a:spcPct val="0"/>
            </a:spcBef>
            <a:spcAft>
              <a:spcPct val="35000"/>
            </a:spcAft>
          </a:pPr>
          <a:r>
            <a:rPr lang="zh-CN" altLang="en-US" sz="2500" kern="1200" dirty="0" smtClean="0">
              <a:latin typeface="微软雅黑" panose="020B0503020204020204" pitchFamily="34" charset="-122"/>
              <a:ea typeface="微软雅黑" panose="020B0503020204020204" pitchFamily="34" charset="-122"/>
              <a:cs typeface="微软雅黑" panose="020B0503020204020204" pitchFamily="34" charset="-122"/>
            </a:rPr>
            <a:t>资本的本质</a:t>
          </a:r>
          <a:endParaRPr lang="zh-CN" altLang="en-US" sz="2500" kern="1200" dirty="0">
            <a:latin typeface="微软雅黑" panose="020B0503020204020204" pitchFamily="34" charset="-122"/>
            <a:ea typeface="微软雅黑" panose="020B0503020204020204" pitchFamily="34" charset="-122"/>
            <a:cs typeface="微软雅黑" panose="020B0503020204020204" pitchFamily="34" charset="-122"/>
          </a:endParaRPr>
        </a:p>
      </dsp:txBody>
      <dsp:txXfrm>
        <a:off x="6960295" y="4008687"/>
        <a:ext cx="2898492" cy="884040"/>
      </dsp:txXfrm>
    </dsp:sp>
  </dsp:spTree>
</dsp:drawing>
</file>

<file path=ppt/diagrams/drawing4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DF27462-E06A-4B40-A09D-5202EEE6A6A3}">
      <dsp:nvSpPr>
        <dsp:cNvPr id="0" name=""/>
        <dsp:cNvSpPr/>
      </dsp:nvSpPr>
      <dsp:spPr>
        <a:xfrm>
          <a:off x="5171900" y="3230502"/>
          <a:ext cx="383871" cy="918522"/>
        </a:xfrm>
        <a:custGeom>
          <a:avLst/>
          <a:gdLst/>
          <a:ahLst/>
          <a:cxnLst/>
          <a:rect l="0" t="0" r="0" b="0"/>
          <a:pathLst>
            <a:path>
              <a:moveTo>
                <a:pt x="0" y="0"/>
              </a:moveTo>
              <a:lnTo>
                <a:pt x="191935" y="0"/>
              </a:lnTo>
              <a:lnTo>
                <a:pt x="191935" y="918522"/>
              </a:lnTo>
              <a:lnTo>
                <a:pt x="383871" y="918522"/>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8444C0D-C711-7D4B-85C9-F9F64E6F9CBE}">
      <dsp:nvSpPr>
        <dsp:cNvPr id="0" name=""/>
        <dsp:cNvSpPr/>
      </dsp:nvSpPr>
      <dsp:spPr>
        <a:xfrm>
          <a:off x="7475132" y="3277980"/>
          <a:ext cx="383871" cy="91440"/>
        </a:xfrm>
        <a:custGeom>
          <a:avLst/>
          <a:gdLst/>
          <a:ahLst/>
          <a:cxnLst/>
          <a:rect l="0" t="0" r="0" b="0"/>
          <a:pathLst>
            <a:path>
              <a:moveTo>
                <a:pt x="0" y="45720"/>
              </a:moveTo>
              <a:lnTo>
                <a:pt x="383871" y="45720"/>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583C949-48DB-6C46-9BD1-09A95083A7A6}">
      <dsp:nvSpPr>
        <dsp:cNvPr id="0" name=""/>
        <dsp:cNvSpPr/>
      </dsp:nvSpPr>
      <dsp:spPr>
        <a:xfrm>
          <a:off x="5171900" y="3230502"/>
          <a:ext cx="383871" cy="93197"/>
        </a:xfrm>
        <a:custGeom>
          <a:avLst/>
          <a:gdLst/>
          <a:ahLst/>
          <a:cxnLst/>
          <a:rect l="0" t="0" r="0" b="0"/>
          <a:pathLst>
            <a:path>
              <a:moveTo>
                <a:pt x="0" y="0"/>
              </a:moveTo>
              <a:lnTo>
                <a:pt x="191935" y="0"/>
              </a:lnTo>
              <a:lnTo>
                <a:pt x="191935" y="93197"/>
              </a:lnTo>
              <a:lnTo>
                <a:pt x="383871" y="93197"/>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EAC7664-DE67-3642-BF66-D03793F54C14}">
      <dsp:nvSpPr>
        <dsp:cNvPr id="0" name=""/>
        <dsp:cNvSpPr/>
      </dsp:nvSpPr>
      <dsp:spPr>
        <a:xfrm>
          <a:off x="7475132" y="2266259"/>
          <a:ext cx="383871" cy="91440"/>
        </a:xfrm>
        <a:custGeom>
          <a:avLst/>
          <a:gdLst/>
          <a:ahLst/>
          <a:cxnLst/>
          <a:rect l="0" t="0" r="0" b="0"/>
          <a:pathLst>
            <a:path>
              <a:moveTo>
                <a:pt x="0" y="45720"/>
              </a:moveTo>
              <a:lnTo>
                <a:pt x="383871" y="45720"/>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10A4482-DD73-7A47-B902-E8D86654AEEA}">
      <dsp:nvSpPr>
        <dsp:cNvPr id="0" name=""/>
        <dsp:cNvSpPr/>
      </dsp:nvSpPr>
      <dsp:spPr>
        <a:xfrm>
          <a:off x="5171900" y="2311979"/>
          <a:ext cx="383871" cy="918522"/>
        </a:xfrm>
        <a:custGeom>
          <a:avLst/>
          <a:gdLst/>
          <a:ahLst/>
          <a:cxnLst/>
          <a:rect l="0" t="0" r="0" b="0"/>
          <a:pathLst>
            <a:path>
              <a:moveTo>
                <a:pt x="0" y="918522"/>
              </a:moveTo>
              <a:lnTo>
                <a:pt x="191935" y="918522"/>
              </a:lnTo>
              <a:lnTo>
                <a:pt x="191935" y="0"/>
              </a:lnTo>
              <a:lnTo>
                <a:pt x="383871" y="0"/>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BA94B06-172D-A641-B895-CE5041C13DE1}">
      <dsp:nvSpPr>
        <dsp:cNvPr id="0" name=""/>
        <dsp:cNvSpPr/>
      </dsp:nvSpPr>
      <dsp:spPr>
        <a:xfrm>
          <a:off x="4446" y="2441546"/>
          <a:ext cx="5167453" cy="1577911"/>
        </a:xfrm>
        <a:prstGeom prst="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1244600">
            <a:lnSpc>
              <a:spcPct val="90000"/>
            </a:lnSpc>
            <a:spcBef>
              <a:spcPct val="0"/>
            </a:spcBef>
            <a:spcAft>
              <a:spcPct val="35000"/>
            </a:spcAft>
          </a:pPr>
          <a:r>
            <a:rPr lang="en-US" altLang="zh-CN" sz="2800" kern="1200" dirty="0" smtClean="0">
              <a:latin typeface="微软雅黑" panose="020B0503020204020204" pitchFamily="34" charset="-122"/>
              <a:ea typeface="微软雅黑" panose="020B0503020204020204" pitchFamily="34" charset="-122"/>
              <a:cs typeface="微软雅黑" panose="020B0503020204020204" pitchFamily="34" charset="-122"/>
            </a:rPr>
            <a:t>2.</a:t>
          </a:r>
          <a:r>
            <a:rPr lang="zh-CN" altLang="en-US" sz="2800" kern="1200" dirty="0" smtClean="0">
              <a:latin typeface="微软雅黑" panose="020B0503020204020204" pitchFamily="34" charset="-122"/>
              <a:ea typeface="微软雅黑" panose="020B0503020204020204" pitchFamily="34" charset="-122"/>
              <a:cs typeface="微软雅黑" panose="020B0503020204020204" pitchFamily="34" charset="-122"/>
            </a:rPr>
            <a:t>资本主义经济制度的</a:t>
          </a:r>
        </a:p>
        <a:p>
          <a:pPr lvl="0" algn="ctr" defTabSz="1244600">
            <a:lnSpc>
              <a:spcPct val="90000"/>
            </a:lnSpc>
            <a:spcBef>
              <a:spcPct val="0"/>
            </a:spcBef>
            <a:spcAft>
              <a:spcPct val="35000"/>
            </a:spcAft>
          </a:pPr>
          <a:r>
            <a:rPr lang="zh-CN" altLang="en-US" sz="2800" kern="1200" dirty="0" smtClean="0">
              <a:latin typeface="微软雅黑" panose="020B0503020204020204" pitchFamily="34" charset="-122"/>
              <a:ea typeface="微软雅黑" panose="020B0503020204020204" pitchFamily="34" charset="-122"/>
              <a:cs typeface="微软雅黑" panose="020B0503020204020204" pitchFamily="34" charset="-122"/>
            </a:rPr>
            <a:t>本质特征</a:t>
          </a:r>
          <a:endParaRPr lang="zh-CN" altLang="en-US" sz="2800" kern="1200" dirty="0">
            <a:latin typeface="微软雅黑" panose="020B0503020204020204" pitchFamily="34" charset="-122"/>
            <a:ea typeface="微软雅黑" panose="020B0503020204020204" pitchFamily="34" charset="-122"/>
            <a:cs typeface="微软雅黑" panose="020B0503020204020204" pitchFamily="34" charset="-122"/>
          </a:endParaRPr>
        </a:p>
      </dsp:txBody>
      <dsp:txXfrm>
        <a:off x="4446" y="2441546"/>
        <a:ext cx="5167453" cy="1577911"/>
      </dsp:txXfrm>
    </dsp:sp>
    <dsp:sp modelId="{8B7FDCD3-9C17-7D43-9E36-1F184B8E7A68}">
      <dsp:nvSpPr>
        <dsp:cNvPr id="0" name=""/>
        <dsp:cNvSpPr/>
      </dsp:nvSpPr>
      <dsp:spPr>
        <a:xfrm>
          <a:off x="5555772" y="2019277"/>
          <a:ext cx="1919359" cy="585404"/>
        </a:xfrm>
        <a:prstGeom prst="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1244600">
            <a:lnSpc>
              <a:spcPct val="90000"/>
            </a:lnSpc>
            <a:spcBef>
              <a:spcPct val="0"/>
            </a:spcBef>
            <a:spcAft>
              <a:spcPct val="35000"/>
            </a:spcAft>
          </a:pPr>
          <a:r>
            <a:rPr lang="zh-CN" altLang="en-US" sz="2800" kern="1200" dirty="0" smtClean="0">
              <a:latin typeface="微软雅黑" panose="020B0503020204020204" pitchFamily="34" charset="-122"/>
              <a:ea typeface="微软雅黑" panose="020B0503020204020204" pitchFamily="34" charset="-122"/>
              <a:cs typeface="微软雅黑" panose="020B0503020204020204" pitchFamily="34" charset="-122"/>
            </a:rPr>
            <a:t>条件</a:t>
          </a:r>
          <a:endParaRPr lang="zh-CN" altLang="en-US" sz="2800" kern="1200" dirty="0">
            <a:latin typeface="微软雅黑" panose="020B0503020204020204" pitchFamily="34" charset="-122"/>
            <a:ea typeface="微软雅黑" panose="020B0503020204020204" pitchFamily="34" charset="-122"/>
            <a:cs typeface="微软雅黑" panose="020B0503020204020204" pitchFamily="34" charset="-122"/>
          </a:endParaRPr>
        </a:p>
      </dsp:txBody>
      <dsp:txXfrm>
        <a:off x="5555772" y="2019277"/>
        <a:ext cx="1919359" cy="585404"/>
      </dsp:txXfrm>
    </dsp:sp>
    <dsp:sp modelId="{EFC4E3A8-1DBB-5D47-B6E9-7D85954D8358}">
      <dsp:nvSpPr>
        <dsp:cNvPr id="0" name=""/>
        <dsp:cNvSpPr/>
      </dsp:nvSpPr>
      <dsp:spPr>
        <a:xfrm>
          <a:off x="7859004" y="1939600"/>
          <a:ext cx="4116277" cy="744757"/>
        </a:xfrm>
        <a:prstGeom prst="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1244600">
            <a:lnSpc>
              <a:spcPct val="90000"/>
            </a:lnSpc>
            <a:spcBef>
              <a:spcPct val="0"/>
            </a:spcBef>
            <a:spcAft>
              <a:spcPct val="35000"/>
            </a:spcAft>
          </a:pPr>
          <a:r>
            <a:rPr lang="zh-CN" altLang="en-US" sz="2800" kern="1200" dirty="0" smtClean="0">
              <a:latin typeface="微软雅黑" panose="020B0503020204020204" pitchFamily="34" charset="-122"/>
              <a:ea typeface="微软雅黑" panose="020B0503020204020204" pitchFamily="34" charset="-122"/>
              <a:cs typeface="微软雅黑" panose="020B0503020204020204" pitchFamily="34" charset="-122"/>
            </a:rPr>
            <a:t>劳动力成为商品</a:t>
          </a:r>
          <a:endParaRPr lang="zh-CN" altLang="en-US" sz="2800" kern="1200" dirty="0">
            <a:latin typeface="微软雅黑" panose="020B0503020204020204" pitchFamily="34" charset="-122"/>
            <a:ea typeface="微软雅黑" panose="020B0503020204020204" pitchFamily="34" charset="-122"/>
            <a:cs typeface="微软雅黑" panose="020B0503020204020204" pitchFamily="34" charset="-122"/>
          </a:endParaRPr>
        </a:p>
      </dsp:txBody>
      <dsp:txXfrm>
        <a:off x="7859004" y="1939600"/>
        <a:ext cx="4116277" cy="744757"/>
      </dsp:txXfrm>
    </dsp:sp>
    <dsp:sp modelId="{16A96853-E331-7244-B182-F7397BF6BB4D}">
      <dsp:nvSpPr>
        <dsp:cNvPr id="0" name=""/>
        <dsp:cNvSpPr/>
      </dsp:nvSpPr>
      <dsp:spPr>
        <a:xfrm>
          <a:off x="5555772" y="3030997"/>
          <a:ext cx="1919359" cy="585404"/>
        </a:xfrm>
        <a:prstGeom prst="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1244600">
            <a:lnSpc>
              <a:spcPct val="90000"/>
            </a:lnSpc>
            <a:spcBef>
              <a:spcPct val="0"/>
            </a:spcBef>
            <a:spcAft>
              <a:spcPct val="35000"/>
            </a:spcAft>
          </a:pPr>
          <a:r>
            <a:rPr lang="zh-CN" altLang="en-US" sz="2800" kern="1200" dirty="0" smtClean="0">
              <a:latin typeface="微软雅黑" panose="020B0503020204020204" pitchFamily="34" charset="-122"/>
              <a:ea typeface="微软雅黑" panose="020B0503020204020204" pitchFamily="34" charset="-122"/>
              <a:cs typeface="微软雅黑" panose="020B0503020204020204" pitchFamily="34" charset="-122"/>
            </a:rPr>
            <a:t>过程</a:t>
          </a:r>
          <a:endParaRPr lang="zh-CN" altLang="en-US" sz="2800" kern="1200" dirty="0">
            <a:latin typeface="微软雅黑" panose="020B0503020204020204" pitchFamily="34" charset="-122"/>
            <a:ea typeface="微软雅黑" panose="020B0503020204020204" pitchFamily="34" charset="-122"/>
            <a:cs typeface="微软雅黑" panose="020B0503020204020204" pitchFamily="34" charset="-122"/>
          </a:endParaRPr>
        </a:p>
      </dsp:txBody>
      <dsp:txXfrm>
        <a:off x="5555772" y="3030997"/>
        <a:ext cx="1919359" cy="585404"/>
      </dsp:txXfrm>
    </dsp:sp>
    <dsp:sp modelId="{E64D69F5-657B-EF40-B558-6306C8F7F582}">
      <dsp:nvSpPr>
        <dsp:cNvPr id="0" name=""/>
        <dsp:cNvSpPr/>
      </dsp:nvSpPr>
      <dsp:spPr>
        <a:xfrm>
          <a:off x="7859004" y="2924278"/>
          <a:ext cx="4104262" cy="798843"/>
        </a:xfrm>
        <a:prstGeom prst="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1244600">
            <a:lnSpc>
              <a:spcPct val="90000"/>
            </a:lnSpc>
            <a:spcBef>
              <a:spcPct val="0"/>
            </a:spcBef>
            <a:spcAft>
              <a:spcPct val="35000"/>
            </a:spcAft>
          </a:pPr>
          <a:r>
            <a:rPr lang="zh-CN" altLang="en-US" sz="2800" kern="1200" dirty="0" smtClean="0">
              <a:latin typeface="微软雅黑" panose="020B0503020204020204" pitchFamily="34" charset="-122"/>
              <a:ea typeface="微软雅黑" panose="020B0503020204020204" pitchFamily="34" charset="-122"/>
              <a:cs typeface="微软雅黑" panose="020B0503020204020204" pitchFamily="34" charset="-122"/>
            </a:rPr>
            <a:t>资本主义生产过程</a:t>
          </a:r>
          <a:endParaRPr lang="zh-CN" altLang="en-US" sz="2800" kern="1200" dirty="0">
            <a:latin typeface="微软雅黑" panose="020B0503020204020204" pitchFamily="34" charset="-122"/>
            <a:ea typeface="微软雅黑" panose="020B0503020204020204" pitchFamily="34" charset="-122"/>
            <a:cs typeface="微软雅黑" panose="020B0503020204020204" pitchFamily="34" charset="-122"/>
          </a:endParaRPr>
        </a:p>
      </dsp:txBody>
      <dsp:txXfrm>
        <a:off x="7859004" y="2924278"/>
        <a:ext cx="4104262" cy="798843"/>
      </dsp:txXfrm>
    </dsp:sp>
    <dsp:sp modelId="{A94329DC-679F-0246-8882-2A17F433B4E4}">
      <dsp:nvSpPr>
        <dsp:cNvPr id="0" name=""/>
        <dsp:cNvSpPr/>
      </dsp:nvSpPr>
      <dsp:spPr>
        <a:xfrm>
          <a:off x="5555772" y="3856322"/>
          <a:ext cx="1919359" cy="585404"/>
        </a:xfrm>
        <a:prstGeom prst="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1244600">
            <a:lnSpc>
              <a:spcPct val="90000"/>
            </a:lnSpc>
            <a:spcBef>
              <a:spcPct val="0"/>
            </a:spcBef>
            <a:spcAft>
              <a:spcPct val="35000"/>
            </a:spcAft>
          </a:pPr>
          <a:r>
            <a:rPr lang="zh-CN" altLang="en-US" sz="2800" kern="1200" dirty="0" smtClean="0">
              <a:latin typeface="微软雅黑" panose="020B0503020204020204" pitchFamily="34" charset="-122"/>
              <a:ea typeface="微软雅黑" panose="020B0503020204020204" pitchFamily="34" charset="-122"/>
              <a:cs typeface="微软雅黑" panose="020B0503020204020204" pitchFamily="34" charset="-122"/>
            </a:rPr>
            <a:t>结果</a:t>
          </a:r>
          <a:endParaRPr lang="zh-CN" altLang="en-US" sz="2800" kern="1200" dirty="0">
            <a:latin typeface="微软雅黑" panose="020B0503020204020204" pitchFamily="34" charset="-122"/>
            <a:ea typeface="微软雅黑" panose="020B0503020204020204" pitchFamily="34" charset="-122"/>
            <a:cs typeface="微软雅黑" panose="020B0503020204020204" pitchFamily="34" charset="-122"/>
          </a:endParaRPr>
        </a:p>
      </dsp:txBody>
      <dsp:txXfrm>
        <a:off x="5555772" y="3856322"/>
        <a:ext cx="1919359" cy="585404"/>
      </dsp:txXfrm>
    </dsp:sp>
  </dsp:spTree>
</dsp:drawing>
</file>

<file path=ppt/diagrams/drawing4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87AACF3-17EE-0D46-8480-00A78A6B8824}">
      <dsp:nvSpPr>
        <dsp:cNvPr id="0" name=""/>
        <dsp:cNvSpPr/>
      </dsp:nvSpPr>
      <dsp:spPr>
        <a:xfrm>
          <a:off x="7179497" y="3876144"/>
          <a:ext cx="368690" cy="91440"/>
        </a:xfrm>
        <a:custGeom>
          <a:avLst/>
          <a:gdLst/>
          <a:ahLst/>
          <a:cxnLst/>
          <a:rect l="0" t="0" r="0" b="0"/>
          <a:pathLst>
            <a:path>
              <a:moveTo>
                <a:pt x="0" y="45720"/>
              </a:moveTo>
              <a:lnTo>
                <a:pt x="368690" y="45720"/>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DF27462-E06A-4B40-A09D-5202EEE6A6A3}">
      <dsp:nvSpPr>
        <dsp:cNvPr id="0" name=""/>
        <dsp:cNvSpPr/>
      </dsp:nvSpPr>
      <dsp:spPr>
        <a:xfrm>
          <a:off x="4967356" y="2948448"/>
          <a:ext cx="368690" cy="973415"/>
        </a:xfrm>
        <a:custGeom>
          <a:avLst/>
          <a:gdLst/>
          <a:ahLst/>
          <a:cxnLst/>
          <a:rect l="0" t="0" r="0" b="0"/>
          <a:pathLst>
            <a:path>
              <a:moveTo>
                <a:pt x="0" y="0"/>
              </a:moveTo>
              <a:lnTo>
                <a:pt x="184345" y="0"/>
              </a:lnTo>
              <a:lnTo>
                <a:pt x="184345" y="973415"/>
              </a:lnTo>
              <a:lnTo>
                <a:pt x="368690" y="973415"/>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8444C0D-C711-7D4B-85C9-F9F64E6F9CBE}">
      <dsp:nvSpPr>
        <dsp:cNvPr id="0" name=""/>
        <dsp:cNvSpPr/>
      </dsp:nvSpPr>
      <dsp:spPr>
        <a:xfrm>
          <a:off x="7179497" y="2901020"/>
          <a:ext cx="368690" cy="91440"/>
        </a:xfrm>
        <a:custGeom>
          <a:avLst/>
          <a:gdLst/>
          <a:ahLst/>
          <a:cxnLst/>
          <a:rect l="0" t="0" r="0" b="0"/>
          <a:pathLst>
            <a:path>
              <a:moveTo>
                <a:pt x="0" y="45720"/>
              </a:moveTo>
              <a:lnTo>
                <a:pt x="368690" y="45720"/>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583C949-48DB-6C46-9BD1-09A95083A7A6}">
      <dsp:nvSpPr>
        <dsp:cNvPr id="0" name=""/>
        <dsp:cNvSpPr/>
      </dsp:nvSpPr>
      <dsp:spPr>
        <a:xfrm>
          <a:off x="4967356" y="2901020"/>
          <a:ext cx="368690" cy="91440"/>
        </a:xfrm>
        <a:custGeom>
          <a:avLst/>
          <a:gdLst/>
          <a:ahLst/>
          <a:cxnLst/>
          <a:rect l="0" t="0" r="0" b="0"/>
          <a:pathLst>
            <a:path>
              <a:moveTo>
                <a:pt x="0" y="47427"/>
              </a:moveTo>
              <a:lnTo>
                <a:pt x="184345" y="47427"/>
              </a:lnTo>
              <a:lnTo>
                <a:pt x="184345" y="45720"/>
              </a:lnTo>
              <a:lnTo>
                <a:pt x="368690" y="45720"/>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EAC7664-DE67-3642-BF66-D03793F54C14}">
      <dsp:nvSpPr>
        <dsp:cNvPr id="0" name=""/>
        <dsp:cNvSpPr/>
      </dsp:nvSpPr>
      <dsp:spPr>
        <a:xfrm>
          <a:off x="7179497" y="1929312"/>
          <a:ext cx="368690" cy="91440"/>
        </a:xfrm>
        <a:custGeom>
          <a:avLst/>
          <a:gdLst/>
          <a:ahLst/>
          <a:cxnLst/>
          <a:rect l="0" t="0" r="0" b="0"/>
          <a:pathLst>
            <a:path>
              <a:moveTo>
                <a:pt x="0" y="45720"/>
              </a:moveTo>
              <a:lnTo>
                <a:pt x="368690" y="45720"/>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10A4482-DD73-7A47-B902-E8D86654AEEA}">
      <dsp:nvSpPr>
        <dsp:cNvPr id="0" name=""/>
        <dsp:cNvSpPr/>
      </dsp:nvSpPr>
      <dsp:spPr>
        <a:xfrm>
          <a:off x="4967356" y="1975032"/>
          <a:ext cx="368690" cy="973415"/>
        </a:xfrm>
        <a:custGeom>
          <a:avLst/>
          <a:gdLst/>
          <a:ahLst/>
          <a:cxnLst/>
          <a:rect l="0" t="0" r="0" b="0"/>
          <a:pathLst>
            <a:path>
              <a:moveTo>
                <a:pt x="0" y="973415"/>
              </a:moveTo>
              <a:lnTo>
                <a:pt x="184345" y="973415"/>
              </a:lnTo>
              <a:lnTo>
                <a:pt x="184345" y="0"/>
              </a:lnTo>
              <a:lnTo>
                <a:pt x="368690" y="0"/>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BA94B06-172D-A641-B895-CE5041C13DE1}">
      <dsp:nvSpPr>
        <dsp:cNvPr id="0" name=""/>
        <dsp:cNvSpPr/>
      </dsp:nvSpPr>
      <dsp:spPr>
        <a:xfrm>
          <a:off x="4271" y="2190695"/>
          <a:ext cx="4963085" cy="1515506"/>
        </a:xfrm>
        <a:prstGeom prst="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1422400">
            <a:lnSpc>
              <a:spcPct val="90000"/>
            </a:lnSpc>
            <a:spcBef>
              <a:spcPct val="0"/>
            </a:spcBef>
            <a:spcAft>
              <a:spcPct val="35000"/>
            </a:spcAft>
          </a:pPr>
          <a:r>
            <a:rPr lang="en-US" altLang="zh-CN" sz="3200" kern="1200" dirty="0" smtClean="0">
              <a:latin typeface="微软雅黑" panose="020B0503020204020204" pitchFamily="34" charset="-122"/>
              <a:ea typeface="微软雅黑" panose="020B0503020204020204" pitchFamily="34" charset="-122"/>
              <a:cs typeface="微软雅黑" panose="020B0503020204020204" pitchFamily="34" charset="-122"/>
            </a:rPr>
            <a:t>2.</a:t>
          </a:r>
          <a:r>
            <a:rPr lang="zh-CN" altLang="en-US" sz="3200" kern="1200" dirty="0" smtClean="0">
              <a:latin typeface="微软雅黑" panose="020B0503020204020204" pitchFamily="34" charset="-122"/>
              <a:ea typeface="微软雅黑" panose="020B0503020204020204" pitchFamily="34" charset="-122"/>
              <a:cs typeface="微软雅黑" panose="020B0503020204020204" pitchFamily="34" charset="-122"/>
            </a:rPr>
            <a:t>资本主义经济制度的</a:t>
          </a:r>
        </a:p>
        <a:p>
          <a:pPr lvl="0" algn="ctr" defTabSz="1422400">
            <a:lnSpc>
              <a:spcPct val="90000"/>
            </a:lnSpc>
            <a:spcBef>
              <a:spcPct val="0"/>
            </a:spcBef>
            <a:spcAft>
              <a:spcPct val="35000"/>
            </a:spcAft>
          </a:pPr>
          <a:r>
            <a:rPr lang="zh-CN" altLang="en-US" sz="3200" kern="1200" dirty="0" smtClean="0">
              <a:latin typeface="微软雅黑" panose="020B0503020204020204" pitchFamily="34" charset="-122"/>
              <a:ea typeface="微软雅黑" panose="020B0503020204020204" pitchFamily="34" charset="-122"/>
              <a:cs typeface="微软雅黑" panose="020B0503020204020204" pitchFamily="34" charset="-122"/>
            </a:rPr>
            <a:t>本质特征</a:t>
          </a:r>
          <a:endParaRPr lang="zh-CN" altLang="en-US" sz="3200" kern="1200" dirty="0">
            <a:latin typeface="微软雅黑" panose="020B0503020204020204" pitchFamily="34" charset="-122"/>
            <a:ea typeface="微软雅黑" panose="020B0503020204020204" pitchFamily="34" charset="-122"/>
            <a:cs typeface="微软雅黑" panose="020B0503020204020204" pitchFamily="34" charset="-122"/>
          </a:endParaRPr>
        </a:p>
      </dsp:txBody>
      <dsp:txXfrm>
        <a:off x="4271" y="2190695"/>
        <a:ext cx="4963085" cy="1515506"/>
      </dsp:txXfrm>
    </dsp:sp>
    <dsp:sp modelId="{8B7FDCD3-9C17-7D43-9E36-1F184B8E7A68}">
      <dsp:nvSpPr>
        <dsp:cNvPr id="0" name=""/>
        <dsp:cNvSpPr/>
      </dsp:nvSpPr>
      <dsp:spPr>
        <a:xfrm>
          <a:off x="5336046" y="1693906"/>
          <a:ext cx="1843450" cy="562252"/>
        </a:xfrm>
        <a:prstGeom prst="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1422400">
            <a:lnSpc>
              <a:spcPct val="90000"/>
            </a:lnSpc>
            <a:spcBef>
              <a:spcPct val="0"/>
            </a:spcBef>
            <a:spcAft>
              <a:spcPct val="35000"/>
            </a:spcAft>
          </a:pPr>
          <a:r>
            <a:rPr lang="zh-CN" altLang="en-US" sz="3200" kern="1200" dirty="0" smtClean="0">
              <a:latin typeface="微软雅黑" panose="020B0503020204020204" pitchFamily="34" charset="-122"/>
              <a:ea typeface="微软雅黑" panose="020B0503020204020204" pitchFamily="34" charset="-122"/>
              <a:cs typeface="微软雅黑" panose="020B0503020204020204" pitchFamily="34" charset="-122"/>
            </a:rPr>
            <a:t>条件</a:t>
          </a:r>
          <a:endParaRPr lang="zh-CN" altLang="en-US" sz="3200" kern="1200" dirty="0">
            <a:latin typeface="微软雅黑" panose="020B0503020204020204" pitchFamily="34" charset="-122"/>
            <a:ea typeface="微软雅黑" panose="020B0503020204020204" pitchFamily="34" charset="-122"/>
            <a:cs typeface="微软雅黑" panose="020B0503020204020204" pitchFamily="34" charset="-122"/>
          </a:endParaRPr>
        </a:p>
      </dsp:txBody>
      <dsp:txXfrm>
        <a:off x="5336046" y="1693906"/>
        <a:ext cx="1843450" cy="562252"/>
      </dsp:txXfrm>
    </dsp:sp>
    <dsp:sp modelId="{EFC4E3A8-1DBB-5D47-B6E9-7D85954D8358}">
      <dsp:nvSpPr>
        <dsp:cNvPr id="0" name=""/>
        <dsp:cNvSpPr/>
      </dsp:nvSpPr>
      <dsp:spPr>
        <a:xfrm>
          <a:off x="7548187" y="1617381"/>
          <a:ext cx="3953482" cy="715303"/>
        </a:xfrm>
        <a:prstGeom prst="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1422400">
            <a:lnSpc>
              <a:spcPct val="90000"/>
            </a:lnSpc>
            <a:spcBef>
              <a:spcPct val="0"/>
            </a:spcBef>
            <a:spcAft>
              <a:spcPct val="35000"/>
            </a:spcAft>
          </a:pPr>
          <a:r>
            <a:rPr lang="zh-CN" altLang="en-US" sz="3200" kern="1200" dirty="0" smtClean="0">
              <a:latin typeface="微软雅黑" panose="020B0503020204020204" pitchFamily="34" charset="-122"/>
              <a:ea typeface="微软雅黑" panose="020B0503020204020204" pitchFamily="34" charset="-122"/>
              <a:cs typeface="微软雅黑" panose="020B0503020204020204" pitchFamily="34" charset="-122"/>
            </a:rPr>
            <a:t>劳动力</a:t>
          </a:r>
          <a:endParaRPr lang="zh-CN" altLang="en-US" sz="3200" kern="1200" dirty="0">
            <a:latin typeface="微软雅黑" panose="020B0503020204020204" pitchFamily="34" charset="-122"/>
            <a:ea typeface="微软雅黑" panose="020B0503020204020204" pitchFamily="34" charset="-122"/>
            <a:cs typeface="微软雅黑" panose="020B0503020204020204" pitchFamily="34" charset="-122"/>
          </a:endParaRPr>
        </a:p>
      </dsp:txBody>
      <dsp:txXfrm>
        <a:off x="7548187" y="1617381"/>
        <a:ext cx="3953482" cy="715303"/>
      </dsp:txXfrm>
    </dsp:sp>
    <dsp:sp modelId="{16A96853-E331-7244-B182-F7397BF6BB4D}">
      <dsp:nvSpPr>
        <dsp:cNvPr id="0" name=""/>
        <dsp:cNvSpPr/>
      </dsp:nvSpPr>
      <dsp:spPr>
        <a:xfrm>
          <a:off x="5336046" y="2665614"/>
          <a:ext cx="1843450" cy="562252"/>
        </a:xfrm>
        <a:prstGeom prst="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1422400">
            <a:lnSpc>
              <a:spcPct val="90000"/>
            </a:lnSpc>
            <a:spcBef>
              <a:spcPct val="0"/>
            </a:spcBef>
            <a:spcAft>
              <a:spcPct val="35000"/>
            </a:spcAft>
          </a:pPr>
          <a:r>
            <a:rPr lang="zh-CN" altLang="en-US" sz="3200" kern="1200" dirty="0" smtClean="0">
              <a:latin typeface="微软雅黑" panose="020B0503020204020204" pitchFamily="34" charset="-122"/>
              <a:ea typeface="微软雅黑" panose="020B0503020204020204" pitchFamily="34" charset="-122"/>
              <a:cs typeface="微软雅黑" panose="020B0503020204020204" pitchFamily="34" charset="-122"/>
            </a:rPr>
            <a:t>过程</a:t>
          </a:r>
          <a:endParaRPr lang="zh-CN" altLang="en-US" sz="3200" kern="1200" dirty="0">
            <a:latin typeface="微软雅黑" panose="020B0503020204020204" pitchFamily="34" charset="-122"/>
            <a:ea typeface="微软雅黑" panose="020B0503020204020204" pitchFamily="34" charset="-122"/>
            <a:cs typeface="微软雅黑" panose="020B0503020204020204" pitchFamily="34" charset="-122"/>
          </a:endParaRPr>
        </a:p>
      </dsp:txBody>
      <dsp:txXfrm>
        <a:off x="5336046" y="2665614"/>
        <a:ext cx="1843450" cy="562252"/>
      </dsp:txXfrm>
    </dsp:sp>
    <dsp:sp modelId="{E64D69F5-657B-EF40-B558-6306C8F7F582}">
      <dsp:nvSpPr>
        <dsp:cNvPr id="0" name=""/>
        <dsp:cNvSpPr/>
      </dsp:nvSpPr>
      <dsp:spPr>
        <a:xfrm>
          <a:off x="7548187" y="2563115"/>
          <a:ext cx="3941942" cy="767249"/>
        </a:xfrm>
        <a:prstGeom prst="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1422400">
            <a:lnSpc>
              <a:spcPct val="90000"/>
            </a:lnSpc>
            <a:spcBef>
              <a:spcPct val="0"/>
            </a:spcBef>
            <a:spcAft>
              <a:spcPct val="35000"/>
            </a:spcAft>
          </a:pPr>
          <a:r>
            <a:rPr lang="zh-CN" altLang="en-US" sz="3200" kern="1200" dirty="0" smtClean="0">
              <a:latin typeface="微软雅黑" panose="020B0503020204020204" pitchFamily="34" charset="-122"/>
              <a:ea typeface="微软雅黑" panose="020B0503020204020204" pitchFamily="34" charset="-122"/>
              <a:cs typeface="微软雅黑" panose="020B0503020204020204" pitchFamily="34" charset="-122"/>
            </a:rPr>
            <a:t>资本主义生产过程</a:t>
          </a:r>
          <a:endParaRPr lang="zh-CN" altLang="en-US" sz="3200" kern="1200" dirty="0">
            <a:latin typeface="微软雅黑" panose="020B0503020204020204" pitchFamily="34" charset="-122"/>
            <a:ea typeface="微软雅黑" panose="020B0503020204020204" pitchFamily="34" charset="-122"/>
            <a:cs typeface="微软雅黑" panose="020B0503020204020204" pitchFamily="34" charset="-122"/>
          </a:endParaRPr>
        </a:p>
      </dsp:txBody>
      <dsp:txXfrm>
        <a:off x="7548187" y="2563115"/>
        <a:ext cx="3941942" cy="767249"/>
      </dsp:txXfrm>
    </dsp:sp>
    <dsp:sp modelId="{A94329DC-679F-0246-8882-2A17F433B4E4}">
      <dsp:nvSpPr>
        <dsp:cNvPr id="0" name=""/>
        <dsp:cNvSpPr/>
      </dsp:nvSpPr>
      <dsp:spPr>
        <a:xfrm>
          <a:off x="5336046" y="3640738"/>
          <a:ext cx="1843450" cy="562252"/>
        </a:xfrm>
        <a:prstGeom prst="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1422400">
            <a:lnSpc>
              <a:spcPct val="90000"/>
            </a:lnSpc>
            <a:spcBef>
              <a:spcPct val="0"/>
            </a:spcBef>
            <a:spcAft>
              <a:spcPct val="35000"/>
            </a:spcAft>
          </a:pPr>
          <a:r>
            <a:rPr lang="zh-CN" altLang="en-US" sz="3200" kern="1200" dirty="0" smtClean="0">
              <a:latin typeface="微软雅黑" panose="020B0503020204020204" pitchFamily="34" charset="-122"/>
              <a:ea typeface="微软雅黑" panose="020B0503020204020204" pitchFamily="34" charset="-122"/>
              <a:cs typeface="微软雅黑" panose="020B0503020204020204" pitchFamily="34" charset="-122"/>
            </a:rPr>
            <a:t>结果</a:t>
          </a:r>
          <a:endParaRPr lang="zh-CN" altLang="en-US" sz="3200" kern="1200" dirty="0">
            <a:latin typeface="微软雅黑" panose="020B0503020204020204" pitchFamily="34" charset="-122"/>
            <a:ea typeface="微软雅黑" panose="020B0503020204020204" pitchFamily="34" charset="-122"/>
            <a:cs typeface="微软雅黑" panose="020B0503020204020204" pitchFamily="34" charset="-122"/>
          </a:endParaRPr>
        </a:p>
      </dsp:txBody>
      <dsp:txXfrm>
        <a:off x="5336046" y="3640738"/>
        <a:ext cx="1843450" cy="562252"/>
      </dsp:txXfrm>
    </dsp:sp>
    <dsp:sp modelId="{79E5E50C-4975-7F4A-B3EC-2E0AA8791CF6}">
      <dsp:nvSpPr>
        <dsp:cNvPr id="0" name=""/>
        <dsp:cNvSpPr/>
      </dsp:nvSpPr>
      <dsp:spPr>
        <a:xfrm>
          <a:off x="7548187" y="3560797"/>
          <a:ext cx="3919729" cy="722134"/>
        </a:xfrm>
        <a:prstGeom prst="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1422400">
            <a:lnSpc>
              <a:spcPct val="90000"/>
            </a:lnSpc>
            <a:spcBef>
              <a:spcPct val="0"/>
            </a:spcBef>
            <a:spcAft>
              <a:spcPct val="35000"/>
            </a:spcAft>
          </a:pPr>
          <a:r>
            <a:rPr lang="zh-CN" altLang="en-US" sz="3200" kern="1200" dirty="0" smtClean="0">
              <a:latin typeface="微软雅黑" panose="020B0503020204020204" pitchFamily="34" charset="-122"/>
              <a:ea typeface="微软雅黑" panose="020B0503020204020204" pitchFamily="34" charset="-122"/>
              <a:cs typeface="微软雅黑" panose="020B0503020204020204" pitchFamily="34" charset="-122"/>
            </a:rPr>
            <a:t>资本积累</a:t>
          </a:r>
          <a:endParaRPr lang="zh-CN" altLang="en-US" sz="3200" kern="1200" dirty="0">
            <a:latin typeface="微软雅黑" panose="020B0503020204020204" pitchFamily="34" charset="-122"/>
            <a:ea typeface="微软雅黑" panose="020B0503020204020204" pitchFamily="34" charset="-122"/>
            <a:cs typeface="微软雅黑" panose="020B0503020204020204" pitchFamily="34" charset="-122"/>
          </a:endParaRPr>
        </a:p>
      </dsp:txBody>
      <dsp:txXfrm>
        <a:off x="7548187" y="3560797"/>
        <a:ext cx="3919729" cy="72213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41D638-9024-7B46-B723-4B78845476C0}">
      <dsp:nvSpPr>
        <dsp:cNvPr id="0" name=""/>
        <dsp:cNvSpPr/>
      </dsp:nvSpPr>
      <dsp:spPr>
        <a:xfrm>
          <a:off x="2393737" y="722257"/>
          <a:ext cx="302834" cy="325547"/>
        </a:xfrm>
        <a:custGeom>
          <a:avLst/>
          <a:gdLst/>
          <a:ahLst/>
          <a:cxnLst/>
          <a:rect l="0" t="0" r="0" b="0"/>
          <a:pathLst>
            <a:path>
              <a:moveTo>
                <a:pt x="0" y="0"/>
              </a:moveTo>
              <a:lnTo>
                <a:pt x="151417" y="0"/>
              </a:lnTo>
              <a:lnTo>
                <a:pt x="151417" y="325547"/>
              </a:lnTo>
              <a:lnTo>
                <a:pt x="302834" y="325547"/>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962CAF8-E475-2944-81A5-E668F795D11E}">
      <dsp:nvSpPr>
        <dsp:cNvPr id="0" name=""/>
        <dsp:cNvSpPr/>
      </dsp:nvSpPr>
      <dsp:spPr>
        <a:xfrm>
          <a:off x="2393737" y="396710"/>
          <a:ext cx="302834" cy="325547"/>
        </a:xfrm>
        <a:custGeom>
          <a:avLst/>
          <a:gdLst/>
          <a:ahLst/>
          <a:cxnLst/>
          <a:rect l="0" t="0" r="0" b="0"/>
          <a:pathLst>
            <a:path>
              <a:moveTo>
                <a:pt x="0" y="325547"/>
              </a:moveTo>
              <a:lnTo>
                <a:pt x="151417" y="325547"/>
              </a:lnTo>
              <a:lnTo>
                <a:pt x="151417" y="0"/>
              </a:lnTo>
              <a:lnTo>
                <a:pt x="302834" y="0"/>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EAC7664-DE67-3642-BF66-D03793F54C14}">
      <dsp:nvSpPr>
        <dsp:cNvPr id="0" name=""/>
        <dsp:cNvSpPr/>
      </dsp:nvSpPr>
      <dsp:spPr>
        <a:xfrm>
          <a:off x="1064370" y="676537"/>
          <a:ext cx="302834" cy="91440"/>
        </a:xfrm>
        <a:custGeom>
          <a:avLst/>
          <a:gdLst/>
          <a:ahLst/>
          <a:cxnLst/>
          <a:rect l="0" t="0" r="0" b="0"/>
          <a:pathLst>
            <a:path>
              <a:moveTo>
                <a:pt x="0" y="45720"/>
              </a:moveTo>
              <a:lnTo>
                <a:pt x="302834" y="45720"/>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BA6818B-09BA-4640-8804-C01D96041BF1}">
      <dsp:nvSpPr>
        <dsp:cNvPr id="0" name=""/>
        <dsp:cNvSpPr/>
      </dsp:nvSpPr>
      <dsp:spPr>
        <a:xfrm>
          <a:off x="1118" y="491346"/>
          <a:ext cx="1063251" cy="461822"/>
        </a:xfrm>
        <a:prstGeom prst="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zh-CN" altLang="en-US" sz="1600" kern="1200" dirty="0" smtClean="0">
              <a:latin typeface="微软雅黑" panose="020B0503020204020204" pitchFamily="34" charset="-122"/>
              <a:ea typeface="微软雅黑" panose="020B0503020204020204" pitchFamily="34" charset="-122"/>
              <a:cs typeface="微软雅黑" panose="020B0503020204020204" pitchFamily="34" charset="-122"/>
            </a:rPr>
            <a:t>条件</a:t>
          </a:r>
          <a:endParaRPr lang="zh-CN" altLang="en-US" sz="1600" kern="1200" dirty="0">
            <a:latin typeface="微软雅黑" panose="020B0503020204020204" pitchFamily="34" charset="-122"/>
            <a:ea typeface="微软雅黑" panose="020B0503020204020204" pitchFamily="34" charset="-122"/>
            <a:cs typeface="微软雅黑" panose="020B0503020204020204" pitchFamily="34" charset="-122"/>
          </a:endParaRPr>
        </a:p>
      </dsp:txBody>
      <dsp:txXfrm>
        <a:off x="1118" y="491346"/>
        <a:ext cx="1063251" cy="461822"/>
      </dsp:txXfrm>
    </dsp:sp>
    <dsp:sp modelId="{EFC4E3A8-1DBB-5D47-B6E9-7D85954D8358}">
      <dsp:nvSpPr>
        <dsp:cNvPr id="0" name=""/>
        <dsp:cNvSpPr/>
      </dsp:nvSpPr>
      <dsp:spPr>
        <a:xfrm>
          <a:off x="1367204" y="492103"/>
          <a:ext cx="1026532" cy="460307"/>
        </a:xfrm>
        <a:prstGeom prst="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zh-CN" altLang="en-US" sz="1600" kern="1200" dirty="0" smtClean="0">
              <a:latin typeface="微软雅黑" panose="020B0503020204020204" pitchFamily="34" charset="-122"/>
              <a:ea typeface="微软雅黑" panose="020B0503020204020204" pitchFamily="34" charset="-122"/>
              <a:cs typeface="微软雅黑" panose="020B0503020204020204" pitchFamily="34" charset="-122"/>
            </a:rPr>
            <a:t>劳动力</a:t>
          </a:r>
          <a:endParaRPr lang="zh-CN" altLang="en-US" sz="1600" kern="1200" dirty="0">
            <a:latin typeface="微软雅黑" panose="020B0503020204020204" pitchFamily="34" charset="-122"/>
            <a:ea typeface="微软雅黑" panose="020B0503020204020204" pitchFamily="34" charset="-122"/>
            <a:cs typeface="微软雅黑" panose="020B0503020204020204" pitchFamily="34" charset="-122"/>
          </a:endParaRPr>
        </a:p>
      </dsp:txBody>
      <dsp:txXfrm>
        <a:off x="1367204" y="492103"/>
        <a:ext cx="1026532" cy="460307"/>
      </dsp:txXfrm>
    </dsp:sp>
    <dsp:sp modelId="{2084C0C2-1681-4041-8EBB-62785D095E41}">
      <dsp:nvSpPr>
        <dsp:cNvPr id="0" name=""/>
        <dsp:cNvSpPr/>
      </dsp:nvSpPr>
      <dsp:spPr>
        <a:xfrm>
          <a:off x="2696571" y="165799"/>
          <a:ext cx="1539140" cy="461822"/>
        </a:xfrm>
        <a:prstGeom prst="rect">
          <a:avLst/>
        </a:prstGeom>
        <a:no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zh-CN" altLang="en-US" sz="1600" kern="1200" dirty="0" smtClean="0">
              <a:latin typeface="微软雅黑" panose="020B0503020204020204" pitchFamily="34" charset="-122"/>
              <a:ea typeface="微软雅黑" panose="020B0503020204020204" pitchFamily="34" charset="-122"/>
              <a:cs typeface="微软雅黑" panose="020B0503020204020204" pitchFamily="34" charset="-122"/>
            </a:rPr>
            <a:t>劳动力成为商品</a:t>
          </a:r>
          <a:endParaRPr lang="zh-CN" altLang="en-US" sz="1600" kern="1200" dirty="0">
            <a:latin typeface="微软雅黑" panose="020B0503020204020204" pitchFamily="34" charset="-122"/>
            <a:ea typeface="微软雅黑" panose="020B0503020204020204" pitchFamily="34" charset="-122"/>
            <a:cs typeface="微软雅黑" panose="020B0503020204020204" pitchFamily="34" charset="-122"/>
          </a:endParaRPr>
        </a:p>
      </dsp:txBody>
      <dsp:txXfrm>
        <a:off x="2696571" y="165799"/>
        <a:ext cx="1539140" cy="461822"/>
      </dsp:txXfrm>
    </dsp:sp>
    <dsp:sp modelId="{588FEF5E-8F14-8044-9F5B-80CF98C0FC68}">
      <dsp:nvSpPr>
        <dsp:cNvPr id="0" name=""/>
        <dsp:cNvSpPr/>
      </dsp:nvSpPr>
      <dsp:spPr>
        <a:xfrm>
          <a:off x="2696571" y="816893"/>
          <a:ext cx="2054837" cy="461822"/>
        </a:xfrm>
        <a:prstGeom prst="rect">
          <a:avLst/>
        </a:prstGeom>
        <a:solidFill>
          <a:srgbClr val="C00000"/>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zh-CN" altLang="en-US" sz="1600" kern="1200" dirty="0" smtClean="0">
              <a:latin typeface="微软雅黑" panose="020B0503020204020204" pitchFamily="34" charset="-122"/>
              <a:ea typeface="微软雅黑" panose="020B0503020204020204" pitchFamily="34" charset="-122"/>
              <a:cs typeface="微软雅黑" panose="020B0503020204020204" pitchFamily="34" charset="-122"/>
            </a:rPr>
            <a:t>劳动力使用价值和价值</a:t>
          </a:r>
          <a:endParaRPr lang="zh-CN" altLang="en-US" sz="1600" kern="1200" dirty="0">
            <a:latin typeface="微软雅黑" panose="020B0503020204020204" pitchFamily="34" charset="-122"/>
            <a:ea typeface="微软雅黑" panose="020B0503020204020204" pitchFamily="34" charset="-122"/>
            <a:cs typeface="微软雅黑" panose="020B0503020204020204" pitchFamily="34" charset="-122"/>
          </a:endParaRPr>
        </a:p>
      </dsp:txBody>
      <dsp:txXfrm>
        <a:off x="2696571" y="816893"/>
        <a:ext cx="2054837" cy="46182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41D638-9024-7B46-B723-4B78845476C0}">
      <dsp:nvSpPr>
        <dsp:cNvPr id="0" name=""/>
        <dsp:cNvSpPr/>
      </dsp:nvSpPr>
      <dsp:spPr>
        <a:xfrm>
          <a:off x="2393737" y="722257"/>
          <a:ext cx="302834" cy="325547"/>
        </a:xfrm>
        <a:custGeom>
          <a:avLst/>
          <a:gdLst/>
          <a:ahLst/>
          <a:cxnLst/>
          <a:rect l="0" t="0" r="0" b="0"/>
          <a:pathLst>
            <a:path>
              <a:moveTo>
                <a:pt x="0" y="0"/>
              </a:moveTo>
              <a:lnTo>
                <a:pt x="151417" y="0"/>
              </a:lnTo>
              <a:lnTo>
                <a:pt x="151417" y="325547"/>
              </a:lnTo>
              <a:lnTo>
                <a:pt x="302834" y="325547"/>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962CAF8-E475-2944-81A5-E668F795D11E}">
      <dsp:nvSpPr>
        <dsp:cNvPr id="0" name=""/>
        <dsp:cNvSpPr/>
      </dsp:nvSpPr>
      <dsp:spPr>
        <a:xfrm>
          <a:off x="2393737" y="396710"/>
          <a:ext cx="302834" cy="325547"/>
        </a:xfrm>
        <a:custGeom>
          <a:avLst/>
          <a:gdLst/>
          <a:ahLst/>
          <a:cxnLst/>
          <a:rect l="0" t="0" r="0" b="0"/>
          <a:pathLst>
            <a:path>
              <a:moveTo>
                <a:pt x="0" y="325547"/>
              </a:moveTo>
              <a:lnTo>
                <a:pt x="151417" y="325547"/>
              </a:lnTo>
              <a:lnTo>
                <a:pt x="151417" y="0"/>
              </a:lnTo>
              <a:lnTo>
                <a:pt x="302834" y="0"/>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EAC7664-DE67-3642-BF66-D03793F54C14}">
      <dsp:nvSpPr>
        <dsp:cNvPr id="0" name=""/>
        <dsp:cNvSpPr/>
      </dsp:nvSpPr>
      <dsp:spPr>
        <a:xfrm>
          <a:off x="1064370" y="676537"/>
          <a:ext cx="302834" cy="91440"/>
        </a:xfrm>
        <a:custGeom>
          <a:avLst/>
          <a:gdLst/>
          <a:ahLst/>
          <a:cxnLst/>
          <a:rect l="0" t="0" r="0" b="0"/>
          <a:pathLst>
            <a:path>
              <a:moveTo>
                <a:pt x="0" y="45720"/>
              </a:moveTo>
              <a:lnTo>
                <a:pt x="302834" y="45720"/>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BA6818B-09BA-4640-8804-C01D96041BF1}">
      <dsp:nvSpPr>
        <dsp:cNvPr id="0" name=""/>
        <dsp:cNvSpPr/>
      </dsp:nvSpPr>
      <dsp:spPr>
        <a:xfrm>
          <a:off x="1118" y="491346"/>
          <a:ext cx="1063251" cy="461822"/>
        </a:xfrm>
        <a:prstGeom prst="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zh-CN" altLang="en-US" sz="1600" kern="1200" dirty="0" smtClean="0">
              <a:latin typeface="微软雅黑" panose="020B0503020204020204" pitchFamily="34" charset="-122"/>
              <a:ea typeface="微软雅黑" panose="020B0503020204020204" pitchFamily="34" charset="-122"/>
              <a:cs typeface="微软雅黑" panose="020B0503020204020204" pitchFamily="34" charset="-122"/>
            </a:rPr>
            <a:t>条件</a:t>
          </a:r>
          <a:endParaRPr lang="zh-CN" altLang="en-US" sz="1600" kern="1200" dirty="0">
            <a:latin typeface="微软雅黑" panose="020B0503020204020204" pitchFamily="34" charset="-122"/>
            <a:ea typeface="微软雅黑" panose="020B0503020204020204" pitchFamily="34" charset="-122"/>
            <a:cs typeface="微软雅黑" panose="020B0503020204020204" pitchFamily="34" charset="-122"/>
          </a:endParaRPr>
        </a:p>
      </dsp:txBody>
      <dsp:txXfrm>
        <a:off x="1118" y="491346"/>
        <a:ext cx="1063251" cy="461822"/>
      </dsp:txXfrm>
    </dsp:sp>
    <dsp:sp modelId="{EFC4E3A8-1DBB-5D47-B6E9-7D85954D8358}">
      <dsp:nvSpPr>
        <dsp:cNvPr id="0" name=""/>
        <dsp:cNvSpPr/>
      </dsp:nvSpPr>
      <dsp:spPr>
        <a:xfrm>
          <a:off x="1367204" y="492103"/>
          <a:ext cx="1026532" cy="460307"/>
        </a:xfrm>
        <a:prstGeom prst="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zh-CN" altLang="en-US" sz="1600" kern="1200" dirty="0" smtClean="0">
              <a:latin typeface="微软雅黑" panose="020B0503020204020204" pitchFamily="34" charset="-122"/>
              <a:ea typeface="微软雅黑" panose="020B0503020204020204" pitchFamily="34" charset="-122"/>
              <a:cs typeface="微软雅黑" panose="020B0503020204020204" pitchFamily="34" charset="-122"/>
            </a:rPr>
            <a:t>劳动力</a:t>
          </a:r>
          <a:endParaRPr lang="zh-CN" altLang="en-US" sz="1600" kern="1200" dirty="0">
            <a:latin typeface="微软雅黑" panose="020B0503020204020204" pitchFamily="34" charset="-122"/>
            <a:ea typeface="微软雅黑" panose="020B0503020204020204" pitchFamily="34" charset="-122"/>
            <a:cs typeface="微软雅黑" panose="020B0503020204020204" pitchFamily="34" charset="-122"/>
          </a:endParaRPr>
        </a:p>
      </dsp:txBody>
      <dsp:txXfrm>
        <a:off x="1367204" y="492103"/>
        <a:ext cx="1026532" cy="460307"/>
      </dsp:txXfrm>
    </dsp:sp>
    <dsp:sp modelId="{2084C0C2-1681-4041-8EBB-62785D095E41}">
      <dsp:nvSpPr>
        <dsp:cNvPr id="0" name=""/>
        <dsp:cNvSpPr/>
      </dsp:nvSpPr>
      <dsp:spPr>
        <a:xfrm>
          <a:off x="2696571" y="165799"/>
          <a:ext cx="1539140" cy="461822"/>
        </a:xfrm>
        <a:prstGeom prst="rect">
          <a:avLst/>
        </a:prstGeom>
        <a:no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zh-CN" altLang="en-US" sz="1600" kern="1200" dirty="0" smtClean="0">
              <a:latin typeface="微软雅黑" panose="020B0503020204020204" pitchFamily="34" charset="-122"/>
              <a:ea typeface="微软雅黑" panose="020B0503020204020204" pitchFamily="34" charset="-122"/>
              <a:cs typeface="微软雅黑" panose="020B0503020204020204" pitchFamily="34" charset="-122"/>
            </a:rPr>
            <a:t>劳动力成为商品</a:t>
          </a:r>
          <a:endParaRPr lang="zh-CN" altLang="en-US" sz="1600" kern="1200" dirty="0">
            <a:latin typeface="微软雅黑" panose="020B0503020204020204" pitchFamily="34" charset="-122"/>
            <a:ea typeface="微软雅黑" panose="020B0503020204020204" pitchFamily="34" charset="-122"/>
            <a:cs typeface="微软雅黑" panose="020B0503020204020204" pitchFamily="34" charset="-122"/>
          </a:endParaRPr>
        </a:p>
      </dsp:txBody>
      <dsp:txXfrm>
        <a:off x="2696571" y="165799"/>
        <a:ext cx="1539140" cy="461822"/>
      </dsp:txXfrm>
    </dsp:sp>
    <dsp:sp modelId="{588FEF5E-8F14-8044-9F5B-80CF98C0FC68}">
      <dsp:nvSpPr>
        <dsp:cNvPr id="0" name=""/>
        <dsp:cNvSpPr/>
      </dsp:nvSpPr>
      <dsp:spPr>
        <a:xfrm>
          <a:off x="2696571" y="816893"/>
          <a:ext cx="2054837" cy="461822"/>
        </a:xfrm>
        <a:prstGeom prst="rect">
          <a:avLst/>
        </a:prstGeom>
        <a:solidFill>
          <a:srgbClr val="C00000"/>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zh-CN" altLang="en-US" sz="1600" kern="1200" dirty="0" smtClean="0">
              <a:latin typeface="微软雅黑" panose="020B0503020204020204" pitchFamily="34" charset="-122"/>
              <a:ea typeface="微软雅黑" panose="020B0503020204020204" pitchFamily="34" charset="-122"/>
              <a:cs typeface="微软雅黑" panose="020B0503020204020204" pitchFamily="34" charset="-122"/>
            </a:rPr>
            <a:t>劳动力使用价值和价值</a:t>
          </a:r>
          <a:endParaRPr lang="zh-CN" altLang="en-US" sz="1600" kern="1200" dirty="0">
            <a:latin typeface="微软雅黑" panose="020B0503020204020204" pitchFamily="34" charset="-122"/>
            <a:ea typeface="微软雅黑" panose="020B0503020204020204" pitchFamily="34" charset="-122"/>
            <a:cs typeface="微软雅黑" panose="020B0503020204020204" pitchFamily="34" charset="-122"/>
          </a:endParaRPr>
        </a:p>
      </dsp:txBody>
      <dsp:txXfrm>
        <a:off x="2696571" y="816893"/>
        <a:ext cx="2054837" cy="461822"/>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DF27462-E06A-4B40-A09D-5202EEE6A6A3}">
      <dsp:nvSpPr>
        <dsp:cNvPr id="0" name=""/>
        <dsp:cNvSpPr/>
      </dsp:nvSpPr>
      <dsp:spPr>
        <a:xfrm>
          <a:off x="4639632" y="2557755"/>
          <a:ext cx="593975" cy="1277046"/>
        </a:xfrm>
        <a:custGeom>
          <a:avLst/>
          <a:gdLst/>
          <a:ahLst/>
          <a:cxnLst/>
          <a:rect l="0" t="0" r="0" b="0"/>
          <a:pathLst>
            <a:path>
              <a:moveTo>
                <a:pt x="0" y="0"/>
              </a:moveTo>
              <a:lnTo>
                <a:pt x="296987" y="0"/>
              </a:lnTo>
              <a:lnTo>
                <a:pt x="296987" y="1277046"/>
              </a:lnTo>
              <a:lnTo>
                <a:pt x="593975" y="1277046"/>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C54EC3D-B2DC-484F-9CD6-9F3231267F19}">
      <dsp:nvSpPr>
        <dsp:cNvPr id="0" name=""/>
        <dsp:cNvSpPr/>
      </dsp:nvSpPr>
      <dsp:spPr>
        <a:xfrm>
          <a:off x="8203483" y="2512035"/>
          <a:ext cx="593975" cy="91440"/>
        </a:xfrm>
        <a:custGeom>
          <a:avLst/>
          <a:gdLst/>
          <a:ahLst/>
          <a:cxnLst/>
          <a:rect l="0" t="0" r="0" b="0"/>
          <a:pathLst>
            <a:path>
              <a:moveTo>
                <a:pt x="0" y="45720"/>
              </a:moveTo>
              <a:lnTo>
                <a:pt x="593975" y="45720"/>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583C949-48DB-6C46-9BD1-09A95083A7A6}">
      <dsp:nvSpPr>
        <dsp:cNvPr id="0" name=""/>
        <dsp:cNvSpPr/>
      </dsp:nvSpPr>
      <dsp:spPr>
        <a:xfrm>
          <a:off x="4639632" y="2512035"/>
          <a:ext cx="593975" cy="91440"/>
        </a:xfrm>
        <a:custGeom>
          <a:avLst/>
          <a:gdLst/>
          <a:ahLst/>
          <a:cxnLst/>
          <a:rect l="0" t="0" r="0" b="0"/>
          <a:pathLst>
            <a:path>
              <a:moveTo>
                <a:pt x="0" y="45720"/>
              </a:moveTo>
              <a:lnTo>
                <a:pt x="593975" y="45720"/>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EAC7664-DE67-3642-BF66-D03793F54C14}">
      <dsp:nvSpPr>
        <dsp:cNvPr id="0" name=""/>
        <dsp:cNvSpPr/>
      </dsp:nvSpPr>
      <dsp:spPr>
        <a:xfrm>
          <a:off x="8203483" y="1234988"/>
          <a:ext cx="593975" cy="91440"/>
        </a:xfrm>
        <a:custGeom>
          <a:avLst/>
          <a:gdLst/>
          <a:ahLst/>
          <a:cxnLst/>
          <a:rect l="0" t="0" r="0" b="0"/>
          <a:pathLst>
            <a:path>
              <a:moveTo>
                <a:pt x="0" y="45720"/>
              </a:moveTo>
              <a:lnTo>
                <a:pt x="593975" y="45720"/>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10A4482-DD73-7A47-B902-E8D86654AEEA}">
      <dsp:nvSpPr>
        <dsp:cNvPr id="0" name=""/>
        <dsp:cNvSpPr/>
      </dsp:nvSpPr>
      <dsp:spPr>
        <a:xfrm>
          <a:off x="4639632" y="1280708"/>
          <a:ext cx="593975" cy="1277046"/>
        </a:xfrm>
        <a:custGeom>
          <a:avLst/>
          <a:gdLst/>
          <a:ahLst/>
          <a:cxnLst/>
          <a:rect l="0" t="0" r="0" b="0"/>
          <a:pathLst>
            <a:path>
              <a:moveTo>
                <a:pt x="0" y="1277046"/>
              </a:moveTo>
              <a:lnTo>
                <a:pt x="296987" y="1277046"/>
              </a:lnTo>
              <a:lnTo>
                <a:pt x="296987" y="0"/>
              </a:lnTo>
              <a:lnTo>
                <a:pt x="593975" y="0"/>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BA94B06-172D-A641-B895-CE5041C13DE1}">
      <dsp:nvSpPr>
        <dsp:cNvPr id="0" name=""/>
        <dsp:cNvSpPr/>
      </dsp:nvSpPr>
      <dsp:spPr>
        <a:xfrm>
          <a:off x="123" y="1688583"/>
          <a:ext cx="4639509" cy="1738343"/>
        </a:xfrm>
        <a:prstGeom prst="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en-US" altLang="zh-CN" sz="2400" kern="1200" dirty="0" smtClean="0">
              <a:latin typeface="微软雅黑" panose="020B0503020204020204" pitchFamily="34" charset="-122"/>
              <a:ea typeface="微软雅黑" panose="020B0503020204020204" pitchFamily="34" charset="-122"/>
              <a:cs typeface="微软雅黑" panose="020B0503020204020204" pitchFamily="34" charset="-122"/>
            </a:rPr>
            <a:t>2.</a:t>
          </a:r>
          <a:r>
            <a:rPr lang="zh-CN" altLang="en-US" sz="2400" kern="1200" dirty="0" smtClean="0">
              <a:latin typeface="微软雅黑" panose="020B0503020204020204" pitchFamily="34" charset="-122"/>
              <a:ea typeface="微软雅黑" panose="020B0503020204020204" pitchFamily="34" charset="-122"/>
              <a:cs typeface="微软雅黑" panose="020B0503020204020204" pitchFamily="34" charset="-122"/>
            </a:rPr>
            <a:t>资本主义经济制度的</a:t>
          </a:r>
        </a:p>
        <a:p>
          <a:pPr lvl="0" algn="ctr" defTabSz="1066800">
            <a:lnSpc>
              <a:spcPct val="90000"/>
            </a:lnSpc>
            <a:spcBef>
              <a:spcPct val="0"/>
            </a:spcBef>
            <a:spcAft>
              <a:spcPct val="35000"/>
            </a:spcAft>
          </a:pPr>
          <a:r>
            <a:rPr lang="zh-CN" altLang="en-US" sz="2400" kern="1200" dirty="0" smtClean="0">
              <a:latin typeface="微软雅黑" panose="020B0503020204020204" pitchFamily="34" charset="-122"/>
              <a:ea typeface="微软雅黑" panose="020B0503020204020204" pitchFamily="34" charset="-122"/>
              <a:cs typeface="微软雅黑" panose="020B0503020204020204" pitchFamily="34" charset="-122"/>
            </a:rPr>
            <a:t>本质特征</a:t>
          </a:r>
          <a:endParaRPr lang="zh-CN" altLang="en-US" sz="2400" kern="1200" dirty="0">
            <a:latin typeface="微软雅黑" panose="020B0503020204020204" pitchFamily="34" charset="-122"/>
            <a:ea typeface="微软雅黑" panose="020B0503020204020204" pitchFamily="34" charset="-122"/>
            <a:cs typeface="微软雅黑" panose="020B0503020204020204" pitchFamily="34" charset="-122"/>
          </a:endParaRPr>
        </a:p>
      </dsp:txBody>
      <dsp:txXfrm>
        <a:off x="123" y="1688583"/>
        <a:ext cx="4639509" cy="1738343"/>
      </dsp:txXfrm>
    </dsp:sp>
    <dsp:sp modelId="{8B7FDCD3-9C17-7D43-9E36-1F184B8E7A68}">
      <dsp:nvSpPr>
        <dsp:cNvPr id="0" name=""/>
        <dsp:cNvSpPr/>
      </dsp:nvSpPr>
      <dsp:spPr>
        <a:xfrm>
          <a:off x="5233607" y="827802"/>
          <a:ext cx="2969875" cy="905811"/>
        </a:xfrm>
        <a:prstGeom prst="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zh-CN" altLang="en-US" sz="2400" kern="1200" dirty="0" smtClean="0">
              <a:latin typeface="微软雅黑" panose="020B0503020204020204" pitchFamily="34" charset="-122"/>
              <a:ea typeface="微软雅黑" panose="020B0503020204020204" pitchFamily="34" charset="-122"/>
              <a:cs typeface="微软雅黑" panose="020B0503020204020204" pitchFamily="34" charset="-122"/>
            </a:rPr>
            <a:t>条件</a:t>
          </a:r>
          <a:endParaRPr lang="zh-CN" altLang="en-US" sz="2400" kern="1200" dirty="0">
            <a:latin typeface="微软雅黑" panose="020B0503020204020204" pitchFamily="34" charset="-122"/>
            <a:ea typeface="微软雅黑" panose="020B0503020204020204" pitchFamily="34" charset="-122"/>
            <a:cs typeface="微软雅黑" panose="020B0503020204020204" pitchFamily="34" charset="-122"/>
          </a:endParaRPr>
        </a:p>
      </dsp:txBody>
      <dsp:txXfrm>
        <a:off x="5233607" y="827802"/>
        <a:ext cx="2969875" cy="905811"/>
      </dsp:txXfrm>
    </dsp:sp>
    <dsp:sp modelId="{EFC4E3A8-1DBB-5D47-B6E9-7D85954D8358}">
      <dsp:nvSpPr>
        <dsp:cNvPr id="0" name=""/>
        <dsp:cNvSpPr/>
      </dsp:nvSpPr>
      <dsp:spPr>
        <a:xfrm>
          <a:off x="8797458" y="942129"/>
          <a:ext cx="2899994" cy="677157"/>
        </a:xfrm>
        <a:prstGeom prst="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zh-CN" altLang="en-US" sz="2400" kern="1200" dirty="0" smtClean="0">
              <a:latin typeface="微软雅黑" panose="020B0503020204020204" pitchFamily="34" charset="-122"/>
              <a:ea typeface="微软雅黑" panose="020B0503020204020204" pitchFamily="34" charset="-122"/>
              <a:cs typeface="微软雅黑" panose="020B0503020204020204" pitchFamily="34" charset="-122"/>
            </a:rPr>
            <a:t>劳动力</a:t>
          </a:r>
          <a:endParaRPr lang="zh-CN" altLang="en-US" sz="2400" b="0" kern="1200" dirty="0">
            <a:latin typeface="微软雅黑" panose="020B0503020204020204" pitchFamily="34" charset="-122"/>
            <a:ea typeface="微软雅黑" panose="020B0503020204020204" pitchFamily="34" charset="-122"/>
            <a:cs typeface="微软雅黑" panose="020B0503020204020204" pitchFamily="34" charset="-122"/>
          </a:endParaRPr>
        </a:p>
      </dsp:txBody>
      <dsp:txXfrm>
        <a:off x="8797458" y="942129"/>
        <a:ext cx="2899994" cy="677157"/>
      </dsp:txXfrm>
    </dsp:sp>
    <dsp:sp modelId="{16A96853-E331-7244-B182-F7397BF6BB4D}">
      <dsp:nvSpPr>
        <dsp:cNvPr id="0" name=""/>
        <dsp:cNvSpPr/>
      </dsp:nvSpPr>
      <dsp:spPr>
        <a:xfrm>
          <a:off x="5233607" y="2104849"/>
          <a:ext cx="2969875" cy="905811"/>
        </a:xfrm>
        <a:prstGeom prst="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zh-CN" altLang="en-US" sz="2400" kern="1200" dirty="0" smtClean="0">
              <a:latin typeface="微软雅黑" panose="020B0503020204020204" pitchFamily="34" charset="-122"/>
              <a:ea typeface="微软雅黑" panose="020B0503020204020204" pitchFamily="34" charset="-122"/>
              <a:cs typeface="微软雅黑" panose="020B0503020204020204" pitchFamily="34" charset="-122"/>
            </a:rPr>
            <a:t>过程</a:t>
          </a:r>
          <a:endParaRPr lang="zh-CN" altLang="en-US" sz="2400" kern="1200" dirty="0">
            <a:latin typeface="微软雅黑" panose="020B0503020204020204" pitchFamily="34" charset="-122"/>
            <a:ea typeface="微软雅黑" panose="020B0503020204020204" pitchFamily="34" charset="-122"/>
            <a:cs typeface="微软雅黑" panose="020B0503020204020204" pitchFamily="34" charset="-122"/>
          </a:endParaRPr>
        </a:p>
      </dsp:txBody>
      <dsp:txXfrm>
        <a:off x="5233607" y="2104849"/>
        <a:ext cx="2969875" cy="905811"/>
      </dsp:txXfrm>
    </dsp:sp>
    <dsp:sp modelId="{70BB7692-9D5E-3645-9097-25A9ADB9C6D7}">
      <dsp:nvSpPr>
        <dsp:cNvPr id="0" name=""/>
        <dsp:cNvSpPr/>
      </dsp:nvSpPr>
      <dsp:spPr>
        <a:xfrm>
          <a:off x="8797458" y="2104849"/>
          <a:ext cx="2969875" cy="905811"/>
        </a:xfrm>
        <a:prstGeom prst="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zh-CN" altLang="en-US" sz="2400" kern="1200" dirty="0" smtClean="0">
              <a:latin typeface="微软雅黑" panose="020B0503020204020204" pitchFamily="34" charset="-122"/>
              <a:ea typeface="微软雅黑" panose="020B0503020204020204" pitchFamily="34" charset="-122"/>
              <a:cs typeface="微软雅黑" panose="020B0503020204020204" pitchFamily="34" charset="-122"/>
            </a:rPr>
            <a:t>资本主义生产过程</a:t>
          </a:r>
          <a:endParaRPr lang="zh-CN" altLang="en-US" sz="2400" kern="1200" dirty="0">
            <a:latin typeface="微软雅黑" panose="020B0503020204020204" pitchFamily="34" charset="-122"/>
            <a:ea typeface="微软雅黑" panose="020B0503020204020204" pitchFamily="34" charset="-122"/>
            <a:cs typeface="微软雅黑" panose="020B0503020204020204" pitchFamily="34" charset="-122"/>
          </a:endParaRPr>
        </a:p>
      </dsp:txBody>
      <dsp:txXfrm>
        <a:off x="8797458" y="2104849"/>
        <a:ext cx="2969875" cy="905811"/>
      </dsp:txXfrm>
    </dsp:sp>
    <dsp:sp modelId="{A94329DC-679F-0246-8882-2A17F433B4E4}">
      <dsp:nvSpPr>
        <dsp:cNvPr id="0" name=""/>
        <dsp:cNvSpPr/>
      </dsp:nvSpPr>
      <dsp:spPr>
        <a:xfrm>
          <a:off x="5233607" y="3381895"/>
          <a:ext cx="2969875" cy="905811"/>
        </a:xfrm>
        <a:prstGeom prst="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zh-CN" altLang="en-US" sz="2400" kern="1200" dirty="0" smtClean="0">
              <a:latin typeface="微软雅黑" panose="020B0503020204020204" pitchFamily="34" charset="-122"/>
              <a:ea typeface="微软雅黑" panose="020B0503020204020204" pitchFamily="34" charset="-122"/>
              <a:cs typeface="微软雅黑" panose="020B0503020204020204" pitchFamily="34" charset="-122"/>
            </a:rPr>
            <a:t>结果</a:t>
          </a:r>
          <a:endParaRPr lang="zh-CN" altLang="en-US" sz="2400" kern="1200" dirty="0">
            <a:latin typeface="微软雅黑" panose="020B0503020204020204" pitchFamily="34" charset="-122"/>
            <a:ea typeface="微软雅黑" panose="020B0503020204020204" pitchFamily="34" charset="-122"/>
            <a:cs typeface="微软雅黑" panose="020B0503020204020204" pitchFamily="34" charset="-122"/>
          </a:endParaRPr>
        </a:p>
      </dsp:txBody>
      <dsp:txXfrm>
        <a:off x="5233607" y="3381895"/>
        <a:ext cx="2969875" cy="905811"/>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0A4B19-B50D-304A-A5B1-E4B1CD1FFA6D}">
      <dsp:nvSpPr>
        <dsp:cNvPr id="0" name=""/>
        <dsp:cNvSpPr/>
      </dsp:nvSpPr>
      <dsp:spPr>
        <a:xfrm>
          <a:off x="6380596" y="3204356"/>
          <a:ext cx="579698" cy="1246351"/>
        </a:xfrm>
        <a:custGeom>
          <a:avLst/>
          <a:gdLst/>
          <a:ahLst/>
          <a:cxnLst/>
          <a:rect l="0" t="0" r="0" b="0"/>
          <a:pathLst>
            <a:path>
              <a:moveTo>
                <a:pt x="0" y="0"/>
              </a:moveTo>
              <a:lnTo>
                <a:pt x="289849" y="0"/>
              </a:lnTo>
              <a:lnTo>
                <a:pt x="289849" y="1246351"/>
              </a:lnTo>
              <a:lnTo>
                <a:pt x="579698" y="1246351"/>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6D3AA95-622E-6A4A-A823-1A7FC3F96448}">
      <dsp:nvSpPr>
        <dsp:cNvPr id="0" name=""/>
        <dsp:cNvSpPr/>
      </dsp:nvSpPr>
      <dsp:spPr>
        <a:xfrm>
          <a:off x="6380596" y="3158636"/>
          <a:ext cx="579698" cy="91440"/>
        </a:xfrm>
        <a:custGeom>
          <a:avLst/>
          <a:gdLst/>
          <a:ahLst/>
          <a:cxnLst/>
          <a:rect l="0" t="0" r="0" b="0"/>
          <a:pathLst>
            <a:path>
              <a:moveTo>
                <a:pt x="0" y="45720"/>
              </a:moveTo>
              <a:lnTo>
                <a:pt x="579698" y="45720"/>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77E77D7-AEB5-504B-A6B5-D4948F76587C}">
      <dsp:nvSpPr>
        <dsp:cNvPr id="0" name=""/>
        <dsp:cNvSpPr/>
      </dsp:nvSpPr>
      <dsp:spPr>
        <a:xfrm>
          <a:off x="6380596" y="1958004"/>
          <a:ext cx="579698" cy="1246351"/>
        </a:xfrm>
        <a:custGeom>
          <a:avLst/>
          <a:gdLst/>
          <a:ahLst/>
          <a:cxnLst/>
          <a:rect l="0" t="0" r="0" b="0"/>
          <a:pathLst>
            <a:path>
              <a:moveTo>
                <a:pt x="0" y="1246351"/>
              </a:moveTo>
              <a:lnTo>
                <a:pt x="289849" y="1246351"/>
              </a:lnTo>
              <a:lnTo>
                <a:pt x="289849" y="0"/>
              </a:lnTo>
              <a:lnTo>
                <a:pt x="579698" y="0"/>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A4AB98A-3B04-0349-A78B-BC29F5D09279}">
      <dsp:nvSpPr>
        <dsp:cNvPr id="0" name=""/>
        <dsp:cNvSpPr/>
      </dsp:nvSpPr>
      <dsp:spPr>
        <a:xfrm>
          <a:off x="2902405" y="2581180"/>
          <a:ext cx="579698" cy="623175"/>
        </a:xfrm>
        <a:custGeom>
          <a:avLst/>
          <a:gdLst/>
          <a:ahLst/>
          <a:cxnLst/>
          <a:rect l="0" t="0" r="0" b="0"/>
          <a:pathLst>
            <a:path>
              <a:moveTo>
                <a:pt x="0" y="0"/>
              </a:moveTo>
              <a:lnTo>
                <a:pt x="289849" y="0"/>
              </a:lnTo>
              <a:lnTo>
                <a:pt x="289849" y="623175"/>
              </a:lnTo>
              <a:lnTo>
                <a:pt x="579698" y="623175"/>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3013726-0C69-7347-AC51-B52FF674B29E}">
      <dsp:nvSpPr>
        <dsp:cNvPr id="0" name=""/>
        <dsp:cNvSpPr/>
      </dsp:nvSpPr>
      <dsp:spPr>
        <a:xfrm>
          <a:off x="2902405" y="1958004"/>
          <a:ext cx="579698" cy="623175"/>
        </a:xfrm>
        <a:custGeom>
          <a:avLst/>
          <a:gdLst/>
          <a:ahLst/>
          <a:cxnLst/>
          <a:rect l="0" t="0" r="0" b="0"/>
          <a:pathLst>
            <a:path>
              <a:moveTo>
                <a:pt x="0" y="623175"/>
              </a:moveTo>
              <a:lnTo>
                <a:pt x="289849" y="623175"/>
              </a:lnTo>
              <a:lnTo>
                <a:pt x="289849" y="0"/>
              </a:lnTo>
              <a:lnTo>
                <a:pt x="579698" y="0"/>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D655CFB-F234-BE43-8C67-0CA90745E406}">
      <dsp:nvSpPr>
        <dsp:cNvPr id="0" name=""/>
        <dsp:cNvSpPr/>
      </dsp:nvSpPr>
      <dsp:spPr>
        <a:xfrm>
          <a:off x="3912" y="2139159"/>
          <a:ext cx="2898492" cy="884040"/>
        </a:xfrm>
        <a:prstGeom prst="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lvl="0" algn="ctr" defTabSz="1111250">
            <a:lnSpc>
              <a:spcPct val="90000"/>
            </a:lnSpc>
            <a:spcBef>
              <a:spcPct val="0"/>
            </a:spcBef>
            <a:spcAft>
              <a:spcPct val="35000"/>
            </a:spcAft>
          </a:pPr>
          <a:r>
            <a:rPr lang="zh-CN" altLang="en-US" sz="2500" kern="1200" dirty="0" smtClean="0">
              <a:latin typeface="微软雅黑" panose="020B0503020204020204" pitchFamily="34" charset="-122"/>
              <a:ea typeface="微软雅黑" panose="020B0503020204020204" pitchFamily="34" charset="-122"/>
              <a:cs typeface="微软雅黑" panose="020B0503020204020204" pitchFamily="34" charset="-122"/>
            </a:rPr>
            <a:t>资本主义生产过程</a:t>
          </a:r>
          <a:endParaRPr lang="zh-CN" altLang="en-US" sz="2500" kern="1200" dirty="0">
            <a:latin typeface="微软雅黑" panose="020B0503020204020204" pitchFamily="34" charset="-122"/>
            <a:ea typeface="微软雅黑" panose="020B0503020204020204" pitchFamily="34" charset="-122"/>
            <a:cs typeface="微软雅黑" panose="020B0503020204020204" pitchFamily="34" charset="-122"/>
          </a:endParaRPr>
        </a:p>
      </dsp:txBody>
      <dsp:txXfrm>
        <a:off x="3912" y="2139159"/>
        <a:ext cx="2898492" cy="884040"/>
      </dsp:txXfrm>
    </dsp:sp>
    <dsp:sp modelId="{25BE01D1-3B66-6B43-A7A5-1A09992751BD}">
      <dsp:nvSpPr>
        <dsp:cNvPr id="0" name=""/>
        <dsp:cNvSpPr/>
      </dsp:nvSpPr>
      <dsp:spPr>
        <a:xfrm>
          <a:off x="3482104" y="1515983"/>
          <a:ext cx="2898492" cy="884040"/>
        </a:xfrm>
        <a:prstGeom prst="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lvl="0" algn="ctr" defTabSz="1111250">
            <a:lnSpc>
              <a:spcPct val="90000"/>
            </a:lnSpc>
            <a:spcBef>
              <a:spcPct val="0"/>
            </a:spcBef>
            <a:spcAft>
              <a:spcPct val="35000"/>
            </a:spcAft>
          </a:pPr>
          <a:r>
            <a:rPr lang="zh-CN" altLang="en-US" sz="2500" kern="1200" dirty="0" smtClean="0">
              <a:latin typeface="微软雅黑" panose="020B0503020204020204" pitchFamily="34" charset="-122"/>
              <a:ea typeface="微软雅黑" panose="020B0503020204020204" pitchFamily="34" charset="-122"/>
              <a:cs typeface="微软雅黑" panose="020B0503020204020204" pitchFamily="34" charset="-122"/>
            </a:rPr>
            <a:t>劳动过程</a:t>
          </a:r>
          <a:endParaRPr lang="zh-CN" altLang="en-US" sz="2500" kern="1200" dirty="0">
            <a:latin typeface="微软雅黑" panose="020B0503020204020204" pitchFamily="34" charset="-122"/>
            <a:ea typeface="微软雅黑" panose="020B0503020204020204" pitchFamily="34" charset="-122"/>
            <a:cs typeface="微软雅黑" panose="020B0503020204020204" pitchFamily="34" charset="-122"/>
          </a:endParaRPr>
        </a:p>
      </dsp:txBody>
      <dsp:txXfrm>
        <a:off x="3482104" y="1515983"/>
        <a:ext cx="2898492" cy="884040"/>
      </dsp:txXfrm>
    </dsp:sp>
    <dsp:sp modelId="{D066162D-44EE-F741-8B72-A396E0881151}">
      <dsp:nvSpPr>
        <dsp:cNvPr id="0" name=""/>
        <dsp:cNvSpPr/>
      </dsp:nvSpPr>
      <dsp:spPr>
        <a:xfrm>
          <a:off x="3482104" y="2762335"/>
          <a:ext cx="2898492" cy="884040"/>
        </a:xfrm>
        <a:prstGeom prst="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lvl="0" algn="ctr" defTabSz="1111250">
            <a:lnSpc>
              <a:spcPct val="90000"/>
            </a:lnSpc>
            <a:spcBef>
              <a:spcPct val="0"/>
            </a:spcBef>
            <a:spcAft>
              <a:spcPct val="35000"/>
            </a:spcAft>
          </a:pPr>
          <a:r>
            <a:rPr lang="zh-CN" altLang="en-US" sz="2500" kern="1200" dirty="0" smtClean="0">
              <a:latin typeface="微软雅黑" panose="020B0503020204020204" pitchFamily="34" charset="-122"/>
              <a:ea typeface="微软雅黑" panose="020B0503020204020204" pitchFamily="34" charset="-122"/>
              <a:cs typeface="微软雅黑" panose="020B0503020204020204" pitchFamily="34" charset="-122"/>
            </a:rPr>
            <a:t>价值增殖过程</a:t>
          </a:r>
          <a:endParaRPr lang="zh-CN" altLang="en-US" sz="2500" kern="1200" dirty="0">
            <a:latin typeface="微软雅黑" panose="020B0503020204020204" pitchFamily="34" charset="-122"/>
            <a:ea typeface="微软雅黑" panose="020B0503020204020204" pitchFamily="34" charset="-122"/>
            <a:cs typeface="微软雅黑" panose="020B0503020204020204" pitchFamily="34" charset="-122"/>
          </a:endParaRPr>
        </a:p>
      </dsp:txBody>
      <dsp:txXfrm>
        <a:off x="3482104" y="2762335"/>
        <a:ext cx="2898492" cy="884040"/>
      </dsp:txXfrm>
    </dsp:sp>
    <dsp:sp modelId="{C8E8E37C-2A63-A44E-861F-E3614B58F6B3}">
      <dsp:nvSpPr>
        <dsp:cNvPr id="0" name=""/>
        <dsp:cNvSpPr/>
      </dsp:nvSpPr>
      <dsp:spPr>
        <a:xfrm>
          <a:off x="6960295" y="1515983"/>
          <a:ext cx="2898492" cy="884040"/>
        </a:xfrm>
        <a:prstGeom prst="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lvl="0" algn="ctr" defTabSz="1111250">
            <a:lnSpc>
              <a:spcPct val="90000"/>
            </a:lnSpc>
            <a:spcBef>
              <a:spcPct val="0"/>
            </a:spcBef>
            <a:spcAft>
              <a:spcPct val="35000"/>
            </a:spcAft>
          </a:pPr>
          <a:r>
            <a:rPr lang="zh-CN" altLang="en-US" sz="2500" kern="1200" dirty="0" smtClean="0">
              <a:latin typeface="微软雅黑" panose="020B0503020204020204" pitchFamily="34" charset="-122"/>
              <a:ea typeface="微软雅黑" panose="020B0503020204020204" pitchFamily="34" charset="-122"/>
              <a:cs typeface="微软雅黑" panose="020B0503020204020204" pitchFamily="34" charset="-122"/>
            </a:rPr>
            <a:t>谁产生剩余价值</a:t>
          </a:r>
          <a:endParaRPr lang="zh-CN" altLang="en-US" sz="2500" kern="1200" dirty="0">
            <a:latin typeface="微软雅黑" panose="020B0503020204020204" pitchFamily="34" charset="-122"/>
            <a:ea typeface="微软雅黑" panose="020B0503020204020204" pitchFamily="34" charset="-122"/>
            <a:cs typeface="微软雅黑" panose="020B0503020204020204" pitchFamily="34" charset="-122"/>
          </a:endParaRPr>
        </a:p>
      </dsp:txBody>
      <dsp:txXfrm>
        <a:off x="6960295" y="1515983"/>
        <a:ext cx="2898492" cy="884040"/>
      </dsp:txXfrm>
    </dsp:sp>
    <dsp:sp modelId="{F78D5A57-D000-3245-A4E1-FD29D93322F5}">
      <dsp:nvSpPr>
        <dsp:cNvPr id="0" name=""/>
        <dsp:cNvSpPr/>
      </dsp:nvSpPr>
      <dsp:spPr>
        <a:xfrm>
          <a:off x="6960295" y="2762335"/>
          <a:ext cx="2898492" cy="884040"/>
        </a:xfrm>
        <a:prstGeom prst="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lvl="0" algn="ctr" defTabSz="1111250">
            <a:lnSpc>
              <a:spcPct val="90000"/>
            </a:lnSpc>
            <a:spcBef>
              <a:spcPct val="0"/>
            </a:spcBef>
            <a:spcAft>
              <a:spcPct val="35000"/>
            </a:spcAft>
          </a:pPr>
          <a:r>
            <a:rPr lang="zh-CN" altLang="en-US" sz="2500" kern="1200" dirty="0" smtClean="0">
              <a:latin typeface="微软雅黑" panose="020B0503020204020204" pitchFamily="34" charset="-122"/>
              <a:ea typeface="微软雅黑" panose="020B0503020204020204" pitchFamily="34" charset="-122"/>
              <a:cs typeface="微软雅黑" panose="020B0503020204020204" pitchFamily="34" charset="-122"/>
            </a:rPr>
            <a:t>生产剩余价值的过程</a:t>
          </a:r>
          <a:endParaRPr lang="zh-CN" altLang="en-US" sz="2500" kern="1200" dirty="0">
            <a:latin typeface="微软雅黑" panose="020B0503020204020204" pitchFamily="34" charset="-122"/>
            <a:ea typeface="微软雅黑" panose="020B0503020204020204" pitchFamily="34" charset="-122"/>
            <a:cs typeface="微软雅黑" panose="020B0503020204020204" pitchFamily="34" charset="-122"/>
          </a:endParaRPr>
        </a:p>
      </dsp:txBody>
      <dsp:txXfrm>
        <a:off x="6960295" y="2762335"/>
        <a:ext cx="2898492" cy="884040"/>
      </dsp:txXfrm>
    </dsp:sp>
    <dsp:sp modelId="{00E7CE01-B3E8-ED49-B821-FF8D8D1E0661}">
      <dsp:nvSpPr>
        <dsp:cNvPr id="0" name=""/>
        <dsp:cNvSpPr/>
      </dsp:nvSpPr>
      <dsp:spPr>
        <a:xfrm>
          <a:off x="6960295" y="4008687"/>
          <a:ext cx="2898492" cy="884040"/>
        </a:xfrm>
        <a:prstGeom prst="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lvl="0" algn="ctr" defTabSz="1111250">
            <a:lnSpc>
              <a:spcPct val="90000"/>
            </a:lnSpc>
            <a:spcBef>
              <a:spcPct val="0"/>
            </a:spcBef>
            <a:spcAft>
              <a:spcPct val="35000"/>
            </a:spcAft>
          </a:pPr>
          <a:r>
            <a:rPr lang="zh-CN" altLang="en-US" sz="2500" kern="1200" dirty="0" smtClean="0">
              <a:latin typeface="微软雅黑" panose="020B0503020204020204" pitchFamily="34" charset="-122"/>
              <a:ea typeface="微软雅黑" panose="020B0503020204020204" pitchFamily="34" charset="-122"/>
              <a:cs typeface="微软雅黑" panose="020B0503020204020204" pitchFamily="34" charset="-122"/>
            </a:rPr>
            <a:t>资本的本质</a:t>
          </a:r>
          <a:endParaRPr lang="zh-CN" altLang="en-US" sz="2500" kern="1200" dirty="0">
            <a:latin typeface="微软雅黑" panose="020B0503020204020204" pitchFamily="34" charset="-122"/>
            <a:ea typeface="微软雅黑" panose="020B0503020204020204" pitchFamily="34" charset="-122"/>
            <a:cs typeface="微软雅黑" panose="020B0503020204020204" pitchFamily="34" charset="-122"/>
          </a:endParaRPr>
        </a:p>
      </dsp:txBody>
      <dsp:txXfrm>
        <a:off x="6960295" y="4008687"/>
        <a:ext cx="2898492" cy="88404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E25D50-E1EE-BA40-A7BD-7ACD133649A4}">
      <dsp:nvSpPr>
        <dsp:cNvPr id="0" name=""/>
        <dsp:cNvSpPr/>
      </dsp:nvSpPr>
      <dsp:spPr>
        <a:xfrm>
          <a:off x="2084153" y="706388"/>
          <a:ext cx="270583" cy="290877"/>
        </a:xfrm>
        <a:custGeom>
          <a:avLst/>
          <a:gdLst/>
          <a:ahLst/>
          <a:cxnLst/>
          <a:rect l="0" t="0" r="0" b="0"/>
          <a:pathLst>
            <a:path>
              <a:moveTo>
                <a:pt x="0" y="0"/>
              </a:moveTo>
              <a:lnTo>
                <a:pt x="135291" y="0"/>
              </a:lnTo>
              <a:lnTo>
                <a:pt x="135291" y="290877"/>
              </a:lnTo>
              <a:lnTo>
                <a:pt x="270583" y="290877"/>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389CBB4-077A-7747-A765-B447C79D34EC}">
      <dsp:nvSpPr>
        <dsp:cNvPr id="0" name=""/>
        <dsp:cNvSpPr/>
      </dsp:nvSpPr>
      <dsp:spPr>
        <a:xfrm>
          <a:off x="2084153" y="387774"/>
          <a:ext cx="270583" cy="318613"/>
        </a:xfrm>
        <a:custGeom>
          <a:avLst/>
          <a:gdLst/>
          <a:ahLst/>
          <a:cxnLst/>
          <a:rect l="0" t="0" r="0" b="0"/>
          <a:pathLst>
            <a:path>
              <a:moveTo>
                <a:pt x="0" y="318613"/>
              </a:moveTo>
              <a:lnTo>
                <a:pt x="135291" y="318613"/>
              </a:lnTo>
              <a:lnTo>
                <a:pt x="135291" y="0"/>
              </a:lnTo>
              <a:lnTo>
                <a:pt x="270583" y="0"/>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B74F37A-531E-A645-8FC3-B2B1DAF7FA9F}">
      <dsp:nvSpPr>
        <dsp:cNvPr id="0" name=""/>
        <dsp:cNvSpPr/>
      </dsp:nvSpPr>
      <dsp:spPr>
        <a:xfrm>
          <a:off x="1902" y="501705"/>
          <a:ext cx="2082251" cy="409364"/>
        </a:xfrm>
        <a:prstGeom prst="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kern="1200" dirty="0" smtClean="0">
              <a:latin typeface="微软雅黑" panose="020B0503020204020204" pitchFamily="34" charset="-122"/>
              <a:ea typeface="微软雅黑" panose="020B0503020204020204" pitchFamily="34" charset="-122"/>
              <a:cs typeface="微软雅黑" panose="020B0503020204020204" pitchFamily="34" charset="-122"/>
            </a:rPr>
            <a:t>资本主义生产过程</a:t>
          </a:r>
          <a:endParaRPr lang="zh-CN" altLang="en-US" sz="2000" kern="1200" dirty="0">
            <a:latin typeface="微软雅黑" panose="020B0503020204020204" pitchFamily="34" charset="-122"/>
            <a:ea typeface="微软雅黑" panose="020B0503020204020204" pitchFamily="34" charset="-122"/>
            <a:cs typeface="微软雅黑" panose="020B0503020204020204" pitchFamily="34" charset="-122"/>
          </a:endParaRPr>
        </a:p>
      </dsp:txBody>
      <dsp:txXfrm>
        <a:off x="1902" y="501705"/>
        <a:ext cx="2082251" cy="409364"/>
      </dsp:txXfrm>
    </dsp:sp>
    <dsp:sp modelId="{E027BC52-FF89-D949-8895-26549DBA7F64}">
      <dsp:nvSpPr>
        <dsp:cNvPr id="0" name=""/>
        <dsp:cNvSpPr/>
      </dsp:nvSpPr>
      <dsp:spPr>
        <a:xfrm>
          <a:off x="2354737" y="181454"/>
          <a:ext cx="1352919" cy="412640"/>
        </a:xfrm>
        <a:prstGeom prst="rect">
          <a:avLst/>
        </a:prstGeom>
        <a:solidFill>
          <a:srgbClr val="C00000"/>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kern="1200" dirty="0" smtClean="0">
              <a:latin typeface="微软雅黑" panose="020B0503020204020204" pitchFamily="34" charset="-122"/>
              <a:ea typeface="微软雅黑" panose="020B0503020204020204" pitchFamily="34" charset="-122"/>
              <a:cs typeface="微软雅黑" panose="020B0503020204020204" pitchFamily="34" charset="-122"/>
            </a:rPr>
            <a:t>劳动过程</a:t>
          </a:r>
          <a:endParaRPr lang="zh-CN" altLang="en-US" sz="2000" kern="1200" dirty="0">
            <a:latin typeface="微软雅黑" panose="020B0503020204020204" pitchFamily="34" charset="-122"/>
            <a:ea typeface="微软雅黑" panose="020B0503020204020204" pitchFamily="34" charset="-122"/>
            <a:cs typeface="微软雅黑" panose="020B0503020204020204" pitchFamily="34" charset="-122"/>
          </a:endParaRPr>
        </a:p>
      </dsp:txBody>
      <dsp:txXfrm>
        <a:off x="2354737" y="181454"/>
        <a:ext cx="1352919" cy="412640"/>
      </dsp:txXfrm>
    </dsp:sp>
    <dsp:sp modelId="{95413918-B59F-8F46-A9CF-6A036202FCBB}">
      <dsp:nvSpPr>
        <dsp:cNvPr id="0" name=""/>
        <dsp:cNvSpPr/>
      </dsp:nvSpPr>
      <dsp:spPr>
        <a:xfrm>
          <a:off x="2354737" y="763209"/>
          <a:ext cx="1630091" cy="468111"/>
        </a:xfrm>
        <a:prstGeom prst="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kern="1200" dirty="0" smtClean="0">
              <a:latin typeface="微软雅黑" panose="020B0503020204020204" pitchFamily="34" charset="-122"/>
              <a:ea typeface="微软雅黑" panose="020B0503020204020204" pitchFamily="34" charset="-122"/>
              <a:cs typeface="微软雅黑" panose="020B0503020204020204" pitchFamily="34" charset="-122"/>
            </a:rPr>
            <a:t>价值增殖过程</a:t>
          </a:r>
          <a:endParaRPr lang="zh-CN" altLang="en-US" sz="2000" kern="1200" dirty="0">
            <a:latin typeface="微软雅黑" panose="020B0503020204020204" pitchFamily="34" charset="-122"/>
            <a:ea typeface="微软雅黑" panose="020B0503020204020204" pitchFamily="34" charset="-122"/>
            <a:cs typeface="微软雅黑" panose="020B0503020204020204" pitchFamily="34" charset="-122"/>
          </a:endParaRPr>
        </a:p>
      </dsp:txBody>
      <dsp:txXfrm>
        <a:off x="2354737" y="763209"/>
        <a:ext cx="1630091" cy="468111"/>
      </dsp:txXfrm>
    </dsp:sp>
  </dsp:spTree>
</dsp:drawing>
</file>

<file path=ppt/diagrams/layout1.xml><?xml version="1.0" encoding="utf-8"?>
<dgm:layoutDef xmlns:dgm="http://schemas.openxmlformats.org/drawingml/2006/diagram" xmlns:a="http://schemas.openxmlformats.org/drawingml/2006/main" uniqueId="urn:microsoft.com/office/officeart/2009/3/layout/HorizontalOrganizationChart#381">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9/3/layout/HorizontalOrganizationChart#390">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9/3/layout/HorizontalOrganizationChart#391">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9/3/layout/HorizontalOrganizationChart#392">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9/3/layout/HorizontalOrganizationChart#393">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9/3/layout/HorizontalOrganizationChart#394">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9/3/layout/HorizontalOrganizationChart#395">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09/3/layout/HorizontalOrganizationChart#396">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17.xml><?xml version="1.0" encoding="utf-8"?>
<dgm:layoutDef xmlns:dgm="http://schemas.openxmlformats.org/drawingml/2006/diagram" xmlns:a="http://schemas.openxmlformats.org/drawingml/2006/main" uniqueId="urn:microsoft.com/office/officeart/2009/3/layout/HorizontalOrganizationChart#397">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18.xml><?xml version="1.0" encoding="utf-8"?>
<dgm:layoutDef xmlns:dgm="http://schemas.openxmlformats.org/drawingml/2006/diagram" xmlns:a="http://schemas.openxmlformats.org/drawingml/2006/main" uniqueId="urn:microsoft.com/office/officeart/2009/3/layout/HorizontalOrganizationChart#398">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19.xml><?xml version="1.0" encoding="utf-8"?>
<dgm:layoutDef xmlns:dgm="http://schemas.openxmlformats.org/drawingml/2006/diagram" xmlns:a="http://schemas.openxmlformats.org/drawingml/2006/main" uniqueId="urn:microsoft.com/office/officeart/2009/3/layout/HorizontalOrganizationChart#399">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9/3/layout/HorizontalOrganizationChart#382">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20.xml><?xml version="1.0" encoding="utf-8"?>
<dgm:layoutDef xmlns:dgm="http://schemas.openxmlformats.org/drawingml/2006/diagram" xmlns:a="http://schemas.openxmlformats.org/drawingml/2006/main" uniqueId="urn:microsoft.com/office/officeart/2009/3/layout/HorizontalOrganizationChart#400">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21.xml><?xml version="1.0" encoding="utf-8"?>
<dgm:layoutDef xmlns:dgm="http://schemas.openxmlformats.org/drawingml/2006/diagram" xmlns:a="http://schemas.openxmlformats.org/drawingml/2006/main" uniqueId="urn:microsoft.com/office/officeart/2009/3/layout/HorizontalOrganizationChart#401">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22.xml><?xml version="1.0" encoding="utf-8"?>
<dgm:layoutDef xmlns:dgm="http://schemas.openxmlformats.org/drawingml/2006/diagram" xmlns:a="http://schemas.openxmlformats.org/drawingml/2006/main" uniqueId="urn:microsoft.com/office/officeart/2009/3/layout/HorizontalOrganizationChart#402">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23.xml><?xml version="1.0" encoding="utf-8"?>
<dgm:layoutDef xmlns:dgm="http://schemas.openxmlformats.org/drawingml/2006/diagram" xmlns:a="http://schemas.openxmlformats.org/drawingml/2006/main" uniqueId="urn:microsoft.com/office/officeart/2009/3/layout/HorizontalOrganizationChart#403">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24.xml><?xml version="1.0" encoding="utf-8"?>
<dgm:layoutDef xmlns:dgm="http://schemas.openxmlformats.org/drawingml/2006/diagram" xmlns:a="http://schemas.openxmlformats.org/drawingml/2006/main" uniqueId="urn:microsoft.com/office/officeart/2009/3/layout/HorizontalOrganizationChart#404">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25.xml><?xml version="1.0" encoding="utf-8"?>
<dgm:layoutDef xmlns:dgm="http://schemas.openxmlformats.org/drawingml/2006/diagram" xmlns:a="http://schemas.openxmlformats.org/drawingml/2006/main" uniqueId="urn:microsoft.com/office/officeart/2009/3/layout/HorizontalOrganizationChart#405">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26.xml><?xml version="1.0" encoding="utf-8"?>
<dgm:layoutDef xmlns:dgm="http://schemas.openxmlformats.org/drawingml/2006/diagram" xmlns:a="http://schemas.openxmlformats.org/drawingml/2006/main" uniqueId="urn:microsoft.com/office/officeart/2009/3/layout/HorizontalOrganizationChart#406">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27.xml><?xml version="1.0" encoding="utf-8"?>
<dgm:layoutDef xmlns:dgm="http://schemas.openxmlformats.org/drawingml/2006/diagram" xmlns:a="http://schemas.openxmlformats.org/drawingml/2006/main" uniqueId="urn:microsoft.com/office/officeart/2009/3/layout/HorizontalOrganizationChart#407">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28.xml><?xml version="1.0" encoding="utf-8"?>
<dgm:layoutDef xmlns:dgm="http://schemas.openxmlformats.org/drawingml/2006/diagram" xmlns:a="http://schemas.openxmlformats.org/drawingml/2006/main" uniqueId="urn:microsoft.com/office/officeart/2009/3/layout/HorizontalOrganizationChart#408">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29.xml><?xml version="1.0" encoding="utf-8"?>
<dgm:layoutDef xmlns:dgm="http://schemas.openxmlformats.org/drawingml/2006/diagram" xmlns:a="http://schemas.openxmlformats.org/drawingml/2006/main" uniqueId="urn:microsoft.com/office/officeart/2009/3/layout/HorizontalOrganizationChart#409">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9/3/layout/HorizontalOrganizationChart#383">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30.xml><?xml version="1.0" encoding="utf-8"?>
<dgm:layoutDef xmlns:dgm="http://schemas.openxmlformats.org/drawingml/2006/diagram" xmlns:a="http://schemas.openxmlformats.org/drawingml/2006/main" uniqueId="urn:microsoft.com/office/officeart/2009/3/layout/HorizontalOrganizationChart#410">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31.xml><?xml version="1.0" encoding="utf-8"?>
<dgm:layoutDef xmlns:dgm="http://schemas.openxmlformats.org/drawingml/2006/diagram" xmlns:a="http://schemas.openxmlformats.org/drawingml/2006/main" uniqueId="urn:microsoft.com/office/officeart/2009/3/layout/HorizontalOrganizationChart#411">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32.xml><?xml version="1.0" encoding="utf-8"?>
<dgm:layoutDef xmlns:dgm="http://schemas.openxmlformats.org/drawingml/2006/diagram" xmlns:a="http://schemas.openxmlformats.org/drawingml/2006/main" uniqueId="urn:microsoft.com/office/officeart/2009/3/layout/HorizontalOrganizationChart#412">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33.xml><?xml version="1.0" encoding="utf-8"?>
<dgm:layoutDef xmlns:dgm="http://schemas.openxmlformats.org/drawingml/2006/diagram" xmlns:a="http://schemas.openxmlformats.org/drawingml/2006/main" uniqueId="urn:microsoft.com/office/officeart/2009/3/layout/HorizontalOrganizationChart#74">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34.xml><?xml version="1.0" encoding="utf-8"?>
<dgm:layoutDef xmlns:dgm="http://schemas.openxmlformats.org/drawingml/2006/diagram" xmlns:a="http://schemas.openxmlformats.org/drawingml/2006/main" uniqueId="urn:microsoft.com/office/officeart/2009/3/layout/HorizontalOrganizationChart#414">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35.xml><?xml version="1.0" encoding="utf-8"?>
<dgm:layoutDef xmlns:dgm="http://schemas.openxmlformats.org/drawingml/2006/diagram" xmlns:a="http://schemas.openxmlformats.org/drawingml/2006/main" uniqueId="urn:microsoft.com/office/officeart/2009/3/layout/HorizontalOrganizationChart#415">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36.xml><?xml version="1.0" encoding="utf-8"?>
<dgm:layoutDef xmlns:dgm="http://schemas.openxmlformats.org/drawingml/2006/diagram" xmlns:a="http://schemas.openxmlformats.org/drawingml/2006/main" uniqueId="urn:microsoft.com/office/officeart/2009/3/layout/HorizontalOrganizationChart#416">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37.xml><?xml version="1.0" encoding="utf-8"?>
<dgm:layoutDef xmlns:dgm="http://schemas.openxmlformats.org/drawingml/2006/diagram" xmlns:a="http://schemas.openxmlformats.org/drawingml/2006/main" uniqueId="urn:microsoft.com/office/officeart/2009/3/layout/HorizontalOrganizationChart#417">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38.xml><?xml version="1.0" encoding="utf-8"?>
<dgm:layoutDef xmlns:dgm="http://schemas.openxmlformats.org/drawingml/2006/diagram" xmlns:a="http://schemas.openxmlformats.org/drawingml/2006/main" uniqueId="urn:microsoft.com/office/officeart/2009/3/layout/HorizontalOrganizationChart#418">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39.xml><?xml version="1.0" encoding="utf-8"?>
<dgm:layoutDef xmlns:dgm="http://schemas.openxmlformats.org/drawingml/2006/diagram" xmlns:a="http://schemas.openxmlformats.org/drawingml/2006/main" uniqueId="urn:microsoft.com/office/officeart/2009/3/layout/HorizontalOrganizationChart#419">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9/3/layout/HorizontalOrganizationChart#384">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40.xml><?xml version="1.0" encoding="utf-8"?>
<dgm:layoutDef xmlns:dgm="http://schemas.openxmlformats.org/drawingml/2006/diagram" xmlns:a="http://schemas.openxmlformats.org/drawingml/2006/main" uniqueId="urn:microsoft.com/office/officeart/2009/3/layout/HorizontalOrganizationChart#420">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41.xml><?xml version="1.0" encoding="utf-8"?>
<dgm:layoutDef xmlns:dgm="http://schemas.openxmlformats.org/drawingml/2006/diagram" xmlns:a="http://schemas.openxmlformats.org/drawingml/2006/main" uniqueId="urn:microsoft.com/office/officeart/2009/3/layout/HorizontalOrganizationChart#421">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42.xml><?xml version="1.0" encoding="utf-8"?>
<dgm:layoutDef xmlns:dgm="http://schemas.openxmlformats.org/drawingml/2006/diagram" xmlns:a="http://schemas.openxmlformats.org/drawingml/2006/main" uniqueId="urn:microsoft.com/office/officeart/2009/3/layout/HorizontalOrganizationChart#422">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43.xml><?xml version="1.0" encoding="utf-8"?>
<dgm:layoutDef xmlns:dgm="http://schemas.openxmlformats.org/drawingml/2006/diagram" xmlns:a="http://schemas.openxmlformats.org/drawingml/2006/main" uniqueId="urn:microsoft.com/office/officeart/2009/3/layout/HorizontalOrganizationChart#423">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44.xml><?xml version="1.0" encoding="utf-8"?>
<dgm:layoutDef xmlns:dgm="http://schemas.openxmlformats.org/drawingml/2006/diagram" xmlns:a="http://schemas.openxmlformats.org/drawingml/2006/main" uniqueId="urn:microsoft.com/office/officeart/2009/3/layout/HorizontalOrganizationChart#424">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45.xml><?xml version="1.0" encoding="utf-8"?>
<dgm:layoutDef xmlns:dgm="http://schemas.openxmlformats.org/drawingml/2006/diagram" xmlns:a="http://schemas.openxmlformats.org/drawingml/2006/main" uniqueId="urn:microsoft.com/office/officeart/2009/3/layout/HorizontalOrganizationChart#425">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46.xml><?xml version="1.0" encoding="utf-8"?>
<dgm:layoutDef xmlns:dgm="http://schemas.openxmlformats.org/drawingml/2006/diagram" xmlns:a="http://schemas.openxmlformats.org/drawingml/2006/main" uniqueId="urn:microsoft.com/office/officeart/2009/3/layout/HorizontalOrganizationChart#426">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47.xml><?xml version="1.0" encoding="utf-8"?>
<dgm:layoutDef xmlns:dgm="http://schemas.openxmlformats.org/drawingml/2006/diagram" xmlns:a="http://schemas.openxmlformats.org/drawingml/2006/main" uniqueId="urn:microsoft.com/office/officeart/2009/3/layout/HorizontalOrganizationChart#427">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48.xml><?xml version="1.0" encoding="utf-8"?>
<dgm:layoutDef xmlns:dgm="http://schemas.openxmlformats.org/drawingml/2006/diagram" xmlns:a="http://schemas.openxmlformats.org/drawingml/2006/main" uniqueId="urn:microsoft.com/office/officeart/2009/3/layout/HorizontalOrganizationChart#428">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49.xml><?xml version="1.0" encoding="utf-8"?>
<dgm:layoutDef xmlns:dgm="http://schemas.openxmlformats.org/drawingml/2006/diagram" xmlns:a="http://schemas.openxmlformats.org/drawingml/2006/main" uniqueId="urn:microsoft.com/office/officeart/2009/3/layout/HorizontalOrganizationChart#429">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9/3/layout/HorizontalOrganizationChart#385">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50.xml><?xml version="1.0" encoding="utf-8"?>
<dgm:layoutDef xmlns:dgm="http://schemas.openxmlformats.org/drawingml/2006/diagram" xmlns:a="http://schemas.openxmlformats.org/drawingml/2006/main" uniqueId="urn:microsoft.com/office/officeart/2009/3/layout/HorizontalOrganizationChart#430">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51.xml><?xml version="1.0" encoding="utf-8"?>
<dgm:layoutDef xmlns:dgm="http://schemas.openxmlformats.org/drawingml/2006/diagram" xmlns:a="http://schemas.openxmlformats.org/drawingml/2006/main" uniqueId="urn:microsoft.com/office/officeart/2009/3/layout/HorizontalOrganizationChart#431">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52.xml><?xml version="1.0" encoding="utf-8"?>
<dgm:layoutDef xmlns:dgm="http://schemas.openxmlformats.org/drawingml/2006/diagram" xmlns:a="http://schemas.openxmlformats.org/drawingml/2006/main" uniqueId="urn:microsoft.com/office/officeart/2009/3/layout/HorizontalOrganizationChart#432">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53.xml><?xml version="1.0" encoding="utf-8"?>
<dgm:layoutDef xmlns:dgm="http://schemas.openxmlformats.org/drawingml/2006/diagram" xmlns:a="http://schemas.openxmlformats.org/drawingml/2006/main" uniqueId="urn:microsoft.com/office/officeart/2009/3/layout/HorizontalOrganizationChart#433">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9/3/layout/HorizontalOrganizationChart#386">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9/3/layout/HorizontalOrganizationChart#387">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9/3/layout/HorizontalOrganizationChart#388">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9/3/layout/HorizontalOrganizationChart#389">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410">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419">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420">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42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422">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423">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424">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425">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426">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427">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428">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41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429">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430">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43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432">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433">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434">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1#435">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1#436">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1#437">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29.xml><?xml version="1.0" encoding="utf-8"?>
<dgm:styleDef xmlns:dgm="http://schemas.openxmlformats.org/drawingml/2006/diagram" xmlns:a="http://schemas.openxmlformats.org/drawingml/2006/main" uniqueId="urn:microsoft.com/office/officeart/2005/8/quickstyle/simple1#438">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412">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1#439">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31.xml><?xml version="1.0" encoding="utf-8"?>
<dgm:styleDef xmlns:dgm="http://schemas.openxmlformats.org/drawingml/2006/diagram" xmlns:a="http://schemas.openxmlformats.org/drawingml/2006/main" uniqueId="urn:microsoft.com/office/officeart/2005/8/quickstyle/simple1#440">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32.xml><?xml version="1.0" encoding="utf-8"?>
<dgm:styleDef xmlns:dgm="http://schemas.openxmlformats.org/drawingml/2006/diagram" xmlns:a="http://schemas.openxmlformats.org/drawingml/2006/main" uniqueId="urn:microsoft.com/office/officeart/2005/8/quickstyle/simple1#44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33.xml><?xml version="1.0" encoding="utf-8"?>
<dgm:styleDef xmlns:dgm="http://schemas.openxmlformats.org/drawingml/2006/diagram" xmlns:a="http://schemas.openxmlformats.org/drawingml/2006/main" uniqueId="urn:microsoft.com/office/officeart/2005/8/quickstyle/simple1#75">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34.xml><?xml version="1.0" encoding="utf-8"?>
<dgm:styleDef xmlns:dgm="http://schemas.openxmlformats.org/drawingml/2006/diagram" xmlns:a="http://schemas.openxmlformats.org/drawingml/2006/main" uniqueId="urn:microsoft.com/office/officeart/2005/8/quickstyle/simple1#443">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35.xml><?xml version="1.0" encoding="utf-8"?>
<dgm:styleDef xmlns:dgm="http://schemas.openxmlformats.org/drawingml/2006/diagram" xmlns:a="http://schemas.openxmlformats.org/drawingml/2006/main" uniqueId="urn:microsoft.com/office/officeart/2005/8/quickstyle/simple1#444">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36.xml><?xml version="1.0" encoding="utf-8"?>
<dgm:styleDef xmlns:dgm="http://schemas.openxmlformats.org/drawingml/2006/diagram" xmlns:a="http://schemas.openxmlformats.org/drawingml/2006/main" uniqueId="urn:microsoft.com/office/officeart/2005/8/quickstyle/simple1#445">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37.xml><?xml version="1.0" encoding="utf-8"?>
<dgm:styleDef xmlns:dgm="http://schemas.openxmlformats.org/drawingml/2006/diagram" xmlns:a="http://schemas.openxmlformats.org/drawingml/2006/main" uniqueId="urn:microsoft.com/office/officeart/2005/8/quickstyle/simple1#446">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38.xml><?xml version="1.0" encoding="utf-8"?>
<dgm:styleDef xmlns:dgm="http://schemas.openxmlformats.org/drawingml/2006/diagram" xmlns:a="http://schemas.openxmlformats.org/drawingml/2006/main" uniqueId="urn:microsoft.com/office/officeart/2005/8/quickstyle/simple1#447">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39.xml><?xml version="1.0" encoding="utf-8"?>
<dgm:styleDef xmlns:dgm="http://schemas.openxmlformats.org/drawingml/2006/diagram" xmlns:a="http://schemas.openxmlformats.org/drawingml/2006/main" uniqueId="urn:microsoft.com/office/officeart/2005/8/quickstyle/simple1#448">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413">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40.xml><?xml version="1.0" encoding="utf-8"?>
<dgm:styleDef xmlns:dgm="http://schemas.openxmlformats.org/drawingml/2006/diagram" xmlns:a="http://schemas.openxmlformats.org/drawingml/2006/main" uniqueId="urn:microsoft.com/office/officeart/2005/8/quickstyle/simple1#449">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41.xml><?xml version="1.0" encoding="utf-8"?>
<dgm:styleDef xmlns:dgm="http://schemas.openxmlformats.org/drawingml/2006/diagram" xmlns:a="http://schemas.openxmlformats.org/drawingml/2006/main" uniqueId="urn:microsoft.com/office/officeart/2005/8/quickstyle/simple1#450">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42.xml><?xml version="1.0" encoding="utf-8"?>
<dgm:styleDef xmlns:dgm="http://schemas.openxmlformats.org/drawingml/2006/diagram" xmlns:a="http://schemas.openxmlformats.org/drawingml/2006/main" uniqueId="urn:microsoft.com/office/officeart/2005/8/quickstyle/simple1#45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43.xml><?xml version="1.0" encoding="utf-8"?>
<dgm:styleDef xmlns:dgm="http://schemas.openxmlformats.org/drawingml/2006/diagram" xmlns:a="http://schemas.openxmlformats.org/drawingml/2006/main" uniqueId="urn:microsoft.com/office/officeart/2005/8/quickstyle/simple1#452">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44.xml><?xml version="1.0" encoding="utf-8"?>
<dgm:styleDef xmlns:dgm="http://schemas.openxmlformats.org/drawingml/2006/diagram" xmlns:a="http://schemas.openxmlformats.org/drawingml/2006/main" uniqueId="urn:microsoft.com/office/officeart/2005/8/quickstyle/simple1#453">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45.xml><?xml version="1.0" encoding="utf-8"?>
<dgm:styleDef xmlns:dgm="http://schemas.openxmlformats.org/drawingml/2006/diagram" xmlns:a="http://schemas.openxmlformats.org/drawingml/2006/main" uniqueId="urn:microsoft.com/office/officeart/2005/8/quickstyle/simple1#454">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46.xml><?xml version="1.0" encoding="utf-8"?>
<dgm:styleDef xmlns:dgm="http://schemas.openxmlformats.org/drawingml/2006/diagram" xmlns:a="http://schemas.openxmlformats.org/drawingml/2006/main" uniqueId="urn:microsoft.com/office/officeart/2005/8/quickstyle/simple1#455">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47.xml><?xml version="1.0" encoding="utf-8"?>
<dgm:styleDef xmlns:dgm="http://schemas.openxmlformats.org/drawingml/2006/diagram" xmlns:a="http://schemas.openxmlformats.org/drawingml/2006/main" uniqueId="urn:microsoft.com/office/officeart/2005/8/quickstyle/simple1#456">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48.xml><?xml version="1.0" encoding="utf-8"?>
<dgm:styleDef xmlns:dgm="http://schemas.openxmlformats.org/drawingml/2006/diagram" xmlns:a="http://schemas.openxmlformats.org/drawingml/2006/main" uniqueId="urn:microsoft.com/office/officeart/2005/8/quickstyle/simple1#457">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49.xml><?xml version="1.0" encoding="utf-8"?>
<dgm:styleDef xmlns:dgm="http://schemas.openxmlformats.org/drawingml/2006/diagram" xmlns:a="http://schemas.openxmlformats.org/drawingml/2006/main" uniqueId="urn:microsoft.com/office/officeart/2005/8/quickstyle/simple1#458">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414">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50.xml><?xml version="1.0" encoding="utf-8"?>
<dgm:styleDef xmlns:dgm="http://schemas.openxmlformats.org/drawingml/2006/diagram" xmlns:a="http://schemas.openxmlformats.org/drawingml/2006/main" uniqueId="urn:microsoft.com/office/officeart/2005/8/quickstyle/simple1#459">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51.xml><?xml version="1.0" encoding="utf-8"?>
<dgm:styleDef xmlns:dgm="http://schemas.openxmlformats.org/drawingml/2006/diagram" xmlns:a="http://schemas.openxmlformats.org/drawingml/2006/main" uniqueId="urn:microsoft.com/office/officeart/2005/8/quickstyle/simple1#460">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52.xml><?xml version="1.0" encoding="utf-8"?>
<dgm:styleDef xmlns:dgm="http://schemas.openxmlformats.org/drawingml/2006/diagram" xmlns:a="http://schemas.openxmlformats.org/drawingml/2006/main" uniqueId="urn:microsoft.com/office/officeart/2005/8/quickstyle/simple1#46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53.xml><?xml version="1.0" encoding="utf-8"?>
<dgm:styleDef xmlns:dgm="http://schemas.openxmlformats.org/drawingml/2006/diagram" xmlns:a="http://schemas.openxmlformats.org/drawingml/2006/main" uniqueId="urn:microsoft.com/office/officeart/2005/8/quickstyle/simple1#462">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415">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416">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417">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418">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9C8EEEF-628A-4314-B8E0-69AC206DDB91}"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A92991D-6283-431B-B0C2-DCA88DF56C5C}"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3130" rtl="0" eaLnBrk="1" latinLnBrk="0" hangingPunct="1">
      <a:defRPr sz="1200" kern="1200">
        <a:solidFill>
          <a:schemeClr val="tx1"/>
        </a:solidFill>
        <a:latin typeface="+mn-lt"/>
        <a:ea typeface="+mn-ea"/>
        <a:cs typeface="+mn-cs"/>
      </a:defRPr>
    </a:lvl1pPr>
    <a:lvl2pPr marL="457200" algn="l" defTabSz="913130" rtl="0" eaLnBrk="1" latinLnBrk="0" hangingPunct="1">
      <a:defRPr sz="1200" kern="1200">
        <a:solidFill>
          <a:schemeClr val="tx1"/>
        </a:solidFill>
        <a:latin typeface="+mn-lt"/>
        <a:ea typeface="+mn-ea"/>
        <a:cs typeface="+mn-cs"/>
      </a:defRPr>
    </a:lvl2pPr>
    <a:lvl3pPr marL="914400" algn="l" defTabSz="913130" rtl="0" eaLnBrk="1" latinLnBrk="0" hangingPunct="1">
      <a:defRPr sz="1200" kern="1200">
        <a:solidFill>
          <a:schemeClr val="tx1"/>
        </a:solidFill>
        <a:latin typeface="+mn-lt"/>
        <a:ea typeface="+mn-ea"/>
        <a:cs typeface="+mn-cs"/>
      </a:defRPr>
    </a:lvl3pPr>
    <a:lvl4pPr marL="1371600" algn="l" defTabSz="913130" rtl="0" eaLnBrk="1" latinLnBrk="0" hangingPunct="1">
      <a:defRPr sz="1200" kern="1200">
        <a:solidFill>
          <a:schemeClr val="tx1"/>
        </a:solidFill>
        <a:latin typeface="+mn-lt"/>
        <a:ea typeface="+mn-ea"/>
        <a:cs typeface="+mn-cs"/>
      </a:defRPr>
    </a:lvl4pPr>
    <a:lvl5pPr marL="1828165" algn="l" defTabSz="913130" rtl="0" eaLnBrk="1" latinLnBrk="0" hangingPunct="1">
      <a:defRPr sz="1200" kern="1200">
        <a:solidFill>
          <a:schemeClr val="tx1"/>
        </a:solidFill>
        <a:latin typeface="+mn-lt"/>
        <a:ea typeface="+mn-ea"/>
        <a:cs typeface="+mn-cs"/>
      </a:defRPr>
    </a:lvl5pPr>
    <a:lvl6pPr marL="2285365" algn="l" defTabSz="913130" rtl="0" eaLnBrk="1" latinLnBrk="0" hangingPunct="1">
      <a:defRPr sz="1200" kern="1200">
        <a:solidFill>
          <a:schemeClr val="tx1"/>
        </a:solidFill>
        <a:latin typeface="+mn-lt"/>
        <a:ea typeface="+mn-ea"/>
        <a:cs typeface="+mn-cs"/>
      </a:defRPr>
    </a:lvl6pPr>
    <a:lvl7pPr marL="2742565" algn="l" defTabSz="913130" rtl="0" eaLnBrk="1" latinLnBrk="0" hangingPunct="1">
      <a:defRPr sz="1200" kern="1200">
        <a:solidFill>
          <a:schemeClr val="tx1"/>
        </a:solidFill>
        <a:latin typeface="+mn-lt"/>
        <a:ea typeface="+mn-ea"/>
        <a:cs typeface="+mn-cs"/>
      </a:defRPr>
    </a:lvl7pPr>
    <a:lvl8pPr marL="3199765" algn="l" defTabSz="913130" rtl="0" eaLnBrk="1" latinLnBrk="0" hangingPunct="1">
      <a:defRPr sz="1200" kern="1200">
        <a:solidFill>
          <a:schemeClr val="tx1"/>
        </a:solidFill>
        <a:latin typeface="+mn-lt"/>
        <a:ea typeface="+mn-ea"/>
        <a:cs typeface="+mn-cs"/>
      </a:defRPr>
    </a:lvl8pPr>
    <a:lvl9pPr marL="3656965" algn="l" defTabSz="91313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1.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8.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www.baidu.com/s?wd=%E5%9B%BD%E5%AE%B6%E6%94%BF%E6%9D%83&amp;from=1012015a&amp;fenlei=mv6quAkxTZn0IZRqIHckPjm4nH00T1Y3my7hPA79mHu-PWfvPjmd0ZwV5Hcvrjm3rH6sPfKWUMw85HfYnjn4nH6sgvPsT6KdThsqpZwYTjCEQLGCpyw9Uz4Bmy-bIi4WUvYETgN-TLwGUv3EPHczPHbdrHR3" TargetMode="External"/><Relationship Id="rId2" Type="http://schemas.openxmlformats.org/officeDocument/2006/relationships/notesMaster" Target="../notesMasters/notesMaster1.xml"/><Relationship Id="rId1" Type="http://schemas.openxmlformats.org/officeDocument/2006/relationships/slide" Target="../slides/slide118.xml"/></Relationships>
</file>

<file path=ppt/notesSlides/_rels/notesSlide17.xml.rels><?xml version="1.0" encoding="UTF-8" standalone="yes"?>
<Relationships xmlns="http://schemas.openxmlformats.org/package/2006/relationships"><Relationship Id="rId4" Type="http://schemas.openxmlformats.org/officeDocument/2006/relationships/hyperlink" Target="https://baike.baidu.com/item/%E5%85%B1%E5%92%8C%E5%85%9A/4911681" TargetMode="External"/><Relationship Id="rId3" Type="http://schemas.openxmlformats.org/officeDocument/2006/relationships/hyperlink" Target="https://baike.baidu.com/item/%E6%B0%91%E4%B8%BB%E5%85%9A/861657" TargetMode="External"/><Relationship Id="rId2" Type="http://schemas.openxmlformats.org/officeDocument/2006/relationships/notesMaster" Target="../notesMasters/notesMaster1.xml"/><Relationship Id="rId1" Type="http://schemas.openxmlformats.org/officeDocument/2006/relationships/slide" Target="../slides/slide119.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6.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kumimoji="1" lang="zh-CN" altLang="en-US" dirty="0" smtClean="0"/>
              <a:t>改成三级</a:t>
            </a:r>
            <a:endParaRPr kumimoji="1" lang="zh-CN" altLang="en-US" dirty="0"/>
          </a:p>
        </p:txBody>
      </p:sp>
      <p:sp>
        <p:nvSpPr>
          <p:cNvPr id="4" name="幻灯片编号占位符 3"/>
          <p:cNvSpPr>
            <a:spLocks noGrp="1"/>
          </p:cNvSpPr>
          <p:nvPr>
            <p:ph type="sldNum" sz="quarter" idx="10"/>
          </p:nvPr>
        </p:nvSpPr>
        <p:spPr>
          <a:xfrm>
            <a:off x="3884613" y="8685213"/>
            <a:ext cx="2971800" cy="457200"/>
          </a:xfrm>
          <a:prstGeom prst="rect">
            <a:avLst/>
          </a:prstGeom>
        </p:spPr>
        <p:txBody>
          <a:bodyPr/>
          <a:lstStyle/>
          <a:p>
            <a:fld id="{EA92991D-6283-431B-B0C2-DCA88DF56C5C}"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必要劳动时间指劳动者的劳动时间中用于生产维持劳动者自身及其家庭生活所必需的生活资料的那部分时间</a:t>
            </a:r>
            <a:endParaRPr lang="en-US" altLang="zh-CN" sz="1200" b="0" i="0" kern="1200" dirty="0" smtClean="0">
              <a:solidFill>
                <a:schemeClr val="tx1"/>
              </a:solidFill>
              <a:effectLst/>
              <a:latin typeface="+mn-lt"/>
              <a:ea typeface="+mn-ea"/>
              <a:cs typeface="+mn-cs"/>
            </a:endParaRPr>
          </a:p>
          <a:p>
            <a:endParaRPr lang="en-US" altLang="zh-CN" sz="1200" b="0" i="0" kern="1200" dirty="0" smtClean="0">
              <a:solidFill>
                <a:schemeClr val="tx1"/>
              </a:solidFill>
              <a:effectLst/>
              <a:latin typeface="+mn-lt"/>
              <a:ea typeface="+mn-ea"/>
              <a:cs typeface="+mn-cs"/>
            </a:endParaRPr>
          </a:p>
          <a:p>
            <a:r>
              <a:rPr lang="en-US" altLang="zh-CN" sz="1200" dirty="0" smtClean="0">
                <a:latin typeface="微软雅黑" panose="020B0503020204020204" pitchFamily="34" charset="-122"/>
                <a:ea typeface="微软雅黑" panose="020B0503020204020204" pitchFamily="34" charset="-122"/>
                <a:cs typeface="微软雅黑" panose="020B0503020204020204" pitchFamily="34" charset="-122"/>
              </a:rPr>
              <a:t>1886</a:t>
            </a:r>
            <a:r>
              <a:rPr lang="zh-CN" altLang="en-US" sz="1200" dirty="0" smtClean="0">
                <a:latin typeface="微软雅黑" panose="020B0503020204020204" pitchFamily="34" charset="-122"/>
                <a:ea typeface="微软雅黑" panose="020B0503020204020204" pitchFamily="34" charset="-122"/>
                <a:cs typeface="微软雅黑" panose="020B0503020204020204" pitchFamily="34" charset="-122"/>
              </a:rPr>
              <a:t>年美国芝加哥</a:t>
            </a:r>
            <a:r>
              <a:rPr lang="en-US" altLang="zh-CN" sz="1200" dirty="0" smtClean="0">
                <a:latin typeface="微软雅黑" panose="020B0503020204020204" pitchFamily="34" charset="-122"/>
                <a:ea typeface="微软雅黑" panose="020B0503020204020204" pitchFamily="34" charset="-122"/>
                <a:cs typeface="微软雅黑" panose="020B0503020204020204" pitchFamily="34" charset="-122"/>
              </a:rPr>
              <a:t>50</a:t>
            </a:r>
            <a:r>
              <a:rPr lang="zh-CN" altLang="en-US" sz="1200" dirty="0" smtClean="0">
                <a:latin typeface="微软雅黑" panose="020B0503020204020204" pitchFamily="34" charset="-122"/>
                <a:ea typeface="微软雅黑" panose="020B0503020204020204" pitchFamily="34" charset="-122"/>
                <a:cs typeface="微软雅黑" panose="020B0503020204020204" pitchFamily="34" charset="-122"/>
              </a:rPr>
              <a:t>万工人争取</a:t>
            </a:r>
            <a:r>
              <a:rPr lang="en-US" altLang="zh-CN" sz="1200" dirty="0" smtClean="0">
                <a:latin typeface="微软雅黑" panose="020B0503020204020204" pitchFamily="34" charset="-122"/>
                <a:ea typeface="微软雅黑" panose="020B0503020204020204" pitchFamily="34" charset="-122"/>
                <a:cs typeface="微软雅黑" panose="020B0503020204020204" pitchFamily="34" charset="-122"/>
              </a:rPr>
              <a:t>8</a:t>
            </a:r>
            <a:r>
              <a:rPr lang="zh-CN" altLang="en-US" sz="1200" dirty="0" smtClean="0">
                <a:latin typeface="微软雅黑" panose="020B0503020204020204" pitchFamily="34" charset="-122"/>
                <a:ea typeface="微软雅黑" panose="020B0503020204020204" pitchFamily="34" charset="-122"/>
                <a:cs typeface="微软雅黑" panose="020B0503020204020204" pitchFamily="34" charset="-122"/>
              </a:rPr>
              <a:t>小时工作日，“我们要把世界变个样，我们厌倦了白白的辛劳，光得到仅能糊口的工饷，从没有时间让我们去思考。</a:t>
            </a:r>
            <a:br>
              <a:rPr lang="zh-CN" altLang="en-US" sz="1200" dirty="0" smtClean="0">
                <a:latin typeface="微软雅黑" panose="020B0503020204020204" pitchFamily="34" charset="-122"/>
                <a:ea typeface="微软雅黑" panose="020B0503020204020204" pitchFamily="34" charset="-122"/>
                <a:cs typeface="微软雅黑" panose="020B0503020204020204" pitchFamily="34" charset="-122"/>
              </a:rPr>
            </a:br>
            <a:r>
              <a:rPr lang="zh-CN" altLang="en-US" sz="1200" dirty="0" smtClean="0">
                <a:latin typeface="微软雅黑" panose="020B0503020204020204" pitchFamily="34" charset="-122"/>
                <a:ea typeface="微软雅黑" panose="020B0503020204020204" pitchFamily="34" charset="-122"/>
                <a:cs typeface="微软雅黑" panose="020B0503020204020204" pitchFamily="34" charset="-122"/>
              </a:rPr>
              <a:t>　我们要闻闻花香，我们要晒晒太阳，我们相信：上帝只允许八小时工作日。” </a:t>
            </a:r>
            <a:endParaRPr kumimoji="1" lang="zh-CN" altLang="en-US" dirty="0"/>
          </a:p>
        </p:txBody>
      </p:sp>
      <p:sp>
        <p:nvSpPr>
          <p:cNvPr id="4" name="幻灯片编号占位符 3"/>
          <p:cNvSpPr>
            <a:spLocks noGrp="1"/>
          </p:cNvSpPr>
          <p:nvPr>
            <p:ph type="sldNum" sz="quarter" idx="10"/>
          </p:nvPr>
        </p:nvSpPr>
        <p:spPr>
          <a:xfrm>
            <a:off x="3884613" y="8685213"/>
            <a:ext cx="2971800" cy="457200"/>
          </a:xfrm>
          <a:prstGeom prst="rect">
            <a:avLst/>
          </a:prstGeom>
        </p:spPr>
        <p:txBody>
          <a:bodyPr/>
          <a:lstStyle/>
          <a:p>
            <a:fld id="{EA92991D-6283-431B-B0C2-DCA88DF56C5C}"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kumimoji="1" lang="zh-CN" altLang="en-US" dirty="0" smtClean="0"/>
              <a:t>每个资本家都想提高自己记得效率</a:t>
            </a:r>
            <a:endParaRPr kumimoji="1" lang="en-US" altLang="zh-CN" dirty="0" smtClean="0"/>
          </a:p>
          <a:p>
            <a:r>
              <a:rPr kumimoji="1" lang="zh-CN" altLang="en-US" dirty="0" smtClean="0"/>
              <a:t>生产衣服，想提高生产率，我要提高机器，原料各种的，一个服装厂，做不动，各行各业都要提高</a:t>
            </a:r>
            <a:endParaRPr kumimoji="1" lang="zh-CN" altLang="en-US" dirty="0"/>
          </a:p>
        </p:txBody>
      </p:sp>
      <p:sp>
        <p:nvSpPr>
          <p:cNvPr id="4" name="幻灯片编号占位符 3"/>
          <p:cNvSpPr>
            <a:spLocks noGrp="1"/>
          </p:cNvSpPr>
          <p:nvPr>
            <p:ph type="sldNum" sz="quarter" idx="10"/>
          </p:nvPr>
        </p:nvSpPr>
        <p:spPr>
          <a:xfrm>
            <a:off x="3884613" y="8685213"/>
            <a:ext cx="2971800" cy="457200"/>
          </a:xfrm>
          <a:prstGeom prst="rect">
            <a:avLst/>
          </a:prstGeom>
        </p:spPr>
        <p:txBody>
          <a:bodyPr/>
          <a:lstStyle/>
          <a:p>
            <a:fld id="{EA92991D-6283-431B-B0C2-DCA88DF56C5C}"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必要劳动时间指劳动者的劳动时间中用于生产维持劳动者自身及其家庭生活所必需的生活资料的那部分时间</a:t>
            </a:r>
            <a:endParaRPr lang="en-US" altLang="zh-CN" sz="1200" b="0" i="0" kern="1200" dirty="0" smtClean="0">
              <a:solidFill>
                <a:schemeClr val="tx1"/>
              </a:solidFill>
              <a:effectLst/>
              <a:latin typeface="+mn-lt"/>
              <a:ea typeface="+mn-ea"/>
              <a:cs typeface="+mn-cs"/>
            </a:endParaRPr>
          </a:p>
          <a:p>
            <a:endParaRPr kumimoji="1" lang="en-US" altLang="zh-CN" sz="1200" dirty="0" smtClean="0">
              <a:latin typeface="微软雅黑" panose="020B0503020204020204" pitchFamily="34" charset="-122"/>
              <a:ea typeface="微软雅黑" panose="020B0503020204020204" pitchFamily="34" charset="-122"/>
              <a:cs typeface="微软雅黑" panose="020B0503020204020204" pitchFamily="34" charset="-122"/>
            </a:endParaRPr>
          </a:p>
          <a:p>
            <a:r>
              <a:rPr kumimoji="1" lang="zh-CN" altLang="en-US" sz="1200" dirty="0" smtClean="0">
                <a:latin typeface="微软雅黑" panose="020B0503020204020204" pitchFamily="34" charset="-122"/>
                <a:ea typeface="微软雅黑" panose="020B0503020204020204" pitchFamily="34" charset="-122"/>
                <a:cs typeface="微软雅黑" panose="020B0503020204020204" pitchFamily="34" charset="-122"/>
              </a:rPr>
              <a:t>我们公司生产衣服，我想提高生产率我要换更先进的机器，更好的原料等等，这都要全社会提高才能做到</a:t>
            </a:r>
            <a:endParaRPr kumimoji="1" lang="zh-CN" altLang="en-US" dirty="0"/>
          </a:p>
        </p:txBody>
      </p:sp>
      <p:sp>
        <p:nvSpPr>
          <p:cNvPr id="4" name="幻灯片编号占位符 3"/>
          <p:cNvSpPr>
            <a:spLocks noGrp="1"/>
          </p:cNvSpPr>
          <p:nvPr>
            <p:ph type="sldNum" sz="quarter" idx="10"/>
          </p:nvPr>
        </p:nvSpPr>
        <p:spPr>
          <a:xfrm>
            <a:off x="3884613" y="8685213"/>
            <a:ext cx="2971800" cy="457200"/>
          </a:xfrm>
          <a:prstGeom prst="rect">
            <a:avLst/>
          </a:prstGeom>
        </p:spPr>
        <p:txBody>
          <a:bodyPr/>
          <a:lstStyle/>
          <a:p>
            <a:fld id="{EA92991D-6283-431B-B0C2-DCA88DF56C5C}"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a:xfrm>
            <a:off x="3884613" y="8685213"/>
            <a:ext cx="2971800" cy="457200"/>
          </a:xfrm>
          <a:prstGeom prst="rect">
            <a:avLst/>
          </a:prstGeom>
        </p:spPr>
        <p:txBody>
          <a:bodyPr/>
          <a:lstStyle/>
          <a:p>
            <a:fld id="{EA92991D-6283-431B-B0C2-DCA88DF56C5C}"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EA92991D-6283-431B-B0C2-DCA88DF56C5C}"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辣椒</a:t>
            </a:r>
            <a:r>
              <a:rPr lang="en-US" altLang="zh-CN" dirty="0" smtClean="0"/>
              <a:t>——</a:t>
            </a:r>
            <a:r>
              <a:rPr lang="zh-CN" altLang="en-US" dirty="0" smtClean="0"/>
              <a:t>老干妈</a:t>
            </a:r>
            <a:r>
              <a:rPr lang="en-US" altLang="zh-CN" dirty="0" smtClean="0"/>
              <a:t>——</a:t>
            </a:r>
            <a:r>
              <a:rPr lang="zh-CN" altLang="en-US" dirty="0" smtClean="0"/>
              <a:t>老干妈炒饭</a:t>
            </a:r>
            <a:endParaRPr lang="en-US" altLang="zh-CN" dirty="0" smtClean="0"/>
          </a:p>
          <a:p>
            <a:endParaRPr lang="en-US" altLang="zh-CN" dirty="0" smtClean="0"/>
          </a:p>
          <a:p>
            <a:r>
              <a:rPr lang="zh-CN" altLang="en-US" dirty="0" smtClean="0"/>
              <a:t>“实现”：卖出去</a:t>
            </a:r>
            <a:r>
              <a:rPr lang="en-US" altLang="zh-CN" dirty="0" smtClean="0"/>
              <a:t>——</a:t>
            </a:r>
            <a:r>
              <a:rPr lang="zh-CN" altLang="en-US" dirty="0" smtClean="0"/>
              <a:t>变现</a:t>
            </a:r>
            <a:endParaRPr lang="zh-CN" altLang="en-US" dirty="0"/>
          </a:p>
        </p:txBody>
      </p:sp>
      <p:sp>
        <p:nvSpPr>
          <p:cNvPr id="4" name="灯片编号占位符 3"/>
          <p:cNvSpPr>
            <a:spLocks noGrp="1"/>
          </p:cNvSpPr>
          <p:nvPr>
            <p:ph type="sldNum" sz="quarter" idx="10"/>
          </p:nvPr>
        </p:nvSpPr>
        <p:spPr/>
        <p:txBody>
          <a:bodyPr/>
          <a:lstStyle/>
          <a:p>
            <a:fld id="{376F6675-9CA1-4822-BCBC-3C14710B21BA}"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国体是指国家的性质，亦称国家的阶级本质，</a:t>
            </a:r>
            <a:r>
              <a:rPr lang="zh-CN" altLang="en-US" dirty="0" smtClean="0"/>
              <a:t>就是</a:t>
            </a:r>
            <a:r>
              <a:rPr lang="zh-CN" altLang="en-US" sz="1200" u="none" strike="noStrike" kern="1200" dirty="0" smtClean="0">
                <a:solidFill>
                  <a:schemeClr val="tx1"/>
                </a:solidFill>
                <a:effectLst/>
                <a:latin typeface="+mn-lt"/>
                <a:ea typeface="+mn-ea"/>
                <a:cs typeface="+mn-cs"/>
                <a:hlinkClick r:id="rId3"/>
              </a:rPr>
              <a:t>国家政权</a:t>
            </a:r>
            <a:r>
              <a:rPr lang="zh-CN" altLang="en-US" dirty="0" smtClean="0"/>
              <a:t>掌握在哪一个阶级手中</a:t>
            </a:r>
            <a:r>
              <a:rPr lang="zh-CN" altLang="en-US" sz="1200" b="0" i="0" kern="1200" dirty="0" smtClean="0">
                <a:solidFill>
                  <a:schemeClr val="tx1"/>
                </a:solidFill>
                <a:effectLst/>
                <a:latin typeface="+mn-lt"/>
                <a:ea typeface="+mn-ea"/>
                <a:cs typeface="+mn-cs"/>
              </a:rPr>
              <a:t>我国国体是人民民主专政的社会主义国家。</a:t>
            </a:r>
            <a:endParaRPr lang="en-US" altLang="zh-CN" dirty="0" smtClean="0"/>
          </a:p>
          <a:p>
            <a:r>
              <a:rPr lang="zh-CN" altLang="en-US" dirty="0" smtClean="0"/>
              <a:t>即</a:t>
            </a:r>
            <a:r>
              <a:rPr lang="zh-CN" altLang="en-US" sz="1200" u="none" strike="noStrike" kern="1200" dirty="0" smtClean="0">
                <a:solidFill>
                  <a:schemeClr val="tx1"/>
                </a:solidFill>
                <a:effectLst/>
                <a:latin typeface="+mn-lt"/>
                <a:ea typeface="+mn-ea"/>
                <a:cs typeface="+mn-cs"/>
                <a:hlinkClick r:id="rId3"/>
              </a:rPr>
              <a:t>国家政权</a:t>
            </a:r>
            <a:r>
              <a:rPr lang="zh-CN" altLang="en-US" dirty="0" smtClean="0"/>
              <a:t>的组织形式，即统治阶级采取何种形式来组织自己的政权机关。</a:t>
            </a:r>
            <a:r>
              <a:rPr lang="zh-CN" altLang="en-US" sz="1200" b="0" i="0" kern="1200" dirty="0" smtClean="0">
                <a:solidFill>
                  <a:schemeClr val="tx1"/>
                </a:solidFill>
                <a:effectLst/>
                <a:latin typeface="+mn-lt"/>
                <a:ea typeface="+mn-ea"/>
                <a:cs typeface="+mn-cs"/>
              </a:rPr>
              <a:t>我国的政体是人民代表大会制度。</a:t>
            </a:r>
            <a:endParaRPr lang="en-US" altLang="zh-CN" dirty="0" smtClean="0"/>
          </a:p>
          <a:p>
            <a:r>
              <a:rPr kumimoji="1" lang="zh-CN" altLang="en-US" dirty="0" smtClean="0"/>
              <a:t>国体，就犹如一个家谁说了算</a:t>
            </a:r>
            <a:endParaRPr kumimoji="1" lang="en-US" altLang="zh-CN" dirty="0" smtClean="0"/>
          </a:p>
          <a:p>
            <a:r>
              <a:rPr kumimoji="1" lang="zh-CN" altLang="en-US" dirty="0" smtClean="0"/>
              <a:t>整体，</a:t>
            </a:r>
            <a:endParaRPr kumimoji="1" lang="zh-CN" altLang="en-US" dirty="0"/>
          </a:p>
        </p:txBody>
      </p:sp>
      <p:sp>
        <p:nvSpPr>
          <p:cNvPr id="4" name="幻灯片编号占位符 3"/>
          <p:cNvSpPr>
            <a:spLocks noGrp="1"/>
          </p:cNvSpPr>
          <p:nvPr>
            <p:ph type="sldNum" sz="quarter" idx="10"/>
          </p:nvPr>
        </p:nvSpPr>
        <p:spPr/>
        <p:txBody>
          <a:bodyPr/>
          <a:lstStyle/>
          <a:p>
            <a:fld id="{EA92991D-6283-431B-B0C2-DCA88DF56C5C}"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驴象之争（</a:t>
            </a:r>
            <a:r>
              <a:rPr lang="en-US" altLang="zh-CN" sz="1200" b="0" i="0" kern="1200" dirty="0" smtClean="0">
                <a:solidFill>
                  <a:schemeClr val="tx1"/>
                </a:solidFill>
                <a:effectLst/>
                <a:latin typeface="+mn-lt"/>
                <a:ea typeface="+mn-ea"/>
                <a:cs typeface="+mn-cs"/>
              </a:rPr>
              <a:t>Donkey vs Elephant</a:t>
            </a:r>
            <a:r>
              <a:rPr lang="zh-CN" altLang="en-US" sz="1200" b="0" i="0" kern="1200" dirty="0" smtClean="0">
                <a:solidFill>
                  <a:schemeClr val="tx1"/>
                </a:solidFill>
                <a:effectLst/>
                <a:latin typeface="+mn-lt"/>
                <a:ea typeface="+mn-ea"/>
                <a:cs typeface="+mn-cs"/>
              </a:rPr>
              <a:t>），代指美国总统竞选，也是美国两党制的喻词。“驴子”是</a:t>
            </a:r>
            <a:r>
              <a:rPr lang="zh-CN" altLang="en-US" sz="1200" b="0" i="0" u="none" strike="noStrike" kern="1200" dirty="0" smtClean="0">
                <a:solidFill>
                  <a:schemeClr val="tx1"/>
                </a:solidFill>
                <a:effectLst/>
                <a:latin typeface="+mn-lt"/>
                <a:ea typeface="+mn-ea"/>
                <a:cs typeface="+mn-cs"/>
                <a:hlinkClick r:id="rId3"/>
              </a:rPr>
              <a:t>民主党</a:t>
            </a:r>
            <a:r>
              <a:rPr lang="zh-CN" altLang="en-US" sz="1200" b="0" i="0" kern="1200" dirty="0" smtClean="0">
                <a:solidFill>
                  <a:schemeClr val="tx1"/>
                </a:solidFill>
                <a:effectLst/>
                <a:latin typeface="+mn-lt"/>
                <a:ea typeface="+mn-ea"/>
                <a:cs typeface="+mn-cs"/>
              </a:rPr>
              <a:t>的党徽，“大象”是</a:t>
            </a:r>
            <a:r>
              <a:rPr lang="zh-CN" altLang="en-US" sz="1200" b="0" i="0" u="none" strike="noStrike" kern="1200" dirty="0" smtClean="0">
                <a:solidFill>
                  <a:schemeClr val="tx1"/>
                </a:solidFill>
                <a:effectLst/>
                <a:latin typeface="+mn-lt"/>
                <a:ea typeface="+mn-ea"/>
                <a:cs typeface="+mn-cs"/>
                <a:hlinkClick r:id="rId4"/>
              </a:rPr>
              <a:t>共和党</a:t>
            </a:r>
            <a:r>
              <a:rPr lang="zh-CN" altLang="en-US" sz="1200" b="0" i="0" kern="1200" dirty="0" smtClean="0">
                <a:solidFill>
                  <a:schemeClr val="tx1"/>
                </a:solidFill>
                <a:effectLst/>
                <a:latin typeface="+mn-lt"/>
                <a:ea typeface="+mn-ea"/>
                <a:cs typeface="+mn-cs"/>
              </a:rPr>
              <a:t>的党徽。四年一次的美国总统选举又称为“驴象之争”或“驴象赛跑”。</a:t>
            </a:r>
            <a:endParaRPr lang="en-US" altLang="zh-CN" sz="1200" b="0" i="0" kern="1200" dirty="0" smtClean="0">
              <a:solidFill>
                <a:schemeClr val="tx1"/>
              </a:solidFill>
              <a:effectLst/>
              <a:latin typeface="+mn-lt"/>
              <a:ea typeface="+mn-ea"/>
              <a:cs typeface="+mn-cs"/>
            </a:endParaRPr>
          </a:p>
          <a:p>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中国共产党领导的多党合作和政治协商制度。</a:t>
            </a:r>
            <a:endParaRPr kumimoji="1" lang="zh-CN" altLang="en-US" dirty="0"/>
          </a:p>
        </p:txBody>
      </p:sp>
      <p:sp>
        <p:nvSpPr>
          <p:cNvPr id="4" name="幻灯片编号占位符 3"/>
          <p:cNvSpPr>
            <a:spLocks noGrp="1"/>
          </p:cNvSpPr>
          <p:nvPr>
            <p:ph type="sldNum" sz="quarter" idx="10"/>
          </p:nvPr>
        </p:nvSpPr>
        <p:spPr/>
        <p:txBody>
          <a:bodyPr/>
          <a:lstStyle/>
          <a:p>
            <a:fld id="{EA92991D-6283-431B-B0C2-DCA88DF56C5C}"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我国资本主义萌芽，在明朝，小商贩，产生</a:t>
            </a:r>
            <a:endParaRPr kumimoji="1" lang="zh-CN" altLang="en-US" dirty="0"/>
          </a:p>
        </p:txBody>
      </p:sp>
      <p:sp>
        <p:nvSpPr>
          <p:cNvPr id="4" name="幻灯片编号占位符 3"/>
          <p:cNvSpPr>
            <a:spLocks noGrp="1"/>
          </p:cNvSpPr>
          <p:nvPr>
            <p:ph type="sldNum" sz="quarter" idx="10"/>
          </p:nvPr>
        </p:nvSpPr>
        <p:spPr/>
        <p:txBody>
          <a:bodyPr/>
          <a:lstStyle/>
          <a:p>
            <a:fld id="{EA92991D-6283-431B-B0C2-DCA88DF56C5C}"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kumimoji="1" lang="zh-CN" altLang="en-US" dirty="0" smtClean="0"/>
              <a:t>改成三级</a:t>
            </a:r>
            <a:endParaRPr kumimoji="1" lang="zh-CN" altLang="en-US" dirty="0"/>
          </a:p>
        </p:txBody>
      </p:sp>
      <p:sp>
        <p:nvSpPr>
          <p:cNvPr id="4" name="幻灯片编号占位符 3"/>
          <p:cNvSpPr>
            <a:spLocks noGrp="1"/>
          </p:cNvSpPr>
          <p:nvPr>
            <p:ph type="sldNum" sz="quarter" idx="10"/>
          </p:nvPr>
        </p:nvSpPr>
        <p:spPr>
          <a:xfrm>
            <a:off x="3884613" y="8685213"/>
            <a:ext cx="2971800" cy="457200"/>
          </a:xfrm>
          <a:prstGeom prst="rect">
            <a:avLst/>
          </a:prstGeom>
        </p:spPr>
        <p:txBody>
          <a:bodyPr/>
          <a:lstStyle/>
          <a:p>
            <a:fld id="{EA92991D-6283-431B-B0C2-DCA88DF56C5C}"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smtClean="0"/>
              <a:t>货币：买东西。资本：钱生钱</a:t>
            </a:r>
            <a:endParaRPr lang="en-US" altLang="zh-CN" dirty="0" smtClean="0"/>
          </a:p>
          <a:p>
            <a:endParaRPr lang="zh-CN" altLang="en-US" dirty="0"/>
          </a:p>
        </p:txBody>
      </p:sp>
      <p:sp>
        <p:nvSpPr>
          <p:cNvPr id="4" name="灯片编号占位符 3"/>
          <p:cNvSpPr>
            <a:spLocks noGrp="1"/>
          </p:cNvSpPr>
          <p:nvPr>
            <p:ph type="sldNum" sz="quarter" idx="10"/>
          </p:nvPr>
        </p:nvSpPr>
        <p:spPr>
          <a:xfrm>
            <a:off x="3884613" y="8685213"/>
            <a:ext cx="2971800" cy="457200"/>
          </a:xfrm>
          <a:prstGeom prst="rect">
            <a:avLst/>
          </a:prstGeom>
        </p:spPr>
        <p:txBody>
          <a:bodyPr/>
          <a:lstStyle/>
          <a:p>
            <a:fld id="{EA92991D-6283-431B-B0C2-DCA88DF56C5C}"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smtClean="0"/>
              <a:t>劳动者可以把劳动力当做自己的商品来支配</a:t>
            </a:r>
            <a:endParaRPr lang="en-US" altLang="zh-CN" dirty="0" smtClean="0"/>
          </a:p>
          <a:p>
            <a:r>
              <a:rPr lang="zh-CN" altLang="en-US" dirty="0" smtClean="0"/>
              <a:t>没有别的可以卖</a:t>
            </a:r>
            <a:endParaRPr lang="zh-CN" altLang="en-US" dirty="0"/>
          </a:p>
        </p:txBody>
      </p:sp>
      <p:sp>
        <p:nvSpPr>
          <p:cNvPr id="4" name="灯片编号占位符 3"/>
          <p:cNvSpPr>
            <a:spLocks noGrp="1"/>
          </p:cNvSpPr>
          <p:nvPr>
            <p:ph type="sldNum" sz="quarter" idx="10"/>
          </p:nvPr>
        </p:nvSpPr>
        <p:spPr>
          <a:xfrm>
            <a:off x="3884613" y="8685213"/>
            <a:ext cx="2971800" cy="457200"/>
          </a:xfrm>
          <a:prstGeom prst="rect">
            <a:avLst/>
          </a:prstGeom>
        </p:spPr>
        <p:txBody>
          <a:bodyPr/>
          <a:lstStyle/>
          <a:p>
            <a:fld id="{EA92991D-6283-431B-B0C2-DCA88DF56C5C}"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kumimoji="1" lang="zh-CN" altLang="en-US" dirty="0" smtClean="0"/>
              <a:t>样自己，养自己，学习</a:t>
            </a:r>
            <a:endParaRPr kumimoji="1" lang="en-US" altLang="zh-CN" dirty="0" smtClean="0"/>
          </a:p>
          <a:p>
            <a:r>
              <a:rPr kumimoji="1" lang="zh-CN" altLang="en-US" dirty="0" smtClean="0"/>
              <a:t>日本</a:t>
            </a:r>
            <a:r>
              <a:rPr kumimoji="1" lang="en-US" altLang="zh-CN" dirty="0" smtClean="0"/>
              <a:t>AV</a:t>
            </a:r>
            <a:endParaRPr kumimoji="1" lang="en-US" altLang="zh-CN" dirty="0" smtClean="0"/>
          </a:p>
          <a:p>
            <a:r>
              <a:rPr kumimoji="1" lang="zh-CN" altLang="en-US" dirty="0" smtClean="0"/>
              <a:t>不同国家，同一国家不同历史时期，价值有底线的</a:t>
            </a:r>
            <a:endParaRPr kumimoji="1" lang="zh-CN" altLang="en-US" dirty="0"/>
          </a:p>
        </p:txBody>
      </p:sp>
      <p:sp>
        <p:nvSpPr>
          <p:cNvPr id="4" name="幻灯片编号占位符 3"/>
          <p:cNvSpPr>
            <a:spLocks noGrp="1"/>
          </p:cNvSpPr>
          <p:nvPr>
            <p:ph type="sldNum" sz="quarter" idx="10"/>
          </p:nvPr>
        </p:nvSpPr>
        <p:spPr>
          <a:xfrm>
            <a:off x="3884613" y="8685213"/>
            <a:ext cx="2971800" cy="457200"/>
          </a:xfrm>
          <a:prstGeom prst="rect">
            <a:avLst/>
          </a:prstGeom>
        </p:spPr>
        <p:txBody>
          <a:bodyPr/>
          <a:lstStyle/>
          <a:p>
            <a:fld id="{EA92991D-6283-431B-B0C2-DCA88DF56C5C}"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kumimoji="1" lang="zh-CN" altLang="en-US" dirty="0" smtClean="0"/>
              <a:t>资本如何构成的，哪个部分增殖</a:t>
            </a:r>
            <a:r>
              <a:rPr kumimoji="1" lang="en-US" altLang="zh-CN" dirty="0" smtClean="0"/>
              <a:t>——</a:t>
            </a:r>
            <a:r>
              <a:rPr kumimoji="1" lang="zh-CN" altLang="en-US" dirty="0" smtClean="0"/>
              <a:t>价值构成</a:t>
            </a:r>
            <a:r>
              <a:rPr kumimoji="1" lang="en-US" altLang="zh-CN" dirty="0" smtClean="0"/>
              <a:t>——</a:t>
            </a:r>
            <a:r>
              <a:rPr kumimoji="1" lang="zh-CN" altLang="en-US" dirty="0" smtClean="0"/>
              <a:t>技术构成</a:t>
            </a:r>
            <a:endParaRPr kumimoji="1" lang="en-US" altLang="zh-CN" dirty="0" smtClean="0"/>
          </a:p>
          <a:p>
            <a:r>
              <a:rPr kumimoji="1" lang="zh-CN" altLang="en-US" dirty="0" smtClean="0"/>
              <a:t>人能够增殖，资本家就要剥削</a:t>
            </a:r>
            <a:endParaRPr kumimoji="1" lang="zh-CN" altLang="en-US" dirty="0"/>
          </a:p>
        </p:txBody>
      </p:sp>
      <p:sp>
        <p:nvSpPr>
          <p:cNvPr id="4" name="幻灯片编号占位符 3"/>
          <p:cNvSpPr>
            <a:spLocks noGrp="1"/>
          </p:cNvSpPr>
          <p:nvPr>
            <p:ph type="sldNum" sz="quarter" idx="10"/>
          </p:nvPr>
        </p:nvSpPr>
        <p:spPr>
          <a:xfrm>
            <a:off x="3884613" y="8685213"/>
            <a:ext cx="2971800" cy="457200"/>
          </a:xfrm>
          <a:prstGeom prst="rect">
            <a:avLst/>
          </a:prstGeom>
        </p:spPr>
        <p:txBody>
          <a:bodyPr/>
          <a:lstStyle/>
          <a:p>
            <a:fld id="{EA92991D-6283-431B-B0C2-DCA88DF56C5C}"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kumimoji="1" lang="zh-CN" altLang="en-US" dirty="0" smtClean="0"/>
              <a:t>资本如何构成的，哪个部分增殖</a:t>
            </a:r>
            <a:r>
              <a:rPr kumimoji="1" lang="en-US" altLang="zh-CN" dirty="0" smtClean="0"/>
              <a:t>——</a:t>
            </a:r>
            <a:r>
              <a:rPr kumimoji="1" lang="zh-CN" altLang="en-US" dirty="0" smtClean="0"/>
              <a:t>价值构成</a:t>
            </a:r>
            <a:r>
              <a:rPr kumimoji="1" lang="en-US" altLang="zh-CN" dirty="0" smtClean="0"/>
              <a:t>——</a:t>
            </a:r>
            <a:r>
              <a:rPr kumimoji="1" lang="zh-CN" altLang="en-US" dirty="0" smtClean="0"/>
              <a:t>技术构成</a:t>
            </a:r>
            <a:endParaRPr kumimoji="1" lang="en-US" altLang="zh-CN" dirty="0" smtClean="0"/>
          </a:p>
          <a:p>
            <a:r>
              <a:rPr kumimoji="1" lang="zh-CN" altLang="en-US" dirty="0" smtClean="0"/>
              <a:t>人能够增殖，资本家就要剥削</a:t>
            </a:r>
            <a:endParaRPr kumimoji="1" lang="zh-CN" altLang="en-US" dirty="0"/>
          </a:p>
        </p:txBody>
      </p:sp>
      <p:sp>
        <p:nvSpPr>
          <p:cNvPr id="4" name="幻灯片编号占位符 3"/>
          <p:cNvSpPr>
            <a:spLocks noGrp="1"/>
          </p:cNvSpPr>
          <p:nvPr>
            <p:ph type="sldNum" sz="quarter" idx="10"/>
          </p:nvPr>
        </p:nvSpPr>
        <p:spPr>
          <a:xfrm>
            <a:off x="3884613" y="8685213"/>
            <a:ext cx="2971800" cy="457200"/>
          </a:xfrm>
          <a:prstGeom prst="rect">
            <a:avLst/>
          </a:prstGeom>
        </p:spPr>
        <p:txBody>
          <a:bodyPr/>
          <a:lstStyle/>
          <a:p>
            <a:fld id="{EA92991D-6283-431B-B0C2-DCA88DF56C5C}"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kumimoji="1" lang="zh-CN" altLang="en-US" dirty="0" smtClean="0"/>
              <a:t>剥削程度叫做剩余价值率</a:t>
            </a:r>
            <a:endParaRPr kumimoji="1" lang="zh-CN" altLang="en-US" dirty="0"/>
          </a:p>
        </p:txBody>
      </p:sp>
      <p:sp>
        <p:nvSpPr>
          <p:cNvPr id="4" name="幻灯片编号占位符 3"/>
          <p:cNvSpPr>
            <a:spLocks noGrp="1"/>
          </p:cNvSpPr>
          <p:nvPr>
            <p:ph type="sldNum" sz="quarter" idx="10"/>
          </p:nvPr>
        </p:nvSpPr>
        <p:spPr>
          <a:xfrm>
            <a:off x="3884613" y="8685213"/>
            <a:ext cx="2971800" cy="457200"/>
          </a:xfrm>
          <a:prstGeom prst="rect">
            <a:avLst/>
          </a:prstGeom>
        </p:spPr>
        <p:txBody>
          <a:bodyPr/>
          <a:lstStyle/>
          <a:p>
            <a:fld id="{EA92991D-6283-431B-B0C2-DCA88DF56C5C}"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kumimoji="1" lang="zh-CN" altLang="en-US" dirty="0" smtClean="0"/>
              <a:t>如何提高剩余价值率，就是生产出来剩余价值</a:t>
            </a:r>
            <a:endParaRPr kumimoji="1" lang="zh-CN" altLang="en-US" dirty="0"/>
          </a:p>
        </p:txBody>
      </p:sp>
      <p:sp>
        <p:nvSpPr>
          <p:cNvPr id="4" name="幻灯片编号占位符 3"/>
          <p:cNvSpPr>
            <a:spLocks noGrp="1"/>
          </p:cNvSpPr>
          <p:nvPr>
            <p:ph type="sldNum" sz="quarter" idx="10"/>
          </p:nvPr>
        </p:nvSpPr>
        <p:spPr>
          <a:xfrm>
            <a:off x="3884613" y="8685213"/>
            <a:ext cx="2971800" cy="457200"/>
          </a:xfrm>
          <a:prstGeom prst="rect">
            <a:avLst/>
          </a:prstGeom>
        </p:spPr>
        <p:txBody>
          <a:bodyPr/>
          <a:lstStyle/>
          <a:p>
            <a:fld id="{EA92991D-6283-431B-B0C2-DCA88DF56C5C}"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lIns="91416" tIns="45718" rIns="91416" bIns="45718"/>
          <a:lstStyle/>
          <a:p>
            <a:r>
              <a:rPr lang="zh-CN" altLang="en-US"/>
              <a:t>单击此处编辑母版标题样式</a:t>
            </a:r>
            <a:endParaRPr lang="zh-CN" altLang="en-US"/>
          </a:p>
        </p:txBody>
      </p:sp>
      <p:sp>
        <p:nvSpPr>
          <p:cNvPr id="3" name="内容占位符 2"/>
          <p:cNvSpPr>
            <a:spLocks noGrp="1"/>
          </p:cNvSpPr>
          <p:nvPr>
            <p:ph idx="1" hasCustomPrompt="1"/>
          </p:nvPr>
        </p:nvSpPr>
        <p:spPr>
          <a:xfrm>
            <a:off x="838200" y="1825625"/>
            <a:ext cx="10515600" cy="4351339"/>
          </a:xfrm>
          <a:prstGeom prst="rect">
            <a:avLst/>
          </a:prstGeom>
        </p:spPr>
        <p:txBody>
          <a:bodyPr lIns="91416" tIns="45718" rIns="91416" bIns="45718"/>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a:xfrm>
            <a:off x="838200" y="6356352"/>
            <a:ext cx="2743200" cy="365125"/>
          </a:xfrm>
          <a:prstGeom prst="rect">
            <a:avLst/>
          </a:prstGeom>
        </p:spPr>
        <p:txBody>
          <a:bodyPr lIns="91416" tIns="45718" rIns="91416" bIns="45718"/>
          <a:lstStyle/>
          <a:p>
            <a:fld id="{B0728D5C-B612-418D-97A8-3D154B30F6F7}" type="datetimeFigureOut">
              <a:rPr lang="zh-CN" altLang="en-US" smtClean="0"/>
            </a:fld>
            <a:endParaRPr lang="zh-CN" altLang="en-US"/>
          </a:p>
        </p:txBody>
      </p:sp>
      <p:sp>
        <p:nvSpPr>
          <p:cNvPr id="5" name="页脚占位符 4"/>
          <p:cNvSpPr>
            <a:spLocks noGrp="1"/>
          </p:cNvSpPr>
          <p:nvPr>
            <p:ph type="ftr" sz="quarter" idx="11"/>
          </p:nvPr>
        </p:nvSpPr>
        <p:spPr>
          <a:xfrm>
            <a:off x="4038600" y="6356352"/>
            <a:ext cx="4114800" cy="365125"/>
          </a:xfrm>
          <a:prstGeom prst="rect">
            <a:avLst/>
          </a:prstGeom>
        </p:spPr>
        <p:txBody>
          <a:bodyPr lIns="91416" tIns="45718" rIns="91416" bIns="45718"/>
          <a:lstStyle/>
          <a:p>
            <a:endParaRPr lang="zh-CN" altLang="en-US"/>
          </a:p>
        </p:txBody>
      </p:sp>
      <p:sp>
        <p:nvSpPr>
          <p:cNvPr id="6" name="灯片编号占位符 5"/>
          <p:cNvSpPr>
            <a:spLocks noGrp="1"/>
          </p:cNvSpPr>
          <p:nvPr>
            <p:ph type="sldNum" sz="quarter" idx="12"/>
          </p:nvPr>
        </p:nvSpPr>
        <p:spPr>
          <a:xfrm>
            <a:off x="8610600" y="6356352"/>
            <a:ext cx="2743200" cy="365125"/>
          </a:xfrm>
          <a:prstGeom prst="rect">
            <a:avLst/>
          </a:prstGeom>
        </p:spPr>
        <p:txBody>
          <a:bodyPr lIns="91416" tIns="45718" rIns="91416" bIns="45718"/>
          <a:lstStyle/>
          <a:p>
            <a:fld id="{DE50F0E1-3DD7-4D5A-A6E2-03CE48221AAD}"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2049" name="图片 10"/>
          <p:cNvPicPr>
            <a:picLocks noChangeAspect="1"/>
          </p:cNvPicPr>
          <p:nvPr userDrawn="1"/>
        </p:nvPicPr>
        <p:blipFill>
          <a:blip r:embed="rId2"/>
          <a:stretch>
            <a:fillRect/>
          </a:stretch>
        </p:blipFill>
        <p:spPr>
          <a:xfrm>
            <a:off x="0" y="0"/>
            <a:ext cx="12192000" cy="6858000"/>
          </a:xfrm>
          <a:prstGeom prst="rect">
            <a:avLst/>
          </a:prstGeom>
          <a:noFill/>
          <a:ln w="9525">
            <a:noFill/>
          </a:ln>
        </p:spPr>
      </p:pic>
      <p:sp>
        <p:nvSpPr>
          <p:cNvPr id="2" name="标题 1"/>
          <p:cNvSpPr>
            <a:spLocks noGrp="1"/>
          </p:cNvSpPr>
          <p:nvPr>
            <p:ph type="ctrTitle"/>
          </p:nvPr>
        </p:nvSpPr>
        <p:spPr>
          <a:xfrm>
            <a:off x="1714500" y="3561715"/>
            <a:ext cx="6629400" cy="853440"/>
          </a:xfrm>
        </p:spPr>
        <p:txBody>
          <a:bodyPr anchor="b"/>
          <a:lstStyle>
            <a:lvl1pPr algn="ctr">
              <a:defRPr sz="4000" b="1">
                <a:solidFill>
                  <a:schemeClr val="bg2">
                    <a:lumMod val="25000"/>
                  </a:schemeClr>
                </a:solidFill>
                <a:latin typeface="方正清刻本悦宋简体" panose="02000000000000000000" pitchFamily="2" charset="-122"/>
                <a:ea typeface="方正清刻本悦宋简体" panose="02000000000000000000" pitchFamily="2" charset="-122"/>
              </a:defRPr>
            </a:lvl1pPr>
          </a:lstStyle>
          <a:p>
            <a:r>
              <a:rPr kumimoji="1" lang="zh-CN" altLang="en-US" smtClean="0"/>
              <a:t>单击此处编辑母版标题样式</a:t>
            </a:r>
            <a:endParaRPr kumimoji="1" lang="zh-CN" altLang="en-US"/>
          </a:p>
        </p:txBody>
      </p:sp>
      <p:sp>
        <p:nvSpPr>
          <p:cNvPr id="3" name="副标题 2"/>
          <p:cNvSpPr>
            <a:spLocks noGrp="1"/>
          </p:cNvSpPr>
          <p:nvPr>
            <p:ph type="subTitle" idx="1" hasCustomPrompt="1"/>
          </p:nvPr>
        </p:nvSpPr>
        <p:spPr>
          <a:xfrm>
            <a:off x="1714508" y="4986656"/>
            <a:ext cx="4669791" cy="502285"/>
          </a:xfrm>
        </p:spPr>
        <p:txBody>
          <a:bodyPr/>
          <a:lstStyle>
            <a:lvl1pPr marL="0" indent="0" algn="ctr">
              <a:buNone/>
              <a:defRPr sz="2400">
                <a:latin typeface="微软雅黑" panose="020B0503020204020204" pitchFamily="34" charset="-122"/>
                <a:ea typeface="微软雅黑" panose="020B0503020204020204" pitchFamily="34" charset="-122"/>
              </a:defRPr>
            </a:lvl1pPr>
            <a:lvl2pPr marL="457200" indent="0" algn="ctr">
              <a:buNone/>
              <a:defRPr sz="2000"/>
            </a:lvl2pPr>
            <a:lvl3pPr marL="914400" indent="0" algn="ctr">
              <a:buNone/>
              <a:defRPr sz="1900"/>
            </a:lvl3pPr>
            <a:lvl4pPr marL="1371600" indent="0" algn="ctr">
              <a:buNone/>
              <a:defRPr sz="1600"/>
            </a:lvl4pPr>
            <a:lvl5pPr marL="1828165" indent="0" algn="ctr">
              <a:buNone/>
              <a:defRPr sz="1600"/>
            </a:lvl5pPr>
            <a:lvl6pPr marL="2284095" indent="0" algn="ctr">
              <a:buNone/>
              <a:defRPr sz="1600"/>
            </a:lvl6pPr>
            <a:lvl7pPr marL="2741295" indent="0" algn="ctr">
              <a:buNone/>
              <a:defRPr sz="1600"/>
            </a:lvl7pPr>
            <a:lvl8pPr marL="3198495" indent="0" algn="ctr">
              <a:buNone/>
              <a:defRPr sz="1600"/>
            </a:lvl8pPr>
            <a:lvl9pPr marL="3655695" indent="0" algn="ctr">
              <a:buNone/>
              <a:defRPr sz="1600"/>
            </a:lvl9pPr>
          </a:lstStyle>
          <a:p>
            <a:endParaRPr kumimoji="1" lang="zh-CN" altLang="en-US"/>
          </a:p>
        </p:txBody>
      </p:sp>
      <p:sp>
        <p:nvSpPr>
          <p:cNvPr id="4" name="日期占位符 3"/>
          <p:cNvSpPr>
            <a:spLocks noGrp="1"/>
          </p:cNvSpPr>
          <p:nvPr>
            <p:ph type="dt" sz="half" idx="10"/>
          </p:nvPr>
        </p:nvSpPr>
        <p:spPr>
          <a:xfrm>
            <a:off x="838200" y="6356352"/>
            <a:ext cx="2743200" cy="365125"/>
          </a:xfrm>
        </p:spPr>
        <p:txBody>
          <a:bodyPr/>
          <a:lstStyle/>
          <a:p>
            <a:pPr defTabSz="913765">
              <a:defRPr/>
            </a:pPr>
            <a:endParaRPr kumimoji="1" lang="zh-CN" altLang="en-US"/>
          </a:p>
        </p:txBody>
      </p:sp>
      <p:sp>
        <p:nvSpPr>
          <p:cNvPr id="5" name="页脚占位符 4"/>
          <p:cNvSpPr>
            <a:spLocks noGrp="1"/>
          </p:cNvSpPr>
          <p:nvPr>
            <p:ph type="ftr" sz="quarter" idx="11"/>
          </p:nvPr>
        </p:nvSpPr>
        <p:spPr>
          <a:xfrm>
            <a:off x="4038600" y="6356352"/>
            <a:ext cx="4114800" cy="365125"/>
          </a:xfrm>
        </p:spPr>
        <p:txBody>
          <a:bodyPr/>
          <a:lstStyle/>
          <a:p>
            <a:pPr defTabSz="913765">
              <a:defRPr/>
            </a:pPr>
            <a:endParaRPr kumimoji="1" lang="zh-CN" altLang="en-US"/>
          </a:p>
        </p:txBody>
      </p:sp>
      <p:sp>
        <p:nvSpPr>
          <p:cNvPr id="6" name="灯片编号占位符 5"/>
          <p:cNvSpPr>
            <a:spLocks noGrp="1"/>
          </p:cNvSpPr>
          <p:nvPr>
            <p:ph type="sldNum" sz="quarter" idx="12"/>
          </p:nvPr>
        </p:nvSpPr>
        <p:spPr>
          <a:xfrm>
            <a:off x="8610600" y="6356352"/>
            <a:ext cx="2743200" cy="365125"/>
          </a:xfrm>
        </p:spPr>
        <p:txBody>
          <a:bodyPr/>
          <a:lstStyle/>
          <a:p>
            <a:pPr defTabSz="913765">
              <a:defRPr/>
            </a:pPr>
            <a:fld id="{C09A97C3-AF9F-524B-BCB6-7987EEDA47D3}" type="slidenum">
              <a:rPr kumimoji="1" lang="zh-CN" altLang="en-US" smtClean="0"/>
            </a:fld>
            <a:endParaRPr kumimoji="1" lang="zh-CN" altLang="en-US"/>
          </a:p>
        </p:txBody>
      </p:sp>
      <p:sp>
        <p:nvSpPr>
          <p:cNvPr id="9" name="矩形 8"/>
          <p:cNvSpPr/>
          <p:nvPr userDrawn="1"/>
        </p:nvSpPr>
        <p:spPr>
          <a:xfrm>
            <a:off x="1392555" y="3698250"/>
            <a:ext cx="76200" cy="179133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26" tIns="45718" rIns="91426" bIns="45718"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1" lang="zh-CN" altLang="en-US" sz="1900" b="0" i="0" u="none" strike="noStrike" kern="1200" cap="none" spc="0" normalizeH="0" baseline="0" noProof="0">
              <a:ln>
                <a:noFill/>
              </a:ln>
              <a:solidFill>
                <a:schemeClr val="lt1"/>
              </a:solidFill>
              <a:effectLst/>
              <a:uLnTx/>
              <a:uFillTx/>
              <a:latin typeface="+mn-lt"/>
              <a:ea typeface="+mn-ea"/>
              <a:cs typeface="+mn-cs"/>
            </a:endParaRPr>
          </a:p>
        </p:txBody>
      </p:sp>
      <p:sp>
        <p:nvSpPr>
          <p:cNvPr id="8" name="矩形 7"/>
          <p:cNvSpPr/>
          <p:nvPr userDrawn="1"/>
        </p:nvSpPr>
        <p:spPr>
          <a:xfrm>
            <a:off x="1392247" y="3015615"/>
            <a:ext cx="1374775" cy="5461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26" tIns="45718" rIns="91426" bIns="45718" rtlCol="0" anchor="ctr"/>
          <a:lstStyle/>
          <a:p>
            <a:pPr marL="0" marR="0" lvl="0" indent="0" algn="ctr" defTabSz="913765" rtl="0" eaLnBrk="1" fontAlgn="auto" latinLnBrk="0" hangingPunct="1">
              <a:lnSpc>
                <a:spcPct val="100000"/>
              </a:lnSpc>
              <a:spcBef>
                <a:spcPts val="0"/>
              </a:spcBef>
              <a:spcAft>
                <a:spcPts val="0"/>
              </a:spcAft>
              <a:buClrTx/>
              <a:buSzTx/>
              <a:buFontTx/>
              <a:buNone/>
              <a:defRPr/>
            </a:pPr>
            <a:r>
              <a:rPr kumimoji="1" lang="zh-CN" altLang="en-US" sz="2000" b="1" i="0" u="none" strike="noStrike" kern="1200" cap="none" spc="0" normalizeH="0" baseline="0" noProof="0">
                <a:ln>
                  <a:noFill/>
                </a:ln>
                <a:solidFill>
                  <a:schemeClr val="lt1"/>
                </a:solidFill>
                <a:effectLst/>
                <a:uLnTx/>
                <a:uFillTx/>
                <a:latin typeface="方正清刻本悦宋简体" panose="02000000000000000000" pitchFamily="2" charset="-122"/>
                <a:ea typeface="方正清刻本悦宋简体" panose="02000000000000000000" pitchFamily="2" charset="-122"/>
                <a:cs typeface="+mn-cs"/>
              </a:rPr>
              <a:t>尚德机构</a:t>
            </a:r>
            <a:endParaRPr kumimoji="1" lang="zh-CN" altLang="en-US" sz="2000" b="1" i="0" u="none" strike="noStrike" kern="1200" cap="none" spc="0" normalizeH="0" baseline="0" noProof="0">
              <a:ln>
                <a:noFill/>
              </a:ln>
              <a:solidFill>
                <a:schemeClr val="lt1"/>
              </a:solidFill>
              <a:effectLst/>
              <a:uLnTx/>
              <a:uFillTx/>
              <a:latin typeface="方正清刻本悦宋简体" panose="02000000000000000000" pitchFamily="2" charset="-122"/>
              <a:ea typeface="方正清刻本悦宋简体" panose="02000000000000000000" pitchFamily="2" charset="-122"/>
              <a:cs typeface="+mn-cs"/>
            </a:endParaRPr>
          </a:p>
        </p:txBody>
      </p:sp>
      <p:pic>
        <p:nvPicPr>
          <p:cNvPr id="3074"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0"/>
            <a:ext cx="3078162"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showMasterSp="0">
  <p:cSld name="空白 拷贝">
    <p:spTree>
      <p:nvGrpSpPr>
        <p:cNvPr id="1" name=""/>
        <p:cNvGrpSpPr/>
        <p:nvPr/>
      </p:nvGrpSpPr>
      <p:grpSpPr>
        <a:xfrm>
          <a:off x="0" y="0"/>
          <a:ext cx="0" cy="0"/>
          <a:chOff x="0" y="0"/>
          <a:chExt cx="0" cy="0"/>
        </a:xfrm>
      </p:grpSpPr>
      <p:sp>
        <p:nvSpPr>
          <p:cNvPr id="44" name="练习题"/>
          <p:cNvSpPr txBox="1"/>
          <p:nvPr/>
        </p:nvSpPr>
        <p:spPr>
          <a:xfrm>
            <a:off x="1463675" y="368747"/>
            <a:ext cx="1397819" cy="589905"/>
          </a:xfrm>
          <a:prstGeom prst="rect">
            <a:avLst/>
          </a:prstGeom>
          <a:ln w="12700">
            <a:miter lim="400000"/>
          </a:ln>
        </p:spPr>
        <p:txBody>
          <a:bodyPr wrap="none" lIns="25400" tIns="25400" rIns="25400" bIns="25400" anchor="ctr">
            <a:spAutoFit/>
          </a:bodyPr>
          <a:lstStyle>
            <a:lvl1pPr>
              <a:defRPr sz="7000"/>
            </a:lvl1pPr>
          </a:lstStyle>
          <a:p>
            <a:r>
              <a:rPr sz="3500"/>
              <a:t>练习题</a:t>
            </a:r>
            <a:endParaRPr sz="3500"/>
          </a:p>
        </p:txBody>
      </p:sp>
      <p:sp>
        <p:nvSpPr>
          <p:cNvPr id="47"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pic>
        <p:nvPicPr>
          <p:cNvPr id="6" name="图像" descr="图像"/>
          <p:cNvPicPr>
            <a:picLocks noChangeAspect="1"/>
          </p:cNvPicPr>
          <p:nvPr userDrawn="1"/>
        </p:nvPicPr>
        <p:blipFill>
          <a:blip r:embed="rId2"/>
          <a:stretch>
            <a:fillRect/>
          </a:stretch>
        </p:blipFill>
        <p:spPr>
          <a:xfrm>
            <a:off x="361661" y="254061"/>
            <a:ext cx="914369" cy="819276"/>
          </a:xfrm>
          <a:prstGeom prst="rect">
            <a:avLst/>
          </a:prstGeom>
          <a:ln w="12700">
            <a:miter lim="400000"/>
            <a:headEnd/>
            <a:tailEnd/>
          </a:ln>
        </p:spPr>
      </p:pic>
      <p:pic>
        <p:nvPicPr>
          <p:cNvPr id="7" name="横版-黑logo.png" descr="横版-黑logo.png"/>
          <p:cNvPicPr>
            <a:picLocks noChangeAspect="1"/>
          </p:cNvPicPr>
          <p:nvPr userDrawn="1"/>
        </p:nvPicPr>
        <p:blipFill>
          <a:blip r:embed="rId3"/>
          <a:stretch>
            <a:fillRect/>
          </a:stretch>
        </p:blipFill>
        <p:spPr>
          <a:xfrm>
            <a:off x="4396720" y="5646836"/>
            <a:ext cx="3165591" cy="1977797"/>
          </a:xfrm>
          <a:prstGeom prst="rect">
            <a:avLst/>
          </a:prstGeom>
          <a:ln w="12700">
            <a:miter lim="400000"/>
            <a:headEnd/>
            <a:tailEnd/>
          </a:ln>
        </p:spPr>
      </p:pic>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7"/>
            <a:ext cx="9144000" cy="1655763"/>
          </a:xfrm>
        </p:spPr>
        <p:txBody>
          <a:bodyPr/>
          <a:lstStyle>
            <a:lvl1pPr marL="0" indent="0" algn="ctr">
              <a:buNone/>
              <a:defRPr sz="2400"/>
            </a:lvl1pPr>
            <a:lvl2pPr marL="457200" indent="0" algn="ctr">
              <a:buNone/>
              <a:defRPr sz="2000"/>
            </a:lvl2pPr>
            <a:lvl3pPr marL="914400" indent="0" algn="ctr">
              <a:buNone/>
              <a:defRPr sz="1900"/>
            </a:lvl3pPr>
            <a:lvl4pPr marL="1371600" indent="0" algn="ctr">
              <a:buNone/>
              <a:defRPr sz="1600"/>
            </a:lvl4pPr>
            <a:lvl5pPr marL="1828165" indent="0" algn="ctr">
              <a:buNone/>
              <a:defRPr sz="1600"/>
            </a:lvl5pPr>
            <a:lvl6pPr marL="2285365" indent="0" algn="ctr">
              <a:buNone/>
              <a:defRPr sz="1600"/>
            </a:lvl6pPr>
            <a:lvl7pPr marL="2742565" indent="0" algn="ctr">
              <a:buNone/>
              <a:defRPr sz="1600"/>
            </a:lvl7pPr>
            <a:lvl8pPr marL="3199765" indent="0" algn="ctr">
              <a:buNone/>
              <a:defRPr sz="1600"/>
            </a:lvl8pPr>
            <a:lvl9pPr marL="3656965"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3950F7A0-DAB4-4BE1-9CE9-8DA26B4F1D62}" type="datetime1">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2F525CE8-A4D9-4C72-B3B7-D1ED057FD700}"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atin typeface="方正清刻本悦宋简体" panose="02000000000000000000" pitchFamily="2" charset="-122"/>
                <a:ea typeface="方正清刻本悦宋简体" panose="02000000000000000000" pitchFamily="2"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p:txBody>
          <a:bodyPr/>
          <a:lstStyle/>
          <a:p>
            <a:pPr lvl="0"/>
            <a:r>
              <a:rPr lang="zh-CN" altLang="en-US" dirty="0" smtClean="0"/>
              <a:t>单击此处编辑母版文本样式</a:t>
            </a:r>
            <a:endParaRPr lang="zh-CN" altLang="en-US" dirty="0" smtClean="0"/>
          </a:p>
        </p:txBody>
      </p:sp>
      <p:sp>
        <p:nvSpPr>
          <p:cNvPr id="6" name="灯片编号占位符 5"/>
          <p:cNvSpPr>
            <a:spLocks noGrp="1"/>
          </p:cNvSpPr>
          <p:nvPr>
            <p:ph type="sldNum" sz="quarter" idx="12"/>
          </p:nvPr>
        </p:nvSpPr>
        <p:spPr/>
        <p:txBody>
          <a:bodyPr/>
          <a:lstStyle/>
          <a:p>
            <a:fld id="{2F525CE8-A4D9-4C72-B3B7-D1ED057FD700}"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1" y="170974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1" y="4589465"/>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900">
                <a:solidFill>
                  <a:schemeClr val="tx1">
                    <a:tint val="75000"/>
                  </a:schemeClr>
                </a:solidFill>
              </a:defRPr>
            </a:lvl3pPr>
            <a:lvl4pPr marL="1371600" indent="0">
              <a:buNone/>
              <a:defRPr sz="1600">
                <a:solidFill>
                  <a:schemeClr val="tx1">
                    <a:tint val="75000"/>
                  </a:schemeClr>
                </a:solidFill>
              </a:defRPr>
            </a:lvl4pPr>
            <a:lvl5pPr marL="1828165" indent="0">
              <a:buNone/>
              <a:defRPr sz="1600">
                <a:solidFill>
                  <a:schemeClr val="tx1">
                    <a:tint val="75000"/>
                  </a:schemeClr>
                </a:solidFill>
              </a:defRPr>
            </a:lvl5pPr>
            <a:lvl6pPr marL="2285365" indent="0">
              <a:buNone/>
              <a:defRPr sz="1600">
                <a:solidFill>
                  <a:schemeClr val="tx1">
                    <a:tint val="75000"/>
                  </a:schemeClr>
                </a:solidFill>
              </a:defRPr>
            </a:lvl6pPr>
            <a:lvl7pPr marL="2742565" indent="0">
              <a:buNone/>
              <a:defRPr sz="1600">
                <a:solidFill>
                  <a:schemeClr val="tx1">
                    <a:tint val="75000"/>
                  </a:schemeClr>
                </a:solidFill>
              </a:defRPr>
            </a:lvl7pPr>
            <a:lvl8pPr marL="3199765" indent="0">
              <a:buNone/>
              <a:defRPr sz="1600">
                <a:solidFill>
                  <a:schemeClr val="tx1">
                    <a:tint val="75000"/>
                  </a:schemeClr>
                </a:solidFill>
              </a:defRPr>
            </a:lvl8pPr>
            <a:lvl9pPr marL="3656965"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3EEEF1F8-59B4-4D64-835A-3BFB7D41A2FC}" type="datetime1">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2F525CE8-A4D9-4C72-B3B7-D1ED057FD700}"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9"/>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9"/>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45C9940A-A7B6-4079-A6B3-0AA3BEAE57F4}" type="datetime1">
              <a:rPr lang="zh-CN" altLang="en-US" smtClean="0">
                <a:solidFill>
                  <a:prstClr val="black">
                    <a:tint val="75000"/>
                  </a:prstClr>
                </a:solidFill>
              </a:rPr>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2F525CE8-A4D9-4C72-B3B7-D1ED057FD700}"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900" b="1"/>
            </a:lvl3pPr>
            <a:lvl4pPr marL="1371600" indent="0">
              <a:buNone/>
              <a:defRPr sz="1600" b="1"/>
            </a:lvl4pPr>
            <a:lvl5pPr marL="1828165" indent="0">
              <a:buNone/>
              <a:defRPr sz="1600" b="1"/>
            </a:lvl5pPr>
            <a:lvl6pPr marL="2285365" indent="0">
              <a:buNone/>
              <a:defRPr sz="1600" b="1"/>
            </a:lvl6pPr>
            <a:lvl7pPr marL="2742565" indent="0">
              <a:buNone/>
              <a:defRPr sz="1600" b="1"/>
            </a:lvl7pPr>
            <a:lvl8pPr marL="3199765" indent="0">
              <a:buNone/>
              <a:defRPr sz="1600" b="1"/>
            </a:lvl8pPr>
            <a:lvl9pPr marL="3656965"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9"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3" y="1681163"/>
            <a:ext cx="5183188" cy="823912"/>
          </a:xfrm>
        </p:spPr>
        <p:txBody>
          <a:bodyPr anchor="b"/>
          <a:lstStyle>
            <a:lvl1pPr marL="0" indent="0">
              <a:buNone/>
              <a:defRPr sz="2400" b="1"/>
            </a:lvl1pPr>
            <a:lvl2pPr marL="457200" indent="0">
              <a:buNone/>
              <a:defRPr sz="2000" b="1"/>
            </a:lvl2pPr>
            <a:lvl3pPr marL="914400" indent="0">
              <a:buNone/>
              <a:defRPr sz="1900" b="1"/>
            </a:lvl3pPr>
            <a:lvl4pPr marL="1371600" indent="0">
              <a:buNone/>
              <a:defRPr sz="1600" b="1"/>
            </a:lvl4pPr>
            <a:lvl5pPr marL="1828165" indent="0">
              <a:buNone/>
              <a:defRPr sz="1600" b="1"/>
            </a:lvl5pPr>
            <a:lvl6pPr marL="2285365" indent="0">
              <a:buNone/>
              <a:defRPr sz="1600" b="1"/>
            </a:lvl6pPr>
            <a:lvl7pPr marL="2742565" indent="0">
              <a:buNone/>
              <a:defRPr sz="1600" b="1"/>
            </a:lvl7pPr>
            <a:lvl8pPr marL="3199765" indent="0">
              <a:buNone/>
              <a:defRPr sz="1600" b="1"/>
            </a:lvl8pPr>
            <a:lvl9pPr marL="3656965"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3"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E8B5DC50-33D0-4E3D-B52E-6C2280B1F4EA}" type="datetime1">
              <a:rPr lang="zh-CN" altLang="en-US" smtClean="0">
                <a:solidFill>
                  <a:prstClr val="black">
                    <a:tint val="75000"/>
                  </a:prstClr>
                </a:solidFill>
              </a:rPr>
            </a:fld>
            <a:endParaRPr lang="zh-CN" altLang="en-US">
              <a:solidFill>
                <a:prstClr val="black">
                  <a:tint val="75000"/>
                </a:prstClr>
              </a:solidFill>
            </a:endParaRPr>
          </a:p>
        </p:txBody>
      </p:sp>
      <p:sp>
        <p:nvSpPr>
          <p:cNvPr id="8" name="页脚占位符 7"/>
          <p:cNvSpPr>
            <a:spLocks noGrp="1"/>
          </p:cNvSpPr>
          <p:nvPr>
            <p:ph type="ftr" sz="quarter" idx="11"/>
          </p:nvPr>
        </p:nvSpPr>
        <p:spPr/>
        <p:txBody>
          <a:bodyPr/>
          <a:lstStyle/>
          <a:p>
            <a:endParaRPr lang="zh-CN" altLang="en-US">
              <a:solidFill>
                <a:prstClr val="black">
                  <a:tint val="75000"/>
                </a:prstClr>
              </a:solidFill>
            </a:endParaRPr>
          </a:p>
        </p:txBody>
      </p:sp>
      <p:sp>
        <p:nvSpPr>
          <p:cNvPr id="9" name="灯片编号占位符 8"/>
          <p:cNvSpPr>
            <a:spLocks noGrp="1"/>
          </p:cNvSpPr>
          <p:nvPr>
            <p:ph type="sldNum" sz="quarter" idx="12"/>
          </p:nvPr>
        </p:nvSpPr>
        <p:spPr/>
        <p:txBody>
          <a:bodyPr/>
          <a:lstStyle/>
          <a:p>
            <a:fld id="{2F525CE8-A4D9-4C72-B3B7-D1ED057FD700}"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5083BE18-B052-4D40-846A-747510913F58}" type="datetime1">
              <a:rPr lang="zh-CN" altLang="en-US" smtClean="0">
                <a:solidFill>
                  <a:prstClr val="black">
                    <a:tint val="75000"/>
                  </a:prstClr>
                </a:solidFill>
              </a:rPr>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2F525CE8-A4D9-4C72-B3B7-D1ED057FD700}"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F332D2F-4B32-4C51-B9F5-A55F5DDBB59C}" type="datetime1">
              <a:rPr lang="zh-CN" altLang="en-US" smtClean="0">
                <a:solidFill>
                  <a:prstClr val="black">
                    <a:tint val="75000"/>
                  </a:prstClr>
                </a:solidFill>
              </a:rPr>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fld id="{2F525CE8-A4D9-4C72-B3B7-D1ED057FD700}"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34"/>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3"/>
            <a:ext cx="3932237" cy="3811588"/>
          </a:xfrm>
        </p:spPr>
        <p:txBody>
          <a:bodyPr/>
          <a:lstStyle>
            <a:lvl1pPr marL="0" indent="0">
              <a:buNone/>
              <a:defRPr sz="1600"/>
            </a:lvl1pPr>
            <a:lvl2pPr marL="457200" indent="0">
              <a:buNone/>
              <a:defRPr sz="1500"/>
            </a:lvl2pPr>
            <a:lvl3pPr marL="914400" indent="0">
              <a:buNone/>
              <a:defRPr sz="1200"/>
            </a:lvl3pPr>
            <a:lvl4pPr marL="1371600" indent="0">
              <a:buNone/>
              <a:defRPr sz="1100"/>
            </a:lvl4pPr>
            <a:lvl5pPr marL="1828165" indent="0">
              <a:buNone/>
              <a:defRPr sz="1100"/>
            </a:lvl5pPr>
            <a:lvl6pPr marL="2285365" indent="0">
              <a:buNone/>
              <a:defRPr sz="1100"/>
            </a:lvl6pPr>
            <a:lvl7pPr marL="2742565" indent="0">
              <a:buNone/>
              <a:defRPr sz="1100"/>
            </a:lvl7pPr>
            <a:lvl8pPr marL="3199765" indent="0">
              <a:buNone/>
              <a:defRPr sz="1100"/>
            </a:lvl8pPr>
            <a:lvl9pPr marL="3656965" indent="0">
              <a:buNone/>
              <a:defRPr sz="11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65291AD9-F8F5-4A2F-85E3-6C531A451F71}" type="datetime1">
              <a:rPr lang="zh-CN" altLang="en-US" smtClean="0">
                <a:solidFill>
                  <a:prstClr val="black">
                    <a:tint val="75000"/>
                  </a:prstClr>
                </a:solidFill>
              </a:rPr>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2F525CE8-A4D9-4C72-B3B7-D1ED057FD700}"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34"/>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165" indent="0">
              <a:buNone/>
              <a:defRPr sz="2000"/>
            </a:lvl5pPr>
            <a:lvl6pPr marL="2285365" indent="0">
              <a:buNone/>
              <a:defRPr sz="2000"/>
            </a:lvl6pPr>
            <a:lvl7pPr marL="2742565" indent="0">
              <a:buNone/>
              <a:defRPr sz="2000"/>
            </a:lvl7pPr>
            <a:lvl8pPr marL="3199765" indent="0">
              <a:buNone/>
              <a:defRPr sz="2000"/>
            </a:lvl8pPr>
            <a:lvl9pPr marL="3656965" indent="0">
              <a:buNone/>
              <a:defRPr sz="2000"/>
            </a:lvl9pPr>
          </a:lstStyle>
          <a:p>
            <a:endParaRPr lang="zh-CN" altLang="en-US"/>
          </a:p>
        </p:txBody>
      </p:sp>
      <p:sp>
        <p:nvSpPr>
          <p:cNvPr id="4" name="文本占位符 3"/>
          <p:cNvSpPr>
            <a:spLocks noGrp="1"/>
          </p:cNvSpPr>
          <p:nvPr>
            <p:ph type="body" sz="half" idx="2"/>
          </p:nvPr>
        </p:nvSpPr>
        <p:spPr>
          <a:xfrm>
            <a:off x="839788" y="2057403"/>
            <a:ext cx="3932237" cy="3811588"/>
          </a:xfrm>
        </p:spPr>
        <p:txBody>
          <a:bodyPr/>
          <a:lstStyle>
            <a:lvl1pPr marL="0" indent="0">
              <a:buNone/>
              <a:defRPr sz="1600"/>
            </a:lvl1pPr>
            <a:lvl2pPr marL="457200" indent="0">
              <a:buNone/>
              <a:defRPr sz="1500"/>
            </a:lvl2pPr>
            <a:lvl3pPr marL="914400" indent="0">
              <a:buNone/>
              <a:defRPr sz="1200"/>
            </a:lvl3pPr>
            <a:lvl4pPr marL="1371600" indent="0">
              <a:buNone/>
              <a:defRPr sz="1100"/>
            </a:lvl4pPr>
            <a:lvl5pPr marL="1828165" indent="0">
              <a:buNone/>
              <a:defRPr sz="1100"/>
            </a:lvl5pPr>
            <a:lvl6pPr marL="2285365" indent="0">
              <a:buNone/>
              <a:defRPr sz="1100"/>
            </a:lvl6pPr>
            <a:lvl7pPr marL="2742565" indent="0">
              <a:buNone/>
              <a:defRPr sz="1100"/>
            </a:lvl7pPr>
            <a:lvl8pPr marL="3199765" indent="0">
              <a:buNone/>
              <a:defRPr sz="1100"/>
            </a:lvl8pPr>
            <a:lvl9pPr marL="3656965" indent="0">
              <a:buNone/>
              <a:defRPr sz="11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55F88213-A31E-40C3-B151-70E3E11D3036}" type="datetime1">
              <a:rPr lang="zh-CN" altLang="en-US" smtClean="0">
                <a:solidFill>
                  <a:prstClr val="black">
                    <a:tint val="75000"/>
                  </a:prstClr>
                </a:solidFill>
              </a:rPr>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2F525CE8-A4D9-4C72-B3B7-D1ED057FD700}"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9196B047-83D7-479E-8986-2C5FC2B3AC64}" type="datetime1">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2F525CE8-A4D9-4C72-B3B7-D1ED057FD700}"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2" y="365134"/>
            <a:ext cx="2628900" cy="5811839"/>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3" y="365134"/>
            <a:ext cx="7734300" cy="5811839"/>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41E160D6-9EB7-4FF9-98EE-9458CD0D16E9}" type="datetime1">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2F525CE8-A4D9-4C72-B3B7-D1ED057FD700}"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x" showMasterSp="0">
  <p:cSld name="空白 拷贝">
    <p:spTree>
      <p:nvGrpSpPr>
        <p:cNvPr id="1" name=""/>
        <p:cNvGrpSpPr/>
        <p:nvPr/>
      </p:nvGrpSpPr>
      <p:grpSpPr>
        <a:xfrm>
          <a:off x="0" y="0"/>
          <a:ext cx="0" cy="0"/>
          <a:chOff x="0" y="0"/>
          <a:chExt cx="0" cy="0"/>
        </a:xfrm>
      </p:grpSpPr>
      <p:sp>
        <p:nvSpPr>
          <p:cNvPr id="102" name="练习题"/>
          <p:cNvSpPr txBox="1"/>
          <p:nvPr/>
        </p:nvSpPr>
        <p:spPr>
          <a:xfrm>
            <a:off x="1463674" y="368747"/>
            <a:ext cx="1397819" cy="589905"/>
          </a:xfrm>
          <a:prstGeom prst="rect">
            <a:avLst/>
          </a:prstGeom>
          <a:ln w="12700">
            <a:miter lim="400000"/>
          </a:ln>
        </p:spPr>
        <p:txBody>
          <a:bodyPr wrap="none" lIns="25400" tIns="25400" rIns="25400" bIns="25400" anchor="ctr">
            <a:spAutoFit/>
          </a:bodyPr>
          <a:lstStyle>
            <a:lvl1pPr algn="l" defTabSz="1828800">
              <a:defRPr sz="7000" b="0">
                <a:latin typeface="+mn-lt"/>
                <a:ea typeface="+mn-ea"/>
                <a:cs typeface="+mn-cs"/>
                <a:sym typeface="Helvetica Neue Medium"/>
              </a:defRPr>
            </a:lvl1pPr>
          </a:lstStyle>
          <a:p>
            <a:r>
              <a:rPr sz="3500"/>
              <a:t>练习题</a:t>
            </a:r>
            <a:endParaRPr sz="3500"/>
          </a:p>
        </p:txBody>
      </p:sp>
      <p:sp>
        <p:nvSpPr>
          <p:cNvPr id="105" name="幻灯片编号"/>
          <p:cNvSpPr txBox="1">
            <a:spLocks noGrp="1"/>
          </p:cNvSpPr>
          <p:nvPr>
            <p:ph type="sldNum" sz="quarter" idx="2"/>
          </p:nvPr>
        </p:nvSpPr>
        <p:spPr>
          <a:xfrm>
            <a:off x="5979516" y="6540500"/>
            <a:ext cx="277419" cy="281330"/>
          </a:xfrm>
          <a:prstGeom prst="rect">
            <a:avLst/>
          </a:prstGeom>
        </p:spPr>
        <p:txBody>
          <a:bodyPr lIns="101600" tIns="101600" rIns="101600" bIns="101600"/>
          <a:lstStyle>
            <a:lvl1pPr algn="l" defTabSz="914400"/>
          </a:lstStyle>
          <a:p>
            <a:fld id="{86CB4B4D-7CA3-9044-876B-883B54F8677D}" type="slidenum">
              <a:rPr/>
            </a:fld>
            <a:endParaRPr/>
          </a:p>
        </p:txBody>
      </p:sp>
      <p:pic>
        <p:nvPicPr>
          <p:cNvPr id="6" name="横版-黑logo.png" descr="横版-黑logo.png"/>
          <p:cNvPicPr>
            <a:picLocks noChangeAspect="1"/>
          </p:cNvPicPr>
          <p:nvPr userDrawn="1"/>
        </p:nvPicPr>
        <p:blipFill>
          <a:blip r:embed="rId2"/>
          <a:stretch>
            <a:fillRect/>
          </a:stretch>
        </p:blipFill>
        <p:spPr>
          <a:xfrm>
            <a:off x="3915149" y="5250725"/>
            <a:ext cx="4128735" cy="2579550"/>
          </a:xfrm>
          <a:prstGeom prst="rect">
            <a:avLst/>
          </a:prstGeom>
          <a:ln w="12700">
            <a:miter lim="400000"/>
            <a:headEnd/>
            <a:tailEnd/>
          </a:ln>
        </p:spPr>
      </p:pic>
      <p:pic>
        <p:nvPicPr>
          <p:cNvPr id="7" name="图像" descr="图像"/>
          <p:cNvPicPr>
            <a:picLocks noChangeAspect="1"/>
          </p:cNvPicPr>
          <p:nvPr userDrawn="1"/>
        </p:nvPicPr>
        <p:blipFill>
          <a:blip r:embed="rId3"/>
          <a:stretch>
            <a:fillRect/>
          </a:stretch>
        </p:blipFill>
        <p:spPr>
          <a:xfrm>
            <a:off x="361661" y="254061"/>
            <a:ext cx="914369" cy="819276"/>
          </a:xfrm>
          <a:prstGeom prst="rect">
            <a:avLst/>
          </a:prstGeom>
          <a:ln w="12700">
            <a:miter lim="400000"/>
            <a:headEnd/>
            <a:tailEnd/>
          </a:ln>
        </p:spPr>
      </p:pic>
    </p:spTree>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7"/>
            <a:ext cx="9144000" cy="1655763"/>
          </a:xfrm>
        </p:spPr>
        <p:txBody>
          <a:bodyPr/>
          <a:lstStyle>
            <a:lvl1pPr marL="0" indent="0" algn="ctr">
              <a:buNone/>
              <a:defRPr sz="2400"/>
            </a:lvl1pPr>
            <a:lvl2pPr marL="457200" indent="0" algn="ctr">
              <a:buNone/>
              <a:defRPr sz="2000"/>
            </a:lvl2pPr>
            <a:lvl3pPr marL="914400" indent="0" algn="ctr">
              <a:buNone/>
              <a:defRPr sz="1900"/>
            </a:lvl3pPr>
            <a:lvl4pPr marL="1371600" indent="0" algn="ctr">
              <a:buNone/>
              <a:defRPr sz="1600"/>
            </a:lvl4pPr>
            <a:lvl5pPr marL="1828165" indent="0" algn="ctr">
              <a:buNone/>
              <a:defRPr sz="1600"/>
            </a:lvl5pPr>
            <a:lvl6pPr marL="2285365" indent="0" algn="ctr">
              <a:buNone/>
              <a:defRPr sz="1600"/>
            </a:lvl6pPr>
            <a:lvl7pPr marL="2742565" indent="0" algn="ctr">
              <a:buNone/>
              <a:defRPr sz="1600"/>
            </a:lvl7pPr>
            <a:lvl8pPr marL="3199765" indent="0" algn="ctr">
              <a:buNone/>
              <a:defRPr sz="1600"/>
            </a:lvl8pPr>
            <a:lvl9pPr marL="3656965"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3950F7A0-DAB4-4BE1-9CE9-8DA26B4F1D62}" type="datetime1">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2F525CE8-A4D9-4C72-B3B7-D1ED057FD700}"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atin typeface="方正清刻本悦宋简体" panose="02000000000000000000" pitchFamily="2" charset="-122"/>
                <a:ea typeface="方正清刻本悦宋简体" panose="02000000000000000000" pitchFamily="2"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p:txBody>
          <a:bodyPr/>
          <a:lstStyle/>
          <a:p>
            <a:pPr lvl="0"/>
            <a:r>
              <a:rPr lang="zh-CN" altLang="en-US" dirty="0" smtClean="0"/>
              <a:t>单击此处编辑母版文本样式</a:t>
            </a:r>
            <a:endParaRPr lang="zh-CN" altLang="en-US" dirty="0" smtClean="0"/>
          </a:p>
        </p:txBody>
      </p:sp>
    </p:spTree>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1" y="170974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1" y="4589465"/>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900">
                <a:solidFill>
                  <a:schemeClr val="tx1">
                    <a:tint val="75000"/>
                  </a:schemeClr>
                </a:solidFill>
              </a:defRPr>
            </a:lvl3pPr>
            <a:lvl4pPr marL="1371600" indent="0">
              <a:buNone/>
              <a:defRPr sz="1600">
                <a:solidFill>
                  <a:schemeClr val="tx1">
                    <a:tint val="75000"/>
                  </a:schemeClr>
                </a:solidFill>
              </a:defRPr>
            </a:lvl4pPr>
            <a:lvl5pPr marL="1828165" indent="0">
              <a:buNone/>
              <a:defRPr sz="1600">
                <a:solidFill>
                  <a:schemeClr val="tx1">
                    <a:tint val="75000"/>
                  </a:schemeClr>
                </a:solidFill>
              </a:defRPr>
            </a:lvl5pPr>
            <a:lvl6pPr marL="2285365" indent="0">
              <a:buNone/>
              <a:defRPr sz="1600">
                <a:solidFill>
                  <a:schemeClr val="tx1">
                    <a:tint val="75000"/>
                  </a:schemeClr>
                </a:solidFill>
              </a:defRPr>
            </a:lvl6pPr>
            <a:lvl7pPr marL="2742565" indent="0">
              <a:buNone/>
              <a:defRPr sz="1600">
                <a:solidFill>
                  <a:schemeClr val="tx1">
                    <a:tint val="75000"/>
                  </a:schemeClr>
                </a:solidFill>
              </a:defRPr>
            </a:lvl7pPr>
            <a:lvl8pPr marL="3199765" indent="0">
              <a:buNone/>
              <a:defRPr sz="1600">
                <a:solidFill>
                  <a:schemeClr val="tx1">
                    <a:tint val="75000"/>
                  </a:schemeClr>
                </a:solidFill>
              </a:defRPr>
            </a:lvl8pPr>
            <a:lvl9pPr marL="3656965"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3EEEF1F8-59B4-4D64-835A-3BFB7D41A2FC}" type="datetime1">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2F525CE8-A4D9-4C72-B3B7-D1ED057FD700}"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9"/>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9"/>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45C9940A-A7B6-4079-A6B3-0AA3BEAE57F4}" type="datetime1">
              <a:rPr lang="zh-CN" altLang="en-US" smtClean="0">
                <a:solidFill>
                  <a:prstClr val="black">
                    <a:tint val="75000"/>
                  </a:prstClr>
                </a:solidFill>
              </a:rPr>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2F525CE8-A4D9-4C72-B3B7-D1ED057FD700}"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900" b="1"/>
            </a:lvl3pPr>
            <a:lvl4pPr marL="1371600" indent="0">
              <a:buNone/>
              <a:defRPr sz="1600" b="1"/>
            </a:lvl4pPr>
            <a:lvl5pPr marL="1828165" indent="0">
              <a:buNone/>
              <a:defRPr sz="1600" b="1"/>
            </a:lvl5pPr>
            <a:lvl6pPr marL="2285365" indent="0">
              <a:buNone/>
              <a:defRPr sz="1600" b="1"/>
            </a:lvl6pPr>
            <a:lvl7pPr marL="2742565" indent="0">
              <a:buNone/>
              <a:defRPr sz="1600" b="1"/>
            </a:lvl7pPr>
            <a:lvl8pPr marL="3199765" indent="0">
              <a:buNone/>
              <a:defRPr sz="1600" b="1"/>
            </a:lvl8pPr>
            <a:lvl9pPr marL="3656965"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9"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3" y="1681163"/>
            <a:ext cx="5183188" cy="823912"/>
          </a:xfrm>
        </p:spPr>
        <p:txBody>
          <a:bodyPr anchor="b"/>
          <a:lstStyle>
            <a:lvl1pPr marL="0" indent="0">
              <a:buNone/>
              <a:defRPr sz="2400" b="1"/>
            </a:lvl1pPr>
            <a:lvl2pPr marL="457200" indent="0">
              <a:buNone/>
              <a:defRPr sz="2000" b="1"/>
            </a:lvl2pPr>
            <a:lvl3pPr marL="914400" indent="0">
              <a:buNone/>
              <a:defRPr sz="1900" b="1"/>
            </a:lvl3pPr>
            <a:lvl4pPr marL="1371600" indent="0">
              <a:buNone/>
              <a:defRPr sz="1600" b="1"/>
            </a:lvl4pPr>
            <a:lvl5pPr marL="1828165" indent="0">
              <a:buNone/>
              <a:defRPr sz="1600" b="1"/>
            </a:lvl5pPr>
            <a:lvl6pPr marL="2285365" indent="0">
              <a:buNone/>
              <a:defRPr sz="1600" b="1"/>
            </a:lvl6pPr>
            <a:lvl7pPr marL="2742565" indent="0">
              <a:buNone/>
              <a:defRPr sz="1600" b="1"/>
            </a:lvl7pPr>
            <a:lvl8pPr marL="3199765" indent="0">
              <a:buNone/>
              <a:defRPr sz="1600" b="1"/>
            </a:lvl8pPr>
            <a:lvl9pPr marL="3656965"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3"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E8B5DC50-33D0-4E3D-B52E-6C2280B1F4EA}" type="datetime1">
              <a:rPr lang="zh-CN" altLang="en-US" smtClean="0">
                <a:solidFill>
                  <a:prstClr val="black">
                    <a:tint val="75000"/>
                  </a:prstClr>
                </a:solidFill>
              </a:rPr>
            </a:fld>
            <a:endParaRPr lang="zh-CN" altLang="en-US">
              <a:solidFill>
                <a:prstClr val="black">
                  <a:tint val="75000"/>
                </a:prstClr>
              </a:solidFill>
            </a:endParaRPr>
          </a:p>
        </p:txBody>
      </p:sp>
      <p:sp>
        <p:nvSpPr>
          <p:cNvPr id="8" name="页脚占位符 7"/>
          <p:cNvSpPr>
            <a:spLocks noGrp="1"/>
          </p:cNvSpPr>
          <p:nvPr>
            <p:ph type="ftr" sz="quarter" idx="11"/>
          </p:nvPr>
        </p:nvSpPr>
        <p:spPr/>
        <p:txBody>
          <a:bodyPr/>
          <a:lstStyle/>
          <a:p>
            <a:endParaRPr lang="zh-CN" altLang="en-US">
              <a:solidFill>
                <a:prstClr val="black">
                  <a:tint val="75000"/>
                </a:prstClr>
              </a:solidFill>
            </a:endParaRPr>
          </a:p>
        </p:txBody>
      </p:sp>
      <p:sp>
        <p:nvSpPr>
          <p:cNvPr id="9" name="灯片编号占位符 8"/>
          <p:cNvSpPr>
            <a:spLocks noGrp="1"/>
          </p:cNvSpPr>
          <p:nvPr>
            <p:ph type="sldNum" sz="quarter" idx="12"/>
          </p:nvPr>
        </p:nvSpPr>
        <p:spPr/>
        <p:txBody>
          <a:bodyPr/>
          <a:lstStyle/>
          <a:p>
            <a:fld id="{2F525CE8-A4D9-4C72-B3B7-D1ED057FD700}"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1" y="274640"/>
            <a:ext cx="10972800" cy="1143000"/>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09601" y="1600205"/>
            <a:ext cx="5384800" cy="4525963"/>
          </a:xfrm>
          <a:prstGeom prst="rect">
            <a:avLst/>
          </a:prstGeom>
        </p:spPr>
        <p:txBody>
          <a:bodyPr lIns="91426" tIns="45718" rIns="91426" bIns="45718"/>
          <a:lstStyle>
            <a:lvl1pPr>
              <a:defRPr sz="3600"/>
            </a:lvl1pPr>
            <a:lvl2pPr>
              <a:defRPr sz="3100"/>
            </a:lvl2pPr>
            <a:lvl3pPr>
              <a:defRPr sz="2700"/>
            </a:lvl3pPr>
            <a:lvl4pPr>
              <a:defRPr sz="2300"/>
            </a:lvl4pPr>
            <a:lvl5pPr>
              <a:defRPr sz="2300"/>
            </a:lvl5pPr>
            <a:lvl6pPr>
              <a:defRPr sz="2300"/>
            </a:lvl6pPr>
            <a:lvl7pPr>
              <a:defRPr sz="2300"/>
            </a:lvl7pPr>
            <a:lvl8pPr>
              <a:defRPr sz="2300"/>
            </a:lvl8pPr>
            <a:lvl9pPr>
              <a:defRPr sz="23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97600" y="1600205"/>
            <a:ext cx="5384800" cy="4525963"/>
          </a:xfrm>
          <a:prstGeom prst="rect">
            <a:avLst/>
          </a:prstGeom>
        </p:spPr>
        <p:txBody>
          <a:bodyPr lIns="91426" tIns="45718" rIns="91426" bIns="45718"/>
          <a:lstStyle>
            <a:lvl1pPr>
              <a:defRPr sz="3600"/>
            </a:lvl1pPr>
            <a:lvl2pPr>
              <a:defRPr sz="3100"/>
            </a:lvl2pPr>
            <a:lvl3pPr>
              <a:defRPr sz="2700"/>
            </a:lvl3pPr>
            <a:lvl4pPr>
              <a:defRPr sz="2300"/>
            </a:lvl4pPr>
            <a:lvl5pPr>
              <a:defRPr sz="2300"/>
            </a:lvl5pPr>
            <a:lvl6pPr>
              <a:defRPr sz="2300"/>
            </a:lvl6pPr>
            <a:lvl7pPr>
              <a:defRPr sz="2300"/>
            </a:lvl7pPr>
            <a:lvl8pPr>
              <a:defRPr sz="2300"/>
            </a:lvl8pPr>
            <a:lvl9pPr>
              <a:defRPr sz="23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Tree>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5083BE18-B052-4D40-846A-747510913F58}" type="datetime1">
              <a:rPr lang="zh-CN" altLang="en-US" smtClean="0">
                <a:solidFill>
                  <a:prstClr val="black">
                    <a:tint val="75000"/>
                  </a:prstClr>
                </a:solidFill>
              </a:rPr>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2F525CE8-A4D9-4C72-B3B7-D1ED057FD700}"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F332D2F-4B32-4C51-B9F5-A55F5DDBB59C}" type="datetime1">
              <a:rPr lang="zh-CN" altLang="en-US" smtClean="0">
                <a:solidFill>
                  <a:prstClr val="black">
                    <a:tint val="75000"/>
                  </a:prstClr>
                </a:solidFill>
              </a:rPr>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fld id="{2F525CE8-A4D9-4C72-B3B7-D1ED057FD700}"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34"/>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3"/>
            <a:ext cx="3932237" cy="3811588"/>
          </a:xfrm>
        </p:spPr>
        <p:txBody>
          <a:bodyPr/>
          <a:lstStyle>
            <a:lvl1pPr marL="0" indent="0">
              <a:buNone/>
              <a:defRPr sz="1600"/>
            </a:lvl1pPr>
            <a:lvl2pPr marL="457200" indent="0">
              <a:buNone/>
              <a:defRPr sz="1500"/>
            </a:lvl2pPr>
            <a:lvl3pPr marL="914400" indent="0">
              <a:buNone/>
              <a:defRPr sz="1200"/>
            </a:lvl3pPr>
            <a:lvl4pPr marL="1371600" indent="0">
              <a:buNone/>
              <a:defRPr sz="1100"/>
            </a:lvl4pPr>
            <a:lvl5pPr marL="1828165" indent="0">
              <a:buNone/>
              <a:defRPr sz="1100"/>
            </a:lvl5pPr>
            <a:lvl6pPr marL="2285365" indent="0">
              <a:buNone/>
              <a:defRPr sz="1100"/>
            </a:lvl6pPr>
            <a:lvl7pPr marL="2742565" indent="0">
              <a:buNone/>
              <a:defRPr sz="1100"/>
            </a:lvl7pPr>
            <a:lvl8pPr marL="3199765" indent="0">
              <a:buNone/>
              <a:defRPr sz="1100"/>
            </a:lvl8pPr>
            <a:lvl9pPr marL="3656965" indent="0">
              <a:buNone/>
              <a:defRPr sz="11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65291AD9-F8F5-4A2F-85E3-6C531A451F71}" type="datetime1">
              <a:rPr lang="zh-CN" altLang="en-US" smtClean="0">
                <a:solidFill>
                  <a:prstClr val="black">
                    <a:tint val="75000"/>
                  </a:prstClr>
                </a:solidFill>
              </a:rPr>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2F525CE8-A4D9-4C72-B3B7-D1ED057FD700}"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34"/>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165" indent="0">
              <a:buNone/>
              <a:defRPr sz="2000"/>
            </a:lvl5pPr>
            <a:lvl6pPr marL="2285365" indent="0">
              <a:buNone/>
              <a:defRPr sz="2000"/>
            </a:lvl6pPr>
            <a:lvl7pPr marL="2742565" indent="0">
              <a:buNone/>
              <a:defRPr sz="2000"/>
            </a:lvl7pPr>
            <a:lvl8pPr marL="3199765" indent="0">
              <a:buNone/>
              <a:defRPr sz="2000"/>
            </a:lvl8pPr>
            <a:lvl9pPr marL="3656965" indent="0">
              <a:buNone/>
              <a:defRPr sz="2000"/>
            </a:lvl9pPr>
          </a:lstStyle>
          <a:p>
            <a:endParaRPr lang="zh-CN" altLang="en-US"/>
          </a:p>
        </p:txBody>
      </p:sp>
      <p:sp>
        <p:nvSpPr>
          <p:cNvPr id="4" name="文本占位符 3"/>
          <p:cNvSpPr>
            <a:spLocks noGrp="1"/>
          </p:cNvSpPr>
          <p:nvPr>
            <p:ph type="body" sz="half" idx="2"/>
          </p:nvPr>
        </p:nvSpPr>
        <p:spPr>
          <a:xfrm>
            <a:off x="839788" y="2057403"/>
            <a:ext cx="3932237" cy="3811588"/>
          </a:xfrm>
        </p:spPr>
        <p:txBody>
          <a:bodyPr/>
          <a:lstStyle>
            <a:lvl1pPr marL="0" indent="0">
              <a:buNone/>
              <a:defRPr sz="1600"/>
            </a:lvl1pPr>
            <a:lvl2pPr marL="457200" indent="0">
              <a:buNone/>
              <a:defRPr sz="1500"/>
            </a:lvl2pPr>
            <a:lvl3pPr marL="914400" indent="0">
              <a:buNone/>
              <a:defRPr sz="1200"/>
            </a:lvl3pPr>
            <a:lvl4pPr marL="1371600" indent="0">
              <a:buNone/>
              <a:defRPr sz="1100"/>
            </a:lvl4pPr>
            <a:lvl5pPr marL="1828165" indent="0">
              <a:buNone/>
              <a:defRPr sz="1100"/>
            </a:lvl5pPr>
            <a:lvl6pPr marL="2285365" indent="0">
              <a:buNone/>
              <a:defRPr sz="1100"/>
            </a:lvl6pPr>
            <a:lvl7pPr marL="2742565" indent="0">
              <a:buNone/>
              <a:defRPr sz="1100"/>
            </a:lvl7pPr>
            <a:lvl8pPr marL="3199765" indent="0">
              <a:buNone/>
              <a:defRPr sz="1100"/>
            </a:lvl8pPr>
            <a:lvl9pPr marL="3656965" indent="0">
              <a:buNone/>
              <a:defRPr sz="11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55F88213-A31E-40C3-B151-70E3E11D3036}" type="datetime1">
              <a:rPr lang="zh-CN" altLang="en-US" smtClean="0">
                <a:solidFill>
                  <a:prstClr val="black">
                    <a:tint val="75000"/>
                  </a:prstClr>
                </a:solidFill>
              </a:rPr>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2F525CE8-A4D9-4C72-B3B7-D1ED057FD700}"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9196B047-83D7-479E-8986-2C5FC2B3AC64}" type="datetime1">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2F525CE8-A4D9-4C72-B3B7-D1ED057FD700}"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2" y="365134"/>
            <a:ext cx="2628900" cy="5811839"/>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3" y="365134"/>
            <a:ext cx="7734300" cy="5811839"/>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41E160D6-9EB7-4FF9-98EE-9458CD0D16E9}" type="datetime1">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2F525CE8-A4D9-4C72-B3B7-D1ED057FD700}"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x" showMasterSp="0">
  <p:cSld name="空白 拷贝">
    <p:spTree>
      <p:nvGrpSpPr>
        <p:cNvPr id="1" name=""/>
        <p:cNvGrpSpPr/>
        <p:nvPr/>
      </p:nvGrpSpPr>
      <p:grpSpPr>
        <a:xfrm>
          <a:off x="0" y="0"/>
          <a:ext cx="0" cy="0"/>
          <a:chOff x="0" y="0"/>
          <a:chExt cx="0" cy="0"/>
        </a:xfrm>
      </p:grpSpPr>
      <p:sp>
        <p:nvSpPr>
          <p:cNvPr id="102" name="练习题"/>
          <p:cNvSpPr txBox="1"/>
          <p:nvPr/>
        </p:nvSpPr>
        <p:spPr>
          <a:xfrm>
            <a:off x="1463674" y="368747"/>
            <a:ext cx="1397819" cy="589905"/>
          </a:xfrm>
          <a:prstGeom prst="rect">
            <a:avLst/>
          </a:prstGeom>
          <a:ln w="12700">
            <a:miter lim="400000"/>
          </a:ln>
        </p:spPr>
        <p:txBody>
          <a:bodyPr wrap="none" lIns="25400" tIns="25400" rIns="25400" bIns="25400" anchor="ctr">
            <a:spAutoFit/>
          </a:bodyPr>
          <a:lstStyle>
            <a:lvl1pPr algn="l" defTabSz="1828800">
              <a:defRPr sz="7000" b="0">
                <a:latin typeface="+mn-lt"/>
                <a:ea typeface="+mn-ea"/>
                <a:cs typeface="+mn-cs"/>
                <a:sym typeface="Helvetica Neue Medium"/>
              </a:defRPr>
            </a:lvl1pPr>
          </a:lstStyle>
          <a:p>
            <a:r>
              <a:rPr sz="3500"/>
              <a:t>练习题</a:t>
            </a:r>
            <a:endParaRPr sz="3500"/>
          </a:p>
        </p:txBody>
      </p:sp>
      <p:sp>
        <p:nvSpPr>
          <p:cNvPr id="105" name="幻灯片编号"/>
          <p:cNvSpPr txBox="1">
            <a:spLocks noGrp="1"/>
          </p:cNvSpPr>
          <p:nvPr>
            <p:ph type="sldNum" sz="quarter" idx="2"/>
          </p:nvPr>
        </p:nvSpPr>
        <p:spPr>
          <a:xfrm>
            <a:off x="5979516" y="6540500"/>
            <a:ext cx="277419" cy="281330"/>
          </a:xfrm>
          <a:prstGeom prst="rect">
            <a:avLst/>
          </a:prstGeom>
        </p:spPr>
        <p:txBody>
          <a:bodyPr lIns="101600" tIns="101600" rIns="101600" bIns="101600"/>
          <a:lstStyle>
            <a:lvl1pPr algn="l" defTabSz="914400"/>
          </a:lstStyle>
          <a:p>
            <a:fld id="{86CB4B4D-7CA3-9044-876B-883B54F8677D}" type="slidenum">
              <a:rPr/>
            </a:fld>
            <a:endParaRPr/>
          </a:p>
        </p:txBody>
      </p:sp>
      <p:pic>
        <p:nvPicPr>
          <p:cNvPr id="6" name="横版-黑logo.png" descr="横版-黑logo.png"/>
          <p:cNvPicPr>
            <a:picLocks noChangeAspect="1"/>
          </p:cNvPicPr>
          <p:nvPr userDrawn="1"/>
        </p:nvPicPr>
        <p:blipFill>
          <a:blip r:embed="rId2"/>
          <a:stretch>
            <a:fillRect/>
          </a:stretch>
        </p:blipFill>
        <p:spPr>
          <a:xfrm>
            <a:off x="3915149" y="5250725"/>
            <a:ext cx="4128735" cy="2579550"/>
          </a:xfrm>
          <a:prstGeom prst="rect">
            <a:avLst/>
          </a:prstGeom>
          <a:ln w="12700">
            <a:miter lim="400000"/>
            <a:headEnd/>
            <a:tailEnd/>
          </a:ln>
        </p:spPr>
      </p:pic>
      <p:pic>
        <p:nvPicPr>
          <p:cNvPr id="7" name="图像" descr="图像"/>
          <p:cNvPicPr>
            <a:picLocks noChangeAspect="1"/>
          </p:cNvPicPr>
          <p:nvPr userDrawn="1"/>
        </p:nvPicPr>
        <p:blipFill>
          <a:blip r:embed="rId3"/>
          <a:stretch>
            <a:fillRect/>
          </a:stretch>
        </p:blipFill>
        <p:spPr>
          <a:xfrm>
            <a:off x="361661" y="254061"/>
            <a:ext cx="914369" cy="819276"/>
          </a:xfrm>
          <a:prstGeom prst="rect">
            <a:avLst/>
          </a:prstGeom>
          <a:ln w="12700">
            <a:miter lim="400000"/>
            <a:headEnd/>
            <a:tailEnd/>
          </a:ln>
        </p:spPr>
      </p:pic>
    </p:spTree>
  </p:cSld>
  <p:clrMapOvr>
    <a:masterClrMapping/>
  </p:clrMapOvr>
  <p:transition spd="med"/>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showMasterSp="0">
  <p:cSld name="Title Slide">
    <p:bg>
      <p:bgPr>
        <a:solidFill>
          <a:schemeClr val="bg1"/>
        </a:solidFill>
        <a:effectLst/>
      </p:bgPr>
    </p:bg>
    <p:spTree>
      <p:nvGrpSpPr>
        <p:cNvPr id="1" name=""/>
        <p:cNvGrpSpPr/>
        <p:nvPr/>
      </p:nvGrpSpPr>
      <p:grpSpPr>
        <a:xfrm>
          <a:off x="0" y="0"/>
          <a:ext cx="0" cy="0"/>
          <a:chOff x="0" y="0"/>
          <a:chExt cx="0" cy="0"/>
        </a:xfrm>
      </p:grpSpPr>
      <p:sp>
        <p:nvSpPr>
          <p:cNvPr id="4" name="Holder 4"/>
          <p:cNvSpPr>
            <a:spLocks noGrp="1"/>
          </p:cNvSpPr>
          <p:nvPr>
            <p:ph type="ftr" sz="quarter" idx="5"/>
          </p:nvPr>
        </p:nvSpPr>
        <p:spPr>
          <a:xfrm>
            <a:off x="4145287" y="6377946"/>
            <a:ext cx="3901439" cy="353943"/>
          </a:xfrm>
        </p:spPr>
        <p:txBody>
          <a:bodyPr lIns="0" tIns="0" rIns="0" bIns="0"/>
          <a:lstStyle>
            <a:lvl1pPr algn="ctr">
              <a:defRPr>
                <a:solidFill>
                  <a:schemeClr val="tx1">
                    <a:tint val="75000"/>
                  </a:schemeClr>
                </a:solidFill>
              </a:defRPr>
            </a:lvl1pPr>
          </a:lstStyle>
          <a:p>
            <a:endParaRPr>
              <a:solidFill>
                <a:prstClr val="black">
                  <a:tint val="75000"/>
                </a:prstClr>
              </a:solidFill>
            </a:endParaRPr>
          </a:p>
        </p:txBody>
      </p:sp>
      <p:sp>
        <p:nvSpPr>
          <p:cNvPr id="5" name="Holder 5"/>
          <p:cNvSpPr>
            <a:spLocks noGrp="1"/>
          </p:cNvSpPr>
          <p:nvPr>
            <p:ph type="dt" sz="half" idx="6"/>
          </p:nvPr>
        </p:nvSpPr>
        <p:spPr>
          <a:xfrm>
            <a:off x="609607" y="6377946"/>
            <a:ext cx="2804160" cy="353943"/>
          </a:xfrm>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fld>
            <a:endParaRPr lang="en-US">
              <a:solidFill>
                <a:prstClr val="black">
                  <a:tint val="75000"/>
                </a:prstClr>
              </a:solidFill>
            </a:endParaRPr>
          </a:p>
        </p:txBody>
      </p:sp>
      <p:sp>
        <p:nvSpPr>
          <p:cNvPr id="6" name="Holder 6"/>
          <p:cNvSpPr>
            <a:spLocks noGrp="1"/>
          </p:cNvSpPr>
          <p:nvPr>
            <p:ph type="sldNum" sz="quarter" idx="7"/>
          </p:nvPr>
        </p:nvSpPr>
        <p:spPr>
          <a:xfrm>
            <a:off x="8778240" y="6377946"/>
            <a:ext cx="2804160" cy="353943"/>
          </a:xfrm>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fld>
            <a:endParaRPr>
              <a:solidFill>
                <a:prstClr val="black">
                  <a:tint val="75000"/>
                </a:prstClr>
              </a:solidFill>
            </a:endParaRPr>
          </a:p>
        </p:txBody>
      </p:sp>
      <p:sp>
        <p:nvSpPr>
          <p:cNvPr id="7" name="圆角矩形 6"/>
          <p:cNvSpPr/>
          <p:nvPr userDrawn="1"/>
        </p:nvSpPr>
        <p:spPr>
          <a:xfrm>
            <a:off x="-73739" y="420211"/>
            <a:ext cx="844919" cy="516224"/>
          </a:xfrm>
          <a:prstGeom prst="roundRect">
            <a:avLst/>
          </a:prstGeom>
          <a:solidFill>
            <a:srgbClr val="C00000">
              <a:alpha val="69804"/>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dirty="0">
              <a:latin typeface="Arial Unicode MS" panose="020B0604020202020204" pitchFamily="34" charset="-122"/>
              <a:ea typeface="Arial Unicode MS" panose="020B0604020202020204" pitchFamily="34" charset="-122"/>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Holder 4"/>
          <p:cNvSpPr>
            <a:spLocks noGrp="1"/>
          </p:cNvSpPr>
          <p:nvPr>
            <p:ph type="ftr" sz="quarter" idx="5"/>
          </p:nvPr>
        </p:nvSpPr>
        <p:spPr>
          <a:xfrm>
            <a:off x="4145287" y="6377946"/>
            <a:ext cx="3901439" cy="353943"/>
          </a:xfrm>
        </p:spPr>
        <p:txBody>
          <a:bodyPr lIns="0" tIns="0" rIns="0" bIns="0"/>
          <a:lstStyle>
            <a:lvl1pPr algn="ctr">
              <a:defRPr>
                <a:solidFill>
                  <a:schemeClr val="tx1">
                    <a:tint val="75000"/>
                  </a:schemeClr>
                </a:solidFill>
              </a:defRPr>
            </a:lvl1pPr>
          </a:lstStyle>
          <a:p>
            <a:endParaRPr>
              <a:solidFill>
                <a:prstClr val="black">
                  <a:tint val="75000"/>
                </a:prstClr>
              </a:solidFill>
            </a:endParaRPr>
          </a:p>
        </p:txBody>
      </p:sp>
      <p:sp>
        <p:nvSpPr>
          <p:cNvPr id="5" name="Holder 5"/>
          <p:cNvSpPr>
            <a:spLocks noGrp="1"/>
          </p:cNvSpPr>
          <p:nvPr>
            <p:ph type="dt" sz="half" idx="6"/>
          </p:nvPr>
        </p:nvSpPr>
        <p:spPr>
          <a:xfrm>
            <a:off x="609607" y="6377946"/>
            <a:ext cx="2804160" cy="353943"/>
          </a:xfrm>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fld>
            <a:endParaRPr lang="en-US">
              <a:solidFill>
                <a:prstClr val="black">
                  <a:tint val="75000"/>
                </a:prstClr>
              </a:solidFill>
            </a:endParaRPr>
          </a:p>
        </p:txBody>
      </p:sp>
      <p:sp>
        <p:nvSpPr>
          <p:cNvPr id="6" name="Holder 6"/>
          <p:cNvSpPr>
            <a:spLocks noGrp="1"/>
          </p:cNvSpPr>
          <p:nvPr>
            <p:ph type="sldNum" sz="quarter" idx="7"/>
          </p:nvPr>
        </p:nvSpPr>
        <p:spPr>
          <a:xfrm>
            <a:off x="8778240" y="6377946"/>
            <a:ext cx="2804160" cy="353943"/>
          </a:xfrm>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fld>
            <a:endParaRPr>
              <a:solidFill>
                <a:prstClr val="black">
                  <a:tint val="75000"/>
                </a:prstClr>
              </a:solidFill>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5" name="Holder 5"/>
          <p:cNvSpPr>
            <a:spLocks noGrp="1"/>
          </p:cNvSpPr>
          <p:nvPr>
            <p:ph type="ftr" sz="quarter" idx="5"/>
          </p:nvPr>
        </p:nvSpPr>
        <p:spPr>
          <a:xfrm>
            <a:off x="4145287" y="6377946"/>
            <a:ext cx="3901439" cy="353943"/>
          </a:xfrm>
        </p:spPr>
        <p:txBody>
          <a:bodyPr lIns="0" tIns="0" rIns="0" bIns="0"/>
          <a:lstStyle>
            <a:lvl1pPr algn="ctr">
              <a:defRPr>
                <a:solidFill>
                  <a:schemeClr val="tx1">
                    <a:tint val="75000"/>
                  </a:schemeClr>
                </a:solidFill>
              </a:defRPr>
            </a:lvl1pPr>
          </a:lstStyle>
          <a:p>
            <a:endParaRPr>
              <a:solidFill>
                <a:prstClr val="black">
                  <a:tint val="75000"/>
                </a:prstClr>
              </a:solidFill>
            </a:endParaRPr>
          </a:p>
        </p:txBody>
      </p:sp>
      <p:sp>
        <p:nvSpPr>
          <p:cNvPr id="6" name="Holder 6"/>
          <p:cNvSpPr>
            <a:spLocks noGrp="1"/>
          </p:cNvSpPr>
          <p:nvPr>
            <p:ph type="dt" sz="half" idx="6"/>
          </p:nvPr>
        </p:nvSpPr>
        <p:spPr>
          <a:xfrm>
            <a:off x="609607" y="6377946"/>
            <a:ext cx="2804160" cy="353943"/>
          </a:xfrm>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fld>
            <a:endParaRPr lang="en-US">
              <a:solidFill>
                <a:prstClr val="black">
                  <a:tint val="75000"/>
                </a:prstClr>
              </a:solidFill>
            </a:endParaRPr>
          </a:p>
        </p:txBody>
      </p:sp>
      <p:sp>
        <p:nvSpPr>
          <p:cNvPr id="7" name="Holder 7"/>
          <p:cNvSpPr>
            <a:spLocks noGrp="1"/>
          </p:cNvSpPr>
          <p:nvPr>
            <p:ph type="sldNum" sz="quarter" idx="7"/>
          </p:nvPr>
        </p:nvSpPr>
        <p:spPr>
          <a:xfrm>
            <a:off x="8778240" y="6377946"/>
            <a:ext cx="2804160" cy="353943"/>
          </a:xfrm>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fld>
            <a:endParaRPr>
              <a:solidFill>
                <a:prstClr val="black">
                  <a:tint val="75000"/>
                </a:prstClr>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x" showMasterSp="0">
  <p:cSld name="空白 拷贝">
    <p:spTree>
      <p:nvGrpSpPr>
        <p:cNvPr id="1" name=""/>
        <p:cNvGrpSpPr/>
        <p:nvPr/>
      </p:nvGrpSpPr>
      <p:grpSpPr>
        <a:xfrm>
          <a:off x="0" y="0"/>
          <a:ext cx="0" cy="0"/>
          <a:chOff x="0" y="0"/>
          <a:chExt cx="0" cy="0"/>
        </a:xfrm>
      </p:grpSpPr>
      <p:sp>
        <p:nvSpPr>
          <p:cNvPr id="102" name="练习题"/>
          <p:cNvSpPr txBox="1"/>
          <p:nvPr/>
        </p:nvSpPr>
        <p:spPr>
          <a:xfrm>
            <a:off x="1463674" y="368747"/>
            <a:ext cx="1397819" cy="589905"/>
          </a:xfrm>
          <a:prstGeom prst="rect">
            <a:avLst/>
          </a:prstGeom>
          <a:ln w="12700">
            <a:miter lim="400000"/>
          </a:ln>
        </p:spPr>
        <p:txBody>
          <a:bodyPr wrap="none" lIns="25400" tIns="25400" rIns="25400" bIns="25400" anchor="ctr">
            <a:spAutoFit/>
          </a:bodyPr>
          <a:lstStyle>
            <a:lvl1pPr algn="l" defTabSz="1828800">
              <a:defRPr sz="7000" b="0">
                <a:latin typeface="+mn-lt"/>
                <a:ea typeface="+mn-ea"/>
                <a:cs typeface="+mn-cs"/>
                <a:sym typeface="Helvetica Neue Medium"/>
              </a:defRPr>
            </a:lvl1pPr>
          </a:lstStyle>
          <a:p>
            <a:r>
              <a:rPr sz="3500"/>
              <a:t>练习题</a:t>
            </a:r>
            <a:endParaRPr sz="3500"/>
          </a:p>
        </p:txBody>
      </p:sp>
      <p:sp>
        <p:nvSpPr>
          <p:cNvPr id="105" name="幻灯片编号"/>
          <p:cNvSpPr txBox="1">
            <a:spLocks noGrp="1"/>
          </p:cNvSpPr>
          <p:nvPr>
            <p:ph type="sldNum" sz="quarter" idx="2"/>
          </p:nvPr>
        </p:nvSpPr>
        <p:spPr>
          <a:xfrm>
            <a:off x="5979516" y="6540500"/>
            <a:ext cx="277419" cy="281330"/>
          </a:xfrm>
          <a:prstGeom prst="rect">
            <a:avLst/>
          </a:prstGeom>
        </p:spPr>
        <p:txBody>
          <a:bodyPr lIns="101600" tIns="101600" rIns="101600" bIns="101600"/>
          <a:lstStyle>
            <a:lvl1pPr algn="l" defTabSz="914400"/>
          </a:lstStyle>
          <a:p>
            <a:fld id="{86CB4B4D-7CA3-9044-876B-883B54F8677D}" type="slidenum">
              <a:rPr/>
            </a:fld>
            <a:endParaRPr/>
          </a:p>
        </p:txBody>
      </p:sp>
      <p:pic>
        <p:nvPicPr>
          <p:cNvPr id="6" name="横版-黑logo.png" descr="横版-黑logo.png"/>
          <p:cNvPicPr>
            <a:picLocks noChangeAspect="1"/>
          </p:cNvPicPr>
          <p:nvPr userDrawn="1"/>
        </p:nvPicPr>
        <p:blipFill>
          <a:blip r:embed="rId2"/>
          <a:stretch>
            <a:fillRect/>
          </a:stretch>
        </p:blipFill>
        <p:spPr>
          <a:xfrm>
            <a:off x="3915149" y="5250725"/>
            <a:ext cx="4128735" cy="2579550"/>
          </a:xfrm>
          <a:prstGeom prst="rect">
            <a:avLst/>
          </a:prstGeom>
          <a:ln w="12700">
            <a:miter lim="400000"/>
            <a:headEnd/>
            <a:tailEnd/>
          </a:ln>
        </p:spPr>
      </p:pic>
      <p:pic>
        <p:nvPicPr>
          <p:cNvPr id="7" name="图像" descr="图像"/>
          <p:cNvPicPr>
            <a:picLocks noChangeAspect="1"/>
          </p:cNvPicPr>
          <p:nvPr userDrawn="1"/>
        </p:nvPicPr>
        <p:blipFill>
          <a:blip r:embed="rId3"/>
          <a:stretch>
            <a:fillRect/>
          </a:stretch>
        </p:blipFill>
        <p:spPr>
          <a:xfrm>
            <a:off x="361661" y="254061"/>
            <a:ext cx="914369" cy="819276"/>
          </a:xfrm>
          <a:prstGeom prst="rect">
            <a:avLst/>
          </a:prstGeom>
          <a:ln w="12700">
            <a:miter lim="400000"/>
            <a:headEnd/>
            <a:tailEnd/>
          </a:ln>
        </p:spPr>
      </p:pic>
    </p:spTree>
  </p:cSld>
  <p:clrMapOvr>
    <a:masterClrMapping/>
  </p:clrMapOvr>
  <p:transition spd="med"/>
</p:sldLayout>
</file>

<file path=ppt/slideLayouts/slideLayout40.xml><?xml version="1.0" encoding="utf-8"?>
<p:sldLayout xmlns:a="http://schemas.openxmlformats.org/drawingml/2006/main" xmlns:r="http://schemas.openxmlformats.org/officeDocument/2006/relationships" xmlns:p="http://schemas.openxmlformats.org/presentationml/2006/main" type="obj" preserve="1" showMasterSp="0">
  <p:cSld name="Title Only">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4694783" y="977419"/>
            <a:ext cx="2802432" cy="330200"/>
          </a:xfrm>
        </p:spPr>
        <p:txBody>
          <a:bodyPr lIns="0" tIns="0" rIns="0" bIns="0"/>
          <a:lstStyle>
            <a:lvl1pPr>
              <a:defRPr sz="2400" b="1" i="0">
                <a:solidFill>
                  <a:schemeClr val="tx1"/>
                </a:solidFill>
                <a:latin typeface="微软雅黑" panose="020B0503020204020204" pitchFamily="34" charset="-122"/>
                <a:cs typeface="微软雅黑" panose="020B0503020204020204" pitchFamily="34" charset="-122"/>
              </a:defRPr>
            </a:lvl1pPr>
          </a:lstStyle>
          <a:p/>
        </p:txBody>
      </p:sp>
      <p:sp>
        <p:nvSpPr>
          <p:cNvPr id="3" name="Holder 3"/>
          <p:cNvSpPr>
            <a:spLocks noGrp="1"/>
          </p:cNvSpPr>
          <p:nvPr>
            <p:ph type="ftr" sz="quarter" idx="5"/>
          </p:nvPr>
        </p:nvSpPr>
        <p:spPr>
          <a:xfrm>
            <a:off x="4145287" y="6377946"/>
            <a:ext cx="3901439" cy="353943"/>
          </a:xfrm>
        </p:spPr>
        <p:txBody>
          <a:bodyPr lIns="0" tIns="0" rIns="0" bIns="0"/>
          <a:lstStyle>
            <a:lvl1pPr algn="ctr">
              <a:defRPr>
                <a:solidFill>
                  <a:schemeClr val="tx1">
                    <a:tint val="75000"/>
                  </a:schemeClr>
                </a:solidFill>
              </a:defRPr>
            </a:lvl1pPr>
          </a:lstStyle>
          <a:p>
            <a:endParaRPr>
              <a:solidFill>
                <a:prstClr val="black">
                  <a:tint val="75000"/>
                </a:prstClr>
              </a:solidFill>
            </a:endParaRPr>
          </a:p>
        </p:txBody>
      </p:sp>
      <p:sp>
        <p:nvSpPr>
          <p:cNvPr id="4" name="Holder 4"/>
          <p:cNvSpPr>
            <a:spLocks noGrp="1"/>
          </p:cNvSpPr>
          <p:nvPr>
            <p:ph type="dt" sz="half" idx="6"/>
          </p:nvPr>
        </p:nvSpPr>
        <p:spPr>
          <a:xfrm>
            <a:off x="609607" y="6377946"/>
            <a:ext cx="2804160" cy="353943"/>
          </a:xfrm>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fld>
            <a:endParaRPr lang="en-US">
              <a:solidFill>
                <a:prstClr val="black">
                  <a:tint val="75000"/>
                </a:prstClr>
              </a:solidFill>
            </a:endParaRPr>
          </a:p>
        </p:txBody>
      </p:sp>
      <p:sp>
        <p:nvSpPr>
          <p:cNvPr id="5" name="Holder 5"/>
          <p:cNvSpPr>
            <a:spLocks noGrp="1"/>
          </p:cNvSpPr>
          <p:nvPr>
            <p:ph type="sldNum" sz="quarter" idx="7"/>
          </p:nvPr>
        </p:nvSpPr>
        <p:spPr>
          <a:xfrm>
            <a:off x="8778240" y="6377946"/>
            <a:ext cx="2804160" cy="353943"/>
          </a:xfrm>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fld>
            <a:endParaRPr>
              <a:solidFill>
                <a:prstClr val="black">
                  <a:tint val="75000"/>
                </a:prstClr>
              </a:solidFill>
            </a:endParaRPr>
          </a:p>
        </p:txBody>
      </p:sp>
      <p:sp>
        <p:nvSpPr>
          <p:cNvPr id="6" name="圆角矩形 5"/>
          <p:cNvSpPr/>
          <p:nvPr userDrawn="1"/>
        </p:nvSpPr>
        <p:spPr>
          <a:xfrm>
            <a:off x="0" y="461195"/>
            <a:ext cx="844919" cy="516224"/>
          </a:xfrm>
          <a:prstGeom prst="roundRect">
            <a:avLst/>
          </a:prstGeom>
          <a:solidFill>
            <a:srgbClr val="C00000">
              <a:alpha val="69804"/>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dirty="0">
              <a:latin typeface="Arial Unicode MS" panose="020B0604020202020204" pitchFamily="34" charset="-122"/>
              <a:ea typeface="Arial Unicode MS" panose="020B0604020202020204" pitchFamily="34" charset="-122"/>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a:xfrm>
            <a:off x="4145287" y="6377946"/>
            <a:ext cx="3901439" cy="353943"/>
          </a:xfrm>
        </p:spPr>
        <p:txBody>
          <a:bodyPr lIns="0" tIns="0" rIns="0" bIns="0"/>
          <a:lstStyle>
            <a:lvl1pPr algn="ctr">
              <a:defRPr>
                <a:solidFill>
                  <a:schemeClr val="tx1">
                    <a:tint val="75000"/>
                  </a:schemeClr>
                </a:solidFill>
              </a:defRPr>
            </a:lvl1pPr>
          </a:lstStyle>
          <a:p>
            <a:endParaRPr>
              <a:solidFill>
                <a:prstClr val="black">
                  <a:tint val="75000"/>
                </a:prstClr>
              </a:solidFill>
            </a:endParaRPr>
          </a:p>
        </p:txBody>
      </p:sp>
      <p:sp>
        <p:nvSpPr>
          <p:cNvPr id="3" name="Holder 3"/>
          <p:cNvSpPr>
            <a:spLocks noGrp="1"/>
          </p:cNvSpPr>
          <p:nvPr>
            <p:ph type="dt" sz="half" idx="6"/>
          </p:nvPr>
        </p:nvSpPr>
        <p:spPr>
          <a:xfrm>
            <a:off x="609607" y="6377946"/>
            <a:ext cx="2804160" cy="353943"/>
          </a:xfrm>
        </p:spPr>
        <p:txBody>
          <a:bodyPr lIns="0" tIns="0" rIns="0" b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fld>
            <a:endParaRPr lang="en-US">
              <a:solidFill>
                <a:prstClr val="black">
                  <a:tint val="75000"/>
                </a:prstClr>
              </a:solidFill>
            </a:endParaRPr>
          </a:p>
        </p:txBody>
      </p:sp>
      <p:sp>
        <p:nvSpPr>
          <p:cNvPr id="4" name="Holder 4"/>
          <p:cNvSpPr>
            <a:spLocks noGrp="1"/>
          </p:cNvSpPr>
          <p:nvPr>
            <p:ph type="sldNum" sz="quarter" idx="7"/>
          </p:nvPr>
        </p:nvSpPr>
        <p:spPr>
          <a:xfrm>
            <a:off x="8778240" y="6377946"/>
            <a:ext cx="2804160" cy="353943"/>
          </a:xfrm>
        </p:spPr>
        <p:txBody>
          <a:bodyPr lIns="0" tIns="0" rIns="0" bIns="0"/>
          <a:lstStyle>
            <a:lvl1pPr algn="r">
              <a:defRPr>
                <a:solidFill>
                  <a:schemeClr val="tx1">
                    <a:tint val="75000"/>
                  </a:schemeClr>
                </a:solidFill>
              </a:defRPr>
            </a:lvl1pPr>
          </a:lstStyle>
          <a:p>
            <a:fld id="{B6F15528-21DE-4FAA-801E-634DDDAF4B2B}" type="slidenum">
              <a:rPr>
                <a:solidFill>
                  <a:prstClr val="black">
                    <a:tint val="75000"/>
                  </a:prstClr>
                </a:solidFill>
              </a:rPr>
            </a:fld>
            <a:endParaRPr>
              <a:solidFill>
                <a:prstClr val="black">
                  <a:tint val="75000"/>
                </a:prstClr>
              </a:solidFill>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143009" y="364501"/>
            <a:ext cx="9730105" cy="722631"/>
          </a:xfrm>
        </p:spPr>
        <p:txBody>
          <a:bodyPr/>
          <a:lstStyle>
            <a:lvl1pPr>
              <a:defRPr sz="3600" b="1">
                <a:solidFill>
                  <a:schemeClr val="tx1"/>
                </a:solidFill>
                <a:latin typeface="方正清刻本悦宋简体" panose="02000000000000000000" pitchFamily="2" charset="-122"/>
                <a:ea typeface="方正清刻本悦宋简体" panose="02000000000000000000" pitchFamily="2" charset="-122"/>
              </a:defRPr>
            </a:lvl1pPr>
          </a:lstStyle>
          <a:p>
            <a:r>
              <a:rPr kumimoji="1" lang="zh-CN" altLang="en-US" smtClean="0"/>
              <a:t>单击此处编辑母版标题样式</a:t>
            </a:r>
            <a:endParaRPr kumimoji="1" lang="zh-CN" altLang="en-US"/>
          </a:p>
        </p:txBody>
      </p:sp>
      <p:sp>
        <p:nvSpPr>
          <p:cNvPr id="3" name="内容占位符 2"/>
          <p:cNvSpPr>
            <a:spLocks noGrp="1"/>
          </p:cNvSpPr>
          <p:nvPr>
            <p:ph idx="1"/>
          </p:nvPr>
        </p:nvSpPr>
        <p:spPr>
          <a:xfrm>
            <a:off x="838200" y="1470661"/>
            <a:ext cx="10515600" cy="4351339"/>
          </a:xfrm>
          <a:prstGeom prst="rect">
            <a:avLst/>
          </a:prstGeom>
        </p:spPr>
        <p:txBody>
          <a:bodyPr/>
          <a:lstStyle>
            <a:lvl1pPr marL="0" indent="0" eaLnBrk="1" fontAlgn="auto" latinLnBrk="0" hangingPunct="1">
              <a:lnSpc>
                <a:spcPct val="150000"/>
              </a:lnSpc>
              <a:buNone/>
              <a:defRPr sz="2000">
                <a:latin typeface="微软雅黑" panose="020B0503020204020204" pitchFamily="34" charset="-122"/>
                <a:ea typeface="微软雅黑" panose="020B0503020204020204" pitchFamily="34" charset="-122"/>
              </a:defRPr>
            </a:lvl1pPr>
            <a:lvl2pPr marL="457200" indent="0" eaLnBrk="1" fontAlgn="auto" latinLnBrk="0" hangingPunct="1">
              <a:lnSpc>
                <a:spcPct val="150000"/>
              </a:lnSpc>
              <a:buNone/>
              <a:defRPr sz="2000">
                <a:latin typeface="微软雅黑" panose="020B0503020204020204" pitchFamily="34" charset="-122"/>
                <a:ea typeface="微软雅黑" panose="020B0503020204020204" pitchFamily="34" charset="-122"/>
              </a:defRPr>
            </a:lvl2pPr>
            <a:lvl3pPr marL="914400" indent="0" eaLnBrk="1" fontAlgn="auto" latinLnBrk="0" hangingPunct="1">
              <a:lnSpc>
                <a:spcPct val="150000"/>
              </a:lnSpc>
              <a:buNone/>
              <a:defRPr sz="2000">
                <a:latin typeface="微软雅黑" panose="020B0503020204020204" pitchFamily="34" charset="-122"/>
                <a:ea typeface="微软雅黑" panose="020B0503020204020204" pitchFamily="34" charset="-122"/>
              </a:defRPr>
            </a:lvl3pPr>
            <a:lvl4pPr marL="1371600" indent="0" eaLnBrk="1" fontAlgn="auto" latinLnBrk="0" hangingPunct="1">
              <a:lnSpc>
                <a:spcPct val="150000"/>
              </a:lnSpc>
              <a:buNone/>
              <a:defRPr sz="2000">
                <a:latin typeface="微软雅黑" panose="020B0503020204020204" pitchFamily="34" charset="-122"/>
                <a:ea typeface="微软雅黑" panose="020B0503020204020204" pitchFamily="34" charset="-122"/>
              </a:defRPr>
            </a:lvl4pPr>
            <a:lvl5pPr marL="1828165" indent="0" eaLnBrk="1" fontAlgn="auto" latinLnBrk="0" hangingPunct="1">
              <a:lnSpc>
                <a:spcPct val="150000"/>
              </a:lnSpc>
              <a:buNone/>
              <a:defRPr sz="2000">
                <a:latin typeface="微软雅黑" panose="020B0503020204020204" pitchFamily="34" charset="-122"/>
                <a:ea typeface="微软雅黑" panose="020B0503020204020204" pitchFamily="34" charset="-122"/>
              </a:defRPr>
            </a:lvl5pPr>
          </a:lstStyle>
          <a:p>
            <a:pPr lvl="0"/>
            <a:r>
              <a:rPr kumimoji="1" lang="zh-CN" altLang="en-US" smtClean="0"/>
              <a:t>单击此处编辑母版文本样式</a:t>
            </a:r>
            <a:endParaRPr kumimoji="1" lang="zh-CN" altLang="en-US" smtClean="0"/>
          </a:p>
          <a:p>
            <a:pPr lvl="1"/>
            <a:r>
              <a:rPr kumimoji="1" lang="zh-CN" altLang="en-US" smtClean="0"/>
              <a:t>二级</a:t>
            </a:r>
            <a:endParaRPr kumimoji="1" lang="zh-CN" altLang="en-US" smtClean="0"/>
          </a:p>
          <a:p>
            <a:pPr lvl="2"/>
            <a:r>
              <a:rPr kumimoji="1" lang="zh-CN" altLang="en-US" smtClean="0"/>
              <a:t>三级</a:t>
            </a:r>
            <a:endParaRPr kumimoji="1" lang="zh-CN" altLang="en-US" smtClean="0"/>
          </a:p>
          <a:p>
            <a:pPr lvl="3"/>
            <a:r>
              <a:rPr kumimoji="1" lang="zh-CN" altLang="en-US" smtClean="0"/>
              <a:t>四级</a:t>
            </a:r>
            <a:endParaRPr kumimoji="1" lang="zh-CN" altLang="en-US" smtClean="0"/>
          </a:p>
          <a:p>
            <a:pPr lvl="4"/>
            <a:r>
              <a:rPr kumimoji="1" lang="zh-CN" altLang="en-US" smtClean="0"/>
              <a:t>五级</a:t>
            </a:r>
            <a:endParaRPr kumimoji="1" lang="zh-CN" altLang="en-US"/>
          </a:p>
        </p:txBody>
      </p:sp>
      <p:sp>
        <p:nvSpPr>
          <p:cNvPr id="4" name="日期占位符 3"/>
          <p:cNvSpPr>
            <a:spLocks noGrp="1"/>
          </p:cNvSpPr>
          <p:nvPr>
            <p:ph type="dt" sz="half" idx="10"/>
          </p:nvPr>
        </p:nvSpPr>
        <p:spPr>
          <a:xfrm>
            <a:off x="838200" y="6356352"/>
            <a:ext cx="2743200" cy="365125"/>
          </a:xfrm>
          <a:prstGeom prst="rect">
            <a:avLst/>
          </a:prstGeom>
        </p:spPr>
        <p:txBody>
          <a:bodyPr/>
          <a:lstStyle/>
          <a:p>
            <a:pPr defTabSz="913765">
              <a:defRPr/>
            </a:pPr>
            <a:endParaRPr kumimoji="1" lang="zh-CN" altLang="en-US"/>
          </a:p>
        </p:txBody>
      </p:sp>
      <p:sp>
        <p:nvSpPr>
          <p:cNvPr id="5" name="页脚占位符 4"/>
          <p:cNvSpPr>
            <a:spLocks noGrp="1"/>
          </p:cNvSpPr>
          <p:nvPr>
            <p:ph type="ftr" sz="quarter" idx="11"/>
          </p:nvPr>
        </p:nvSpPr>
        <p:spPr>
          <a:xfrm>
            <a:off x="4038600" y="6356352"/>
            <a:ext cx="4114800" cy="365125"/>
          </a:xfrm>
          <a:prstGeom prst="rect">
            <a:avLst/>
          </a:prstGeom>
        </p:spPr>
        <p:txBody>
          <a:bodyPr/>
          <a:lstStyle/>
          <a:p>
            <a:pPr defTabSz="913765">
              <a:defRPr/>
            </a:pPr>
            <a:endParaRPr kumimoji="1" lang="zh-CN" altLang="en-US"/>
          </a:p>
        </p:txBody>
      </p:sp>
      <p:sp>
        <p:nvSpPr>
          <p:cNvPr id="6" name="灯片编号占位符 5"/>
          <p:cNvSpPr>
            <a:spLocks noGrp="1"/>
          </p:cNvSpPr>
          <p:nvPr>
            <p:ph type="sldNum" sz="quarter" idx="12"/>
          </p:nvPr>
        </p:nvSpPr>
        <p:spPr>
          <a:xfrm>
            <a:off x="8610600" y="6356352"/>
            <a:ext cx="2743200" cy="365125"/>
          </a:xfrm>
          <a:prstGeom prst="rect">
            <a:avLst/>
          </a:prstGeom>
        </p:spPr>
        <p:txBody>
          <a:bodyPr/>
          <a:lstStyle/>
          <a:p>
            <a:pPr defTabSz="913765">
              <a:defRPr/>
            </a:pPr>
            <a:fld id="{C09A97C3-AF9F-524B-BCB6-7987EEDA47D3}" type="slidenum">
              <a:rPr kumimoji="1" lang="zh-CN" altLang="en-US" smtClean="0"/>
            </a:fld>
            <a:endParaRPr kumimoji="1"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3" name="幻灯片编号占位符 2"/>
          <p:cNvSpPr>
            <a:spLocks noGrp="1"/>
          </p:cNvSpPr>
          <p:nvPr>
            <p:ph type="sldNum" sz="quarter" idx="10"/>
          </p:nvPr>
        </p:nvSpPr>
        <p:spPr>
          <a:xfrm>
            <a:off x="5979516" y="6540500"/>
            <a:ext cx="226619" cy="230530"/>
          </a:xfrm>
        </p:spPr>
        <p:txBody>
          <a:bodyPr/>
          <a:lstStyle/>
          <a:p>
            <a:fld id="{86CB4B4D-7CA3-9044-876B-883B54F8677D}" type="slidenum">
              <a:rPr lang="uk-UA" smtClean="0"/>
            </a:fld>
            <a:endParaRPr lang="uk-UA"/>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46997" y="314593"/>
            <a:ext cx="10877911" cy="699595"/>
          </a:xfrm>
          <a:prstGeom prst="rect">
            <a:avLst/>
          </a:prstGeom>
        </p:spPr>
        <p:txBody>
          <a:bodyPr lIns="91416" tIns="45718" rIns="91416" bIns="45718"/>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492907"/>
            <a:ext cx="5181600" cy="4684065"/>
          </a:xfrm>
          <a:prstGeom prst="rect">
            <a:avLst/>
          </a:prstGeom>
        </p:spPr>
        <p:txBody>
          <a:bodyPr lIns="91416" tIns="45718" rIns="91416" bIns="45718"/>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
        <p:nvSpPr>
          <p:cNvPr id="4" name="内容占位符 3"/>
          <p:cNvSpPr>
            <a:spLocks noGrp="1"/>
          </p:cNvSpPr>
          <p:nvPr>
            <p:ph sz="half" idx="2"/>
          </p:nvPr>
        </p:nvSpPr>
        <p:spPr>
          <a:xfrm>
            <a:off x="6172200" y="1492907"/>
            <a:ext cx="5181600" cy="4684065"/>
          </a:xfrm>
          <a:prstGeom prst="rect">
            <a:avLst/>
          </a:prstGeom>
        </p:spPr>
        <p:txBody>
          <a:bodyPr lIns="91416" tIns="45718" rIns="91416" bIns="45718"/>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a:xfrm>
            <a:off x="838200" y="6356352"/>
            <a:ext cx="2743200" cy="365125"/>
          </a:xfrm>
          <a:prstGeom prst="rect">
            <a:avLst/>
          </a:prstGeom>
        </p:spPr>
        <p:txBody>
          <a:bodyPr lIns="91416" tIns="45718" rIns="91416" bIns="45718"/>
          <a:lstStyle>
            <a:lvl1pPr>
              <a:defRPr>
                <a:solidFill>
                  <a:schemeClr val="bg1">
                    <a:lumMod val="65000"/>
                  </a:schemeClr>
                </a:solidFill>
              </a:defRPr>
            </a:lvl1pPr>
          </a:lstStyle>
          <a:p>
            <a:fld id="{8114DFFD-C503-4AB6-8868-97F5894D7BF1}" type="datetimeFigureOut">
              <a:rPr lang="zh-CN" altLang="en-US" smtClean="0"/>
            </a:fld>
            <a:endParaRPr lang="zh-CN" altLang="en-US"/>
          </a:p>
        </p:txBody>
      </p:sp>
      <p:sp>
        <p:nvSpPr>
          <p:cNvPr id="6" name="页脚占位符 5"/>
          <p:cNvSpPr>
            <a:spLocks noGrp="1"/>
          </p:cNvSpPr>
          <p:nvPr>
            <p:ph type="ftr" sz="quarter" idx="11"/>
          </p:nvPr>
        </p:nvSpPr>
        <p:spPr>
          <a:xfrm>
            <a:off x="4038600" y="6356352"/>
            <a:ext cx="4114800" cy="365125"/>
          </a:xfrm>
          <a:prstGeom prst="rect">
            <a:avLst/>
          </a:prstGeom>
        </p:spPr>
        <p:txBody>
          <a:bodyPr lIns="91416" tIns="45718" rIns="91416" bIns="45718"/>
          <a:lstStyle>
            <a:lvl1pPr>
              <a:defRPr>
                <a:solidFill>
                  <a:schemeClr val="bg1">
                    <a:lumMod val="65000"/>
                  </a:schemeClr>
                </a:solidFill>
              </a:defRPr>
            </a:lvl1pPr>
          </a:lstStyle>
          <a:p>
            <a:endParaRPr lang="zh-CN" altLang="en-US"/>
          </a:p>
        </p:txBody>
      </p:sp>
      <p:sp>
        <p:nvSpPr>
          <p:cNvPr id="7" name="灯片编号占位符 6"/>
          <p:cNvSpPr>
            <a:spLocks noGrp="1"/>
          </p:cNvSpPr>
          <p:nvPr>
            <p:ph type="sldNum" sz="quarter" idx="12"/>
          </p:nvPr>
        </p:nvSpPr>
        <p:spPr>
          <a:xfrm>
            <a:off x="8610600" y="6356352"/>
            <a:ext cx="2743200" cy="365125"/>
          </a:xfrm>
          <a:prstGeom prst="rect">
            <a:avLst/>
          </a:prstGeom>
        </p:spPr>
        <p:txBody>
          <a:bodyPr lIns="91416" tIns="45718" rIns="91416" bIns="45718"/>
          <a:lstStyle>
            <a:lvl1pPr>
              <a:defRPr>
                <a:solidFill>
                  <a:schemeClr val="bg1">
                    <a:lumMod val="65000"/>
                  </a:schemeClr>
                </a:solidFill>
              </a:defRPr>
            </a:lvl1pPr>
          </a:lstStyle>
          <a:p>
            <a:fld id="{B56C78E2-9470-4291-AC88-3639097D4685}"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7" Type="http://schemas.openxmlformats.org/officeDocument/2006/relationships/theme" Target="../theme/theme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7" Type="http://schemas.openxmlformats.org/officeDocument/2006/relationships/theme" Target="../theme/theme2.xml"/><Relationship Id="rId6" Type="http://schemas.openxmlformats.org/officeDocument/2006/relationships/slideLayout" Target="../slideLayouts/slideLayout12.xml"/><Relationship Id="rId5" Type="http://schemas.openxmlformats.org/officeDocument/2006/relationships/slideLayout" Target="../slideLayouts/slideLayout11.xml"/><Relationship Id="rId4" Type="http://schemas.openxmlformats.org/officeDocument/2006/relationships/slideLayout" Target="../slideLayouts/slideLayout10.xml"/><Relationship Id="rId3" Type="http://schemas.openxmlformats.org/officeDocument/2006/relationships/slideLayout" Target="../slideLayouts/slideLayout9.xml"/><Relationship Id="rId2" Type="http://schemas.openxmlformats.org/officeDocument/2006/relationships/slideLayout" Target="../slideLayouts/slideLayout8.xml"/><Relationship Id="rId1" Type="http://schemas.openxmlformats.org/officeDocument/2006/relationships/slideLayout" Target="../slideLayouts/slideLayout7.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21.xml"/><Relationship Id="rId8" Type="http://schemas.openxmlformats.org/officeDocument/2006/relationships/slideLayout" Target="../slideLayouts/slideLayout20.xml"/><Relationship Id="rId7" Type="http://schemas.openxmlformats.org/officeDocument/2006/relationships/slideLayout" Target="../slideLayouts/slideLayout19.xml"/><Relationship Id="rId6" Type="http://schemas.openxmlformats.org/officeDocument/2006/relationships/slideLayout" Target="../slideLayouts/slideLayout18.xml"/><Relationship Id="rId5" Type="http://schemas.openxmlformats.org/officeDocument/2006/relationships/slideLayout" Target="../slideLayouts/slideLayout17.xml"/><Relationship Id="rId4" Type="http://schemas.openxmlformats.org/officeDocument/2006/relationships/slideLayout" Target="../slideLayouts/slideLayout16.xml"/><Relationship Id="rId3" Type="http://schemas.openxmlformats.org/officeDocument/2006/relationships/slideLayout" Target="../slideLayouts/slideLayout15.xml"/><Relationship Id="rId2" Type="http://schemas.openxmlformats.org/officeDocument/2006/relationships/slideLayout" Target="../slideLayouts/slideLayout14.xml"/><Relationship Id="rId13" Type="http://schemas.openxmlformats.org/officeDocument/2006/relationships/theme" Target="../theme/theme3.xml"/><Relationship Id="rId12" Type="http://schemas.openxmlformats.org/officeDocument/2006/relationships/slideLayout" Target="../slideLayouts/slideLayout24.xml"/><Relationship Id="rId11" Type="http://schemas.openxmlformats.org/officeDocument/2006/relationships/slideLayout" Target="../slideLayouts/slideLayout23.xml"/><Relationship Id="rId10" Type="http://schemas.openxmlformats.org/officeDocument/2006/relationships/slideLayout" Target="../slideLayouts/slideLayout22.xml"/><Relationship Id="rId1" Type="http://schemas.openxmlformats.org/officeDocument/2006/relationships/slideLayout" Target="../slideLayouts/slideLayout13.xml"/></Relationships>
</file>

<file path=ppt/slideMasters/_rels/slideMaster4.xml.rels><?xml version="1.0" encoding="UTF-8" standalone="yes"?>
<Relationships xmlns="http://schemas.openxmlformats.org/package/2006/relationships"><Relationship Id="rId9" Type="http://schemas.openxmlformats.org/officeDocument/2006/relationships/slideLayout" Target="../slideLayouts/slideLayout33.xml"/><Relationship Id="rId8" Type="http://schemas.openxmlformats.org/officeDocument/2006/relationships/slideLayout" Target="../slideLayouts/slideLayout32.xml"/><Relationship Id="rId7" Type="http://schemas.openxmlformats.org/officeDocument/2006/relationships/slideLayout" Target="../slideLayouts/slideLayout31.xml"/><Relationship Id="rId6" Type="http://schemas.openxmlformats.org/officeDocument/2006/relationships/slideLayout" Target="../slideLayouts/slideLayout30.xml"/><Relationship Id="rId5" Type="http://schemas.openxmlformats.org/officeDocument/2006/relationships/slideLayout" Target="../slideLayouts/slideLayout29.xml"/><Relationship Id="rId4" Type="http://schemas.openxmlformats.org/officeDocument/2006/relationships/slideLayout" Target="../slideLayouts/slideLayout28.xml"/><Relationship Id="rId3" Type="http://schemas.openxmlformats.org/officeDocument/2006/relationships/slideLayout" Target="../slideLayouts/slideLayout27.xml"/><Relationship Id="rId2" Type="http://schemas.openxmlformats.org/officeDocument/2006/relationships/slideLayout" Target="../slideLayouts/slideLayout26.xml"/><Relationship Id="rId13" Type="http://schemas.openxmlformats.org/officeDocument/2006/relationships/theme" Target="../theme/theme4.xml"/><Relationship Id="rId12" Type="http://schemas.openxmlformats.org/officeDocument/2006/relationships/slideLayout" Target="../slideLayouts/slideLayout36.xml"/><Relationship Id="rId11" Type="http://schemas.openxmlformats.org/officeDocument/2006/relationships/slideLayout" Target="../slideLayouts/slideLayout35.xml"/><Relationship Id="rId10" Type="http://schemas.openxmlformats.org/officeDocument/2006/relationships/slideLayout" Target="../slideLayouts/slideLayout34.xml"/><Relationship Id="rId1" Type="http://schemas.openxmlformats.org/officeDocument/2006/relationships/slideLayout" Target="../slideLayouts/slideLayout25.xml"/></Relationships>
</file>

<file path=ppt/slideMasters/_rels/slideMaster5.xml.rels><?xml version="1.0" encoding="UTF-8" standalone="yes"?>
<Relationships xmlns="http://schemas.openxmlformats.org/package/2006/relationships"><Relationship Id="rId7" Type="http://schemas.openxmlformats.org/officeDocument/2006/relationships/theme" Target="../theme/theme5.xml"/><Relationship Id="rId6" Type="http://schemas.openxmlformats.org/officeDocument/2006/relationships/slideLayout" Target="../slideLayouts/slideLayout42.xml"/><Relationship Id="rId5" Type="http://schemas.openxmlformats.org/officeDocument/2006/relationships/slideLayout" Target="../slideLayouts/slideLayout41.xml"/><Relationship Id="rId4" Type="http://schemas.openxmlformats.org/officeDocument/2006/relationships/slideLayout" Target="../slideLayouts/slideLayout40.xml"/><Relationship Id="rId3" Type="http://schemas.openxmlformats.org/officeDocument/2006/relationships/slideLayout" Target="../slideLayouts/slideLayout39.xml"/><Relationship Id="rId2" Type="http://schemas.openxmlformats.org/officeDocument/2006/relationships/slideLayout" Target="../slideLayouts/slideLayout38.xml"/><Relationship Id="rId1" Type="http://schemas.openxmlformats.org/officeDocument/2006/relationships/slideLayout" Target="../slideLayouts/slideLayout3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标题 8"/>
          <p:cNvSpPr>
            <a:spLocks noGrp="1"/>
          </p:cNvSpPr>
          <p:nvPr>
            <p:ph type="title"/>
          </p:nvPr>
        </p:nvSpPr>
        <p:spPr>
          <a:xfrm>
            <a:off x="1313739" y="503821"/>
            <a:ext cx="10877911" cy="699595"/>
          </a:xfrm>
          <a:prstGeom prst="rect">
            <a:avLst/>
          </a:prstGeom>
        </p:spPr>
        <p:txBody>
          <a:bodyPr lIns="91426" tIns="45718" rIns="91426" bIns="45718"/>
          <a:lstStyle>
            <a:lvl1pPr>
              <a:defRPr sz="3600" b="1">
                <a:latin typeface="方正清刻本悦宋简体" panose="02000000000000000000" pitchFamily="2" charset="-122"/>
                <a:ea typeface="方正清刻本悦宋简体" panose="02000000000000000000" pitchFamily="2" charset="-122"/>
              </a:defRPr>
            </a:lvl1pPr>
          </a:lstStyle>
          <a:p>
            <a:r>
              <a:rPr lang="zh-CN" altLang="en-US" smtClean="0"/>
              <a:t>单击此处编辑母版标题样式</a:t>
            </a:r>
            <a:endParaRPr lang="zh-CN" altLang="en-US"/>
          </a:p>
        </p:txBody>
      </p:sp>
      <p:sp>
        <p:nvSpPr>
          <p:cNvPr id="3" name="圆角矩形 2"/>
          <p:cNvSpPr/>
          <p:nvPr userDrawn="1"/>
        </p:nvSpPr>
        <p:spPr>
          <a:xfrm>
            <a:off x="-26132" y="332440"/>
            <a:ext cx="844919" cy="516224"/>
          </a:xfrm>
          <a:prstGeom prst="roundRect">
            <a:avLst/>
          </a:prstGeom>
          <a:solidFill>
            <a:srgbClr val="C00000">
              <a:alpha val="69804"/>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dirty="0">
              <a:latin typeface="Arial Unicode MS" panose="020B0604020202020204" pitchFamily="34" charset="-122"/>
              <a:ea typeface="Arial Unicode MS" panose="020B0604020202020204" pitchFamily="34" charset="-122"/>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p:timing>
    <p:tnLst>
      <p:par>
        <p:cTn id="1" dur="indefinite" restart="never" nodeType="tmRoot"/>
      </p:par>
    </p:tnLst>
  </p:timing>
  <p:txStyles>
    <p:titleStyle>
      <a:lvl1pPr algn="l" defTabSz="913130" rtl="0" eaLnBrk="1" latinLnBrk="0" hangingPunct="1">
        <a:spcBef>
          <a:spcPct val="0"/>
        </a:spcBef>
        <a:buNone/>
        <a:defRPr lang="zh-CN" altLang="en-US" sz="1200" kern="1200" baseline="0" smtClean="0">
          <a:solidFill>
            <a:schemeClr val="tx1"/>
          </a:solidFill>
          <a:latin typeface="+mj-lt"/>
          <a:ea typeface="+mj-ea"/>
          <a:cs typeface="+mj-cs"/>
        </a:defRPr>
      </a:lvl1pPr>
    </p:titleStyle>
    <p:bodyStyle>
      <a:lvl1pPr marL="342900" indent="-342900" algn="l" defTabSz="91313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313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313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313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6765" indent="-228600" algn="l" defTabSz="91313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3965" indent="-228600" algn="l" defTabSz="91313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165" indent="-228600" algn="l" defTabSz="91313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365" indent="-228600" algn="l" defTabSz="91313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565" indent="-228600" algn="l" defTabSz="91313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3130" rtl="0" eaLnBrk="1" latinLnBrk="0" hangingPunct="1">
        <a:defRPr sz="1900" kern="1200">
          <a:solidFill>
            <a:schemeClr val="tx1"/>
          </a:solidFill>
          <a:latin typeface="+mn-lt"/>
          <a:ea typeface="+mn-ea"/>
          <a:cs typeface="+mn-cs"/>
        </a:defRPr>
      </a:lvl1pPr>
      <a:lvl2pPr marL="457200" algn="l" defTabSz="913130" rtl="0" eaLnBrk="1" latinLnBrk="0" hangingPunct="1">
        <a:defRPr sz="1900" kern="1200">
          <a:solidFill>
            <a:schemeClr val="tx1"/>
          </a:solidFill>
          <a:latin typeface="+mn-lt"/>
          <a:ea typeface="+mn-ea"/>
          <a:cs typeface="+mn-cs"/>
        </a:defRPr>
      </a:lvl2pPr>
      <a:lvl3pPr marL="914400" algn="l" defTabSz="913130" rtl="0" eaLnBrk="1" latinLnBrk="0" hangingPunct="1">
        <a:defRPr sz="1900" kern="1200">
          <a:solidFill>
            <a:schemeClr val="tx1"/>
          </a:solidFill>
          <a:latin typeface="+mn-lt"/>
          <a:ea typeface="+mn-ea"/>
          <a:cs typeface="+mn-cs"/>
        </a:defRPr>
      </a:lvl3pPr>
      <a:lvl4pPr marL="1371600" algn="l" defTabSz="913130" rtl="0" eaLnBrk="1" latinLnBrk="0" hangingPunct="1">
        <a:defRPr sz="1900" kern="1200">
          <a:solidFill>
            <a:schemeClr val="tx1"/>
          </a:solidFill>
          <a:latin typeface="+mn-lt"/>
          <a:ea typeface="+mn-ea"/>
          <a:cs typeface="+mn-cs"/>
        </a:defRPr>
      </a:lvl4pPr>
      <a:lvl5pPr marL="1828165" algn="l" defTabSz="913130" rtl="0" eaLnBrk="1" latinLnBrk="0" hangingPunct="1">
        <a:defRPr sz="1900" kern="1200">
          <a:solidFill>
            <a:schemeClr val="tx1"/>
          </a:solidFill>
          <a:latin typeface="+mn-lt"/>
          <a:ea typeface="+mn-ea"/>
          <a:cs typeface="+mn-cs"/>
        </a:defRPr>
      </a:lvl5pPr>
      <a:lvl6pPr marL="2285365" algn="l" defTabSz="913130" rtl="0" eaLnBrk="1" latinLnBrk="0" hangingPunct="1">
        <a:defRPr sz="1900" kern="1200">
          <a:solidFill>
            <a:schemeClr val="tx1"/>
          </a:solidFill>
          <a:latin typeface="+mn-lt"/>
          <a:ea typeface="+mn-ea"/>
          <a:cs typeface="+mn-cs"/>
        </a:defRPr>
      </a:lvl6pPr>
      <a:lvl7pPr marL="2742565" algn="l" defTabSz="913130" rtl="0" eaLnBrk="1" latinLnBrk="0" hangingPunct="1">
        <a:defRPr sz="1900" kern="1200">
          <a:solidFill>
            <a:schemeClr val="tx1"/>
          </a:solidFill>
          <a:latin typeface="+mn-lt"/>
          <a:ea typeface="+mn-ea"/>
          <a:cs typeface="+mn-cs"/>
        </a:defRPr>
      </a:lvl7pPr>
      <a:lvl8pPr marL="3199765" algn="l" defTabSz="913130" rtl="0" eaLnBrk="1" latinLnBrk="0" hangingPunct="1">
        <a:defRPr sz="1900" kern="1200">
          <a:solidFill>
            <a:schemeClr val="tx1"/>
          </a:solidFill>
          <a:latin typeface="+mn-lt"/>
          <a:ea typeface="+mn-ea"/>
          <a:cs typeface="+mn-cs"/>
        </a:defRPr>
      </a:lvl8pPr>
      <a:lvl9pPr marL="3656965" algn="l" defTabSz="913130" rtl="0" eaLnBrk="1" latinLnBrk="0" hangingPunct="1">
        <a:defRPr sz="19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771180" y="274639"/>
            <a:ext cx="10811220" cy="1143000"/>
          </a:xfrm>
          <a:prstGeom prst="rect">
            <a:avLst/>
          </a:prstGeom>
        </p:spPr>
        <p:txBody>
          <a:bodyPr vert="horz" lIns="91426" tIns="45718" rIns="91426" bIns="45718"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600201"/>
            <a:ext cx="10972800" cy="4525963"/>
          </a:xfrm>
          <a:prstGeom prst="rect">
            <a:avLst/>
          </a:prstGeom>
        </p:spPr>
        <p:txBody>
          <a:bodyPr vert="horz" lIns="91426" tIns="45718" rIns="91426" bIns="45718"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609600" y="6356352"/>
            <a:ext cx="2844800" cy="365125"/>
          </a:xfrm>
          <a:prstGeom prst="rect">
            <a:avLst/>
          </a:prstGeom>
        </p:spPr>
        <p:txBody>
          <a:bodyPr vert="horz" lIns="91426" tIns="45718" rIns="91426" bIns="45718" rtlCol="0" anchor="ctr"/>
          <a:lstStyle>
            <a:lvl1pPr algn="l">
              <a:defRPr sz="1200">
                <a:solidFill>
                  <a:schemeClr val="tx1">
                    <a:tint val="75000"/>
                  </a:schemeClr>
                </a:solidFill>
              </a:defRPr>
            </a:lvl1pPr>
          </a:lstStyle>
          <a:p>
            <a:fld id="{F2DECEDF-EAA2-47E2-B087-D3D53D6A2D58}" type="datetimeFigureOut">
              <a:rPr lang="zh-CN" altLang="en-US" smtClean="0"/>
            </a:fld>
            <a:endParaRPr lang="zh-CN" altLang="en-US"/>
          </a:p>
        </p:txBody>
      </p:sp>
      <p:sp>
        <p:nvSpPr>
          <p:cNvPr id="5" name="页脚占位符 4"/>
          <p:cNvSpPr>
            <a:spLocks noGrp="1"/>
          </p:cNvSpPr>
          <p:nvPr>
            <p:ph type="ftr" sz="quarter" idx="3"/>
          </p:nvPr>
        </p:nvSpPr>
        <p:spPr>
          <a:xfrm>
            <a:off x="4165600" y="6356352"/>
            <a:ext cx="3860800" cy="365125"/>
          </a:xfrm>
          <a:prstGeom prst="rect">
            <a:avLst/>
          </a:prstGeom>
        </p:spPr>
        <p:txBody>
          <a:bodyPr vert="horz" lIns="91426" tIns="45718" rIns="91426" bIns="45718"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737600" y="6356352"/>
            <a:ext cx="2844800" cy="365125"/>
          </a:xfrm>
          <a:prstGeom prst="rect">
            <a:avLst/>
          </a:prstGeom>
        </p:spPr>
        <p:txBody>
          <a:bodyPr vert="horz" lIns="91426" tIns="45718" rIns="91426" bIns="45718" rtlCol="0" anchor="ctr"/>
          <a:lstStyle>
            <a:lvl1pPr algn="r">
              <a:defRPr sz="1200">
                <a:solidFill>
                  <a:schemeClr val="tx1">
                    <a:tint val="75000"/>
                  </a:schemeClr>
                </a:solidFill>
              </a:defRPr>
            </a:lvl1pPr>
          </a:lstStyle>
          <a:p>
            <a:fld id="{6296794E-E13D-493C-93C2-14318C50FDED}" type="slidenum">
              <a:rPr lang="zh-CN" altLang="en-US" smtClean="0"/>
            </a:fld>
            <a:endParaRPr lang="zh-CN" altLang="en-US"/>
          </a:p>
        </p:txBody>
      </p:sp>
      <p:sp>
        <p:nvSpPr>
          <p:cNvPr id="7" name="圆角矩形 6"/>
          <p:cNvSpPr/>
          <p:nvPr userDrawn="1"/>
        </p:nvSpPr>
        <p:spPr>
          <a:xfrm>
            <a:off x="-73739" y="420211"/>
            <a:ext cx="844919" cy="516224"/>
          </a:xfrm>
          <a:prstGeom prst="roundRect">
            <a:avLst/>
          </a:prstGeom>
          <a:solidFill>
            <a:srgbClr val="C00000">
              <a:alpha val="69804"/>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dirty="0">
              <a:latin typeface="Arial Unicode MS" panose="020B0604020202020204" pitchFamily="34" charset="-122"/>
              <a:ea typeface="Arial Unicode MS" panose="020B0604020202020204" pitchFamily="34" charset="-122"/>
            </a:endParaRPr>
          </a:p>
        </p:txBody>
      </p:sp>
    </p:spTree>
  </p:cSld>
  <p:clrMap bg1="lt1" tx1="dk1" bg2="lt2" tx2="dk2" accent1="accent1" accent2="accent2" accent3="accent3" accent4="accent4" accent5="accent5" accent6="accent6" hlink="hlink" folHlink="folHlink"/>
  <p:sldLayoutIdLst>
    <p:sldLayoutId id="2147483656" r:id="rId1"/>
    <p:sldLayoutId id="2147483657" r:id="rId2"/>
    <p:sldLayoutId id="2147483658" r:id="rId3"/>
    <p:sldLayoutId id="2147483659" r:id="rId4"/>
    <p:sldLayoutId id="2147483660" r:id="rId5"/>
    <p:sldLayoutId id="2147483661" r:id="rId6"/>
  </p:sldLayoutIdLst>
  <p:txStyles>
    <p:titleStyle/>
    <p:bodyStyle/>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645131"/>
          </a:xfrm>
          <a:prstGeom prst="rect">
            <a:avLst/>
          </a:prstGeom>
        </p:spPr>
        <p:txBody>
          <a:bodyPr vert="horz" lIns="91426" tIns="45718" rIns="91426" bIns="45718"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189824"/>
            <a:ext cx="10515600" cy="4987141"/>
          </a:xfrm>
          <a:prstGeom prst="rect">
            <a:avLst/>
          </a:prstGeom>
        </p:spPr>
        <p:txBody>
          <a:bodyPr vert="horz" lIns="91426" tIns="45718" rIns="91426" bIns="45718" rtlCol="0">
            <a:normAutofit/>
          </a:bodyPr>
          <a:lstStyle/>
          <a:p>
            <a:pPr lvl="0"/>
            <a:r>
              <a:rPr lang="zh-CN" altLang="en-US" smtClean="0"/>
              <a:t>单击此处编辑母版文本样式</a:t>
            </a:r>
            <a:endParaRPr lang="zh-CN" altLang="en-US" smtClean="0"/>
          </a:p>
        </p:txBody>
      </p:sp>
      <p:sp>
        <p:nvSpPr>
          <p:cNvPr id="4" name="日期占位符 3"/>
          <p:cNvSpPr>
            <a:spLocks noGrp="1"/>
          </p:cNvSpPr>
          <p:nvPr>
            <p:ph type="dt" sz="half" idx="2"/>
          </p:nvPr>
        </p:nvSpPr>
        <p:spPr>
          <a:xfrm>
            <a:off x="838200" y="6356352"/>
            <a:ext cx="2743200" cy="365125"/>
          </a:xfrm>
          <a:prstGeom prst="rect">
            <a:avLst/>
          </a:prstGeom>
        </p:spPr>
        <p:txBody>
          <a:bodyPr vert="horz" lIns="91426" tIns="45718" rIns="91426" bIns="45718" rtlCol="0" anchor="ctr"/>
          <a:lstStyle>
            <a:lvl1pPr algn="l">
              <a:defRPr sz="1200">
                <a:solidFill>
                  <a:schemeClr val="tx1">
                    <a:tint val="75000"/>
                  </a:schemeClr>
                </a:solidFill>
              </a:defRPr>
            </a:lvl1pPr>
          </a:lstStyle>
          <a:p>
            <a:pPr defTabSz="913765"/>
            <a:fld id="{9AFE389F-834F-4993-899F-7BF9DD7D652C}" type="datetime1">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3"/>
          </p:nvPr>
        </p:nvSpPr>
        <p:spPr>
          <a:xfrm>
            <a:off x="4038600" y="6356352"/>
            <a:ext cx="4114800" cy="365125"/>
          </a:xfrm>
          <a:prstGeom prst="rect">
            <a:avLst/>
          </a:prstGeom>
        </p:spPr>
        <p:txBody>
          <a:bodyPr vert="horz" lIns="91426" tIns="45718" rIns="91426" bIns="45718" rtlCol="0" anchor="ctr"/>
          <a:lstStyle>
            <a:lvl1pPr algn="ctr">
              <a:defRPr sz="1200">
                <a:solidFill>
                  <a:schemeClr val="tx1">
                    <a:tint val="75000"/>
                  </a:schemeClr>
                </a:solidFill>
              </a:defRPr>
            </a:lvl1pPr>
          </a:lstStyle>
          <a:p>
            <a:pPr defTabSz="913765"/>
            <a:endParaRPr lang="zh-CN" altLang="en-US">
              <a:solidFill>
                <a:prstClr val="black">
                  <a:tint val="75000"/>
                </a:prstClr>
              </a:solidFill>
            </a:endParaRPr>
          </a:p>
        </p:txBody>
      </p:sp>
      <p:sp>
        <p:nvSpPr>
          <p:cNvPr id="6" name="灯片编号占位符 5"/>
          <p:cNvSpPr>
            <a:spLocks noGrp="1"/>
          </p:cNvSpPr>
          <p:nvPr>
            <p:ph type="sldNum" sz="quarter" idx="4"/>
          </p:nvPr>
        </p:nvSpPr>
        <p:spPr>
          <a:xfrm>
            <a:off x="8610600" y="6356352"/>
            <a:ext cx="2743200" cy="365125"/>
          </a:xfrm>
          <a:prstGeom prst="rect">
            <a:avLst/>
          </a:prstGeom>
        </p:spPr>
        <p:txBody>
          <a:bodyPr vert="horz" lIns="91426" tIns="45718" rIns="91426" bIns="45718" rtlCol="0" anchor="ctr"/>
          <a:lstStyle>
            <a:lvl1pPr algn="r">
              <a:defRPr sz="1200">
                <a:solidFill>
                  <a:schemeClr val="tx1">
                    <a:tint val="75000"/>
                  </a:schemeClr>
                </a:solidFill>
              </a:defRPr>
            </a:lvl1pPr>
          </a:lstStyle>
          <a:p>
            <a:pPr defTabSz="913765"/>
            <a:fld id="{2F525CE8-A4D9-4C72-B3B7-D1ED057FD700}" type="slidenum">
              <a:rPr lang="zh-CN" altLang="en-US" smtClean="0">
                <a:solidFill>
                  <a:prstClr val="black">
                    <a:tint val="75000"/>
                  </a:prstClr>
                </a:solidFill>
              </a:rPr>
            </a:fld>
            <a:endParaRPr lang="zh-CN" altLang="en-US">
              <a:solidFill>
                <a:prstClr val="black">
                  <a:tint val="75000"/>
                </a:prstClr>
              </a:solidFill>
            </a:endParaRPr>
          </a:p>
        </p:txBody>
      </p:sp>
      <p:sp>
        <p:nvSpPr>
          <p:cNvPr id="7" name="圆角矩形 6"/>
          <p:cNvSpPr/>
          <p:nvPr userDrawn="1"/>
        </p:nvSpPr>
        <p:spPr>
          <a:xfrm>
            <a:off x="-6719" y="352331"/>
            <a:ext cx="844919" cy="516224"/>
          </a:xfrm>
          <a:prstGeom prst="roundRect">
            <a:avLst/>
          </a:prstGeom>
          <a:solidFill>
            <a:srgbClr val="C00000">
              <a:alpha val="69804"/>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dirty="0">
              <a:latin typeface="Arial Unicode MS" panose="020B0604020202020204" pitchFamily="34" charset="-122"/>
              <a:ea typeface="Arial Unicode MS" panose="020B0604020202020204" pitchFamily="34" charset="-122"/>
            </a:endParaRPr>
          </a:p>
        </p:txBody>
      </p:sp>
    </p:spTree>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Lst>
  <p:timing>
    <p:tnLst>
      <p:par>
        <p:cTn id="1" dur="indefinite" restart="never" nodeType="tmRoot"/>
      </p:par>
    </p:tnLst>
  </p:timing>
  <p:hf hdr="0" ftr="0" dt="0"/>
  <p:txStyles>
    <p:titleStyle>
      <a:lvl1pPr algn="l" defTabSz="913765" rtl="0" eaLnBrk="1" latinLnBrk="0" hangingPunct="1">
        <a:lnSpc>
          <a:spcPct val="90000"/>
        </a:lnSpc>
        <a:spcBef>
          <a:spcPct val="0"/>
        </a:spcBef>
        <a:buNone/>
        <a:defRPr sz="2800" kern="1200">
          <a:solidFill>
            <a:schemeClr val="tx1"/>
          </a:solidFill>
          <a:latin typeface="方正姚体" panose="02010601030101010101" pitchFamily="2" charset="-122"/>
          <a:ea typeface="方正姚体" panose="02010601030101010101" pitchFamily="2" charset="-122"/>
          <a:cs typeface="+mj-cs"/>
        </a:defRPr>
      </a:lvl1pPr>
    </p:titleStyle>
    <p:bodyStyle>
      <a:lvl1pPr marL="0" indent="0" algn="l" defTabSz="913765" rtl="0" eaLnBrk="1" latinLnBrk="0" hangingPunct="1">
        <a:lnSpc>
          <a:spcPct val="150000"/>
        </a:lnSpc>
        <a:spcBef>
          <a:spcPts val="0"/>
        </a:spcBef>
        <a:buFont typeface="Arial" panose="020B0604020202020204" pitchFamily="34" charset="0"/>
        <a:buNone/>
        <a:defRPr sz="2000" kern="1200">
          <a:solidFill>
            <a:schemeClr val="tx1"/>
          </a:solidFill>
          <a:latin typeface="等线" panose="02010600030101010101" pitchFamily="2" charset="-122"/>
          <a:ea typeface="等线" panose="02010600030101010101" pitchFamily="2" charset="-122"/>
          <a:cs typeface="+mn-cs"/>
        </a:defRPr>
      </a:lvl1pPr>
      <a:lvl2pPr marL="685800" indent="-228600" algn="l" defTabSz="913765"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3765"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3765"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4pPr>
      <a:lvl5pPr marL="2056765" indent="-228600" algn="l" defTabSz="913765"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5pPr>
      <a:lvl6pPr marL="2513965" indent="-228600" algn="l" defTabSz="913765"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1165" indent="-228600" algn="l" defTabSz="913765"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8365" indent="-228600" algn="l" defTabSz="913765"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565" indent="-228600" algn="l" defTabSz="913765"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p:bodyStyle>
    <p:otherStyle>
      <a:defPPr>
        <a:defRPr lang="zh-CN"/>
      </a:defPPr>
      <a:lvl1pPr marL="0" algn="l" defTabSz="913765" rtl="0" eaLnBrk="1" latinLnBrk="0" hangingPunct="1">
        <a:defRPr sz="1900" kern="1200">
          <a:solidFill>
            <a:schemeClr val="tx1"/>
          </a:solidFill>
          <a:latin typeface="+mn-lt"/>
          <a:ea typeface="+mn-ea"/>
          <a:cs typeface="+mn-cs"/>
        </a:defRPr>
      </a:lvl1pPr>
      <a:lvl2pPr marL="457200" algn="l" defTabSz="913765" rtl="0" eaLnBrk="1" latinLnBrk="0" hangingPunct="1">
        <a:defRPr sz="1900" kern="1200">
          <a:solidFill>
            <a:schemeClr val="tx1"/>
          </a:solidFill>
          <a:latin typeface="+mn-lt"/>
          <a:ea typeface="+mn-ea"/>
          <a:cs typeface="+mn-cs"/>
        </a:defRPr>
      </a:lvl2pPr>
      <a:lvl3pPr marL="914400" algn="l" defTabSz="913765" rtl="0" eaLnBrk="1" latinLnBrk="0" hangingPunct="1">
        <a:defRPr sz="1900" kern="1200">
          <a:solidFill>
            <a:schemeClr val="tx1"/>
          </a:solidFill>
          <a:latin typeface="+mn-lt"/>
          <a:ea typeface="+mn-ea"/>
          <a:cs typeface="+mn-cs"/>
        </a:defRPr>
      </a:lvl3pPr>
      <a:lvl4pPr marL="1371600" algn="l" defTabSz="913765" rtl="0" eaLnBrk="1" latinLnBrk="0" hangingPunct="1">
        <a:defRPr sz="1900" kern="1200">
          <a:solidFill>
            <a:schemeClr val="tx1"/>
          </a:solidFill>
          <a:latin typeface="+mn-lt"/>
          <a:ea typeface="+mn-ea"/>
          <a:cs typeface="+mn-cs"/>
        </a:defRPr>
      </a:lvl4pPr>
      <a:lvl5pPr marL="1828165" algn="l" defTabSz="913765" rtl="0" eaLnBrk="1" latinLnBrk="0" hangingPunct="1">
        <a:defRPr sz="1900" kern="1200">
          <a:solidFill>
            <a:schemeClr val="tx1"/>
          </a:solidFill>
          <a:latin typeface="+mn-lt"/>
          <a:ea typeface="+mn-ea"/>
          <a:cs typeface="+mn-cs"/>
        </a:defRPr>
      </a:lvl5pPr>
      <a:lvl6pPr marL="2285365" algn="l" defTabSz="913765" rtl="0" eaLnBrk="1" latinLnBrk="0" hangingPunct="1">
        <a:defRPr sz="1900" kern="1200">
          <a:solidFill>
            <a:schemeClr val="tx1"/>
          </a:solidFill>
          <a:latin typeface="+mn-lt"/>
          <a:ea typeface="+mn-ea"/>
          <a:cs typeface="+mn-cs"/>
        </a:defRPr>
      </a:lvl6pPr>
      <a:lvl7pPr marL="2742565" algn="l" defTabSz="913765" rtl="0" eaLnBrk="1" latinLnBrk="0" hangingPunct="1">
        <a:defRPr sz="1900" kern="1200">
          <a:solidFill>
            <a:schemeClr val="tx1"/>
          </a:solidFill>
          <a:latin typeface="+mn-lt"/>
          <a:ea typeface="+mn-ea"/>
          <a:cs typeface="+mn-cs"/>
        </a:defRPr>
      </a:lvl7pPr>
      <a:lvl8pPr marL="3199765" algn="l" defTabSz="913765" rtl="0" eaLnBrk="1" latinLnBrk="0" hangingPunct="1">
        <a:defRPr sz="1900" kern="1200">
          <a:solidFill>
            <a:schemeClr val="tx1"/>
          </a:solidFill>
          <a:latin typeface="+mn-lt"/>
          <a:ea typeface="+mn-ea"/>
          <a:cs typeface="+mn-cs"/>
        </a:defRPr>
      </a:lvl8pPr>
      <a:lvl9pPr marL="3656965" algn="l" defTabSz="913765" rtl="0" eaLnBrk="1" latinLnBrk="0" hangingPunct="1">
        <a:defRPr sz="19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645131"/>
          </a:xfrm>
          <a:prstGeom prst="rect">
            <a:avLst/>
          </a:prstGeom>
        </p:spPr>
        <p:txBody>
          <a:bodyPr vert="horz" lIns="91426" tIns="45718" rIns="91426" bIns="45718"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189824"/>
            <a:ext cx="10515600" cy="4987141"/>
          </a:xfrm>
          <a:prstGeom prst="rect">
            <a:avLst/>
          </a:prstGeom>
        </p:spPr>
        <p:txBody>
          <a:bodyPr vert="horz" lIns="91426" tIns="45718" rIns="91426" bIns="45718" rtlCol="0">
            <a:normAutofit/>
          </a:bodyPr>
          <a:lstStyle/>
          <a:p>
            <a:pPr lvl="0"/>
            <a:r>
              <a:rPr lang="zh-CN" altLang="en-US" smtClean="0"/>
              <a:t>单击此处编辑母版文本样式</a:t>
            </a:r>
            <a:endParaRPr lang="zh-CN" altLang="en-US" smtClean="0"/>
          </a:p>
        </p:txBody>
      </p:sp>
      <p:sp>
        <p:nvSpPr>
          <p:cNvPr id="4" name="日期占位符 3"/>
          <p:cNvSpPr>
            <a:spLocks noGrp="1"/>
          </p:cNvSpPr>
          <p:nvPr>
            <p:ph type="dt" sz="half" idx="2"/>
          </p:nvPr>
        </p:nvSpPr>
        <p:spPr>
          <a:xfrm>
            <a:off x="838200" y="6356352"/>
            <a:ext cx="2743200" cy="365125"/>
          </a:xfrm>
          <a:prstGeom prst="rect">
            <a:avLst/>
          </a:prstGeom>
        </p:spPr>
        <p:txBody>
          <a:bodyPr vert="horz" lIns="91426" tIns="45718" rIns="91426" bIns="45718" rtlCol="0" anchor="ctr"/>
          <a:lstStyle>
            <a:lvl1pPr algn="l">
              <a:defRPr sz="1200">
                <a:solidFill>
                  <a:schemeClr val="tx1">
                    <a:tint val="75000"/>
                  </a:schemeClr>
                </a:solidFill>
              </a:defRPr>
            </a:lvl1pPr>
          </a:lstStyle>
          <a:p>
            <a:pPr defTabSz="913765"/>
            <a:fld id="{9AFE389F-834F-4993-899F-7BF9DD7D652C}" type="datetime1">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3"/>
          </p:nvPr>
        </p:nvSpPr>
        <p:spPr>
          <a:xfrm>
            <a:off x="4038600" y="6356352"/>
            <a:ext cx="4114800" cy="365125"/>
          </a:xfrm>
          <a:prstGeom prst="rect">
            <a:avLst/>
          </a:prstGeom>
        </p:spPr>
        <p:txBody>
          <a:bodyPr vert="horz" lIns="91426" tIns="45718" rIns="91426" bIns="45718" rtlCol="0" anchor="ctr"/>
          <a:lstStyle>
            <a:lvl1pPr algn="ctr">
              <a:defRPr sz="1200">
                <a:solidFill>
                  <a:schemeClr val="tx1">
                    <a:tint val="75000"/>
                  </a:schemeClr>
                </a:solidFill>
              </a:defRPr>
            </a:lvl1pPr>
          </a:lstStyle>
          <a:p>
            <a:pPr defTabSz="913765"/>
            <a:endParaRPr lang="zh-CN" altLang="en-US">
              <a:solidFill>
                <a:prstClr val="black">
                  <a:tint val="75000"/>
                </a:prstClr>
              </a:solidFill>
            </a:endParaRPr>
          </a:p>
        </p:txBody>
      </p:sp>
      <p:sp>
        <p:nvSpPr>
          <p:cNvPr id="6" name="灯片编号占位符 5"/>
          <p:cNvSpPr>
            <a:spLocks noGrp="1"/>
          </p:cNvSpPr>
          <p:nvPr>
            <p:ph type="sldNum" sz="quarter" idx="4"/>
          </p:nvPr>
        </p:nvSpPr>
        <p:spPr>
          <a:xfrm>
            <a:off x="8610600" y="6356352"/>
            <a:ext cx="2743200" cy="365125"/>
          </a:xfrm>
          <a:prstGeom prst="rect">
            <a:avLst/>
          </a:prstGeom>
        </p:spPr>
        <p:txBody>
          <a:bodyPr vert="horz" lIns="91426" tIns="45718" rIns="91426" bIns="45718" rtlCol="0" anchor="ctr"/>
          <a:lstStyle>
            <a:lvl1pPr algn="r">
              <a:defRPr sz="1200">
                <a:solidFill>
                  <a:schemeClr val="tx1">
                    <a:tint val="75000"/>
                  </a:schemeClr>
                </a:solidFill>
              </a:defRPr>
            </a:lvl1pPr>
          </a:lstStyle>
          <a:p>
            <a:pPr defTabSz="913765"/>
            <a:fld id="{2F525CE8-A4D9-4C72-B3B7-D1ED057FD700}" type="slidenum">
              <a:rPr lang="zh-CN" altLang="en-US" smtClean="0">
                <a:solidFill>
                  <a:prstClr val="black">
                    <a:tint val="75000"/>
                  </a:prstClr>
                </a:solidFill>
              </a:rPr>
            </a:fld>
            <a:endParaRPr lang="zh-CN" altLang="en-US">
              <a:solidFill>
                <a:prstClr val="black">
                  <a:tint val="75000"/>
                </a:prstClr>
              </a:solidFill>
            </a:endParaRPr>
          </a:p>
        </p:txBody>
      </p:sp>
      <p:sp>
        <p:nvSpPr>
          <p:cNvPr id="7" name="圆角矩形 6"/>
          <p:cNvSpPr/>
          <p:nvPr userDrawn="1"/>
        </p:nvSpPr>
        <p:spPr>
          <a:xfrm>
            <a:off x="-73739" y="420211"/>
            <a:ext cx="844919" cy="516224"/>
          </a:xfrm>
          <a:prstGeom prst="roundRect">
            <a:avLst/>
          </a:prstGeom>
          <a:solidFill>
            <a:srgbClr val="C00000">
              <a:alpha val="69804"/>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dirty="0">
              <a:latin typeface="Arial Unicode MS" panose="020B0604020202020204" pitchFamily="34" charset="-122"/>
              <a:ea typeface="Arial Unicode MS" panose="020B0604020202020204" pitchFamily="34" charset="-122"/>
            </a:endParaRPr>
          </a:p>
        </p:txBody>
      </p:sp>
    </p:spTree>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 id="2147483687" r:id="rId12"/>
  </p:sldLayoutIdLst>
  <p:hf hdr="0" ftr="0" dt="0"/>
  <p:txStyles>
    <p:titleStyle>
      <a:lvl1pPr algn="l" defTabSz="913765" rtl="0" eaLnBrk="1" latinLnBrk="0" hangingPunct="1">
        <a:lnSpc>
          <a:spcPct val="90000"/>
        </a:lnSpc>
        <a:spcBef>
          <a:spcPct val="0"/>
        </a:spcBef>
        <a:buNone/>
        <a:defRPr sz="2800" kern="1200">
          <a:solidFill>
            <a:schemeClr val="tx1"/>
          </a:solidFill>
          <a:latin typeface="方正姚体" panose="02010601030101010101" pitchFamily="2" charset="-122"/>
          <a:ea typeface="方正姚体" panose="02010601030101010101" pitchFamily="2" charset="-122"/>
          <a:cs typeface="+mj-cs"/>
        </a:defRPr>
      </a:lvl1pPr>
    </p:titleStyle>
    <p:bodyStyle>
      <a:lvl1pPr marL="0" indent="0" algn="l" defTabSz="913765" rtl="0" eaLnBrk="1" latinLnBrk="0" hangingPunct="1">
        <a:lnSpc>
          <a:spcPct val="150000"/>
        </a:lnSpc>
        <a:spcBef>
          <a:spcPts val="0"/>
        </a:spcBef>
        <a:buFont typeface="Arial" panose="020B0604020202020204" pitchFamily="34" charset="0"/>
        <a:buNone/>
        <a:defRPr sz="2000" kern="1200">
          <a:solidFill>
            <a:schemeClr val="tx1"/>
          </a:solidFill>
          <a:latin typeface="等线" panose="02010600030101010101" pitchFamily="2" charset="-122"/>
          <a:ea typeface="等线" panose="02010600030101010101" pitchFamily="2" charset="-122"/>
          <a:cs typeface="+mn-cs"/>
        </a:defRPr>
      </a:lvl1pPr>
      <a:lvl2pPr marL="685800" indent="-228600" algn="l" defTabSz="913765"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3765"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3765"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4pPr>
      <a:lvl5pPr marL="2056765" indent="-228600" algn="l" defTabSz="913765"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5pPr>
      <a:lvl6pPr marL="2513965" indent="-228600" algn="l" defTabSz="913765"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1165" indent="-228600" algn="l" defTabSz="913765"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8365" indent="-228600" algn="l" defTabSz="913765"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5565" indent="-228600" algn="l" defTabSz="913765"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p:bodyStyle>
    <p:otherStyle>
      <a:defPPr>
        <a:defRPr lang="zh-CN"/>
      </a:defPPr>
      <a:lvl1pPr marL="0" algn="l" defTabSz="913765" rtl="0" eaLnBrk="1" latinLnBrk="0" hangingPunct="1">
        <a:defRPr sz="1900" kern="1200">
          <a:solidFill>
            <a:schemeClr val="tx1"/>
          </a:solidFill>
          <a:latin typeface="+mn-lt"/>
          <a:ea typeface="+mn-ea"/>
          <a:cs typeface="+mn-cs"/>
        </a:defRPr>
      </a:lvl1pPr>
      <a:lvl2pPr marL="457200" algn="l" defTabSz="913765" rtl="0" eaLnBrk="1" latinLnBrk="0" hangingPunct="1">
        <a:defRPr sz="1900" kern="1200">
          <a:solidFill>
            <a:schemeClr val="tx1"/>
          </a:solidFill>
          <a:latin typeface="+mn-lt"/>
          <a:ea typeface="+mn-ea"/>
          <a:cs typeface="+mn-cs"/>
        </a:defRPr>
      </a:lvl2pPr>
      <a:lvl3pPr marL="914400" algn="l" defTabSz="913765" rtl="0" eaLnBrk="1" latinLnBrk="0" hangingPunct="1">
        <a:defRPr sz="1900" kern="1200">
          <a:solidFill>
            <a:schemeClr val="tx1"/>
          </a:solidFill>
          <a:latin typeface="+mn-lt"/>
          <a:ea typeface="+mn-ea"/>
          <a:cs typeface="+mn-cs"/>
        </a:defRPr>
      </a:lvl3pPr>
      <a:lvl4pPr marL="1371600" algn="l" defTabSz="913765" rtl="0" eaLnBrk="1" latinLnBrk="0" hangingPunct="1">
        <a:defRPr sz="1900" kern="1200">
          <a:solidFill>
            <a:schemeClr val="tx1"/>
          </a:solidFill>
          <a:latin typeface="+mn-lt"/>
          <a:ea typeface="+mn-ea"/>
          <a:cs typeface="+mn-cs"/>
        </a:defRPr>
      </a:lvl4pPr>
      <a:lvl5pPr marL="1828165" algn="l" defTabSz="913765" rtl="0" eaLnBrk="1" latinLnBrk="0" hangingPunct="1">
        <a:defRPr sz="1900" kern="1200">
          <a:solidFill>
            <a:schemeClr val="tx1"/>
          </a:solidFill>
          <a:latin typeface="+mn-lt"/>
          <a:ea typeface="+mn-ea"/>
          <a:cs typeface="+mn-cs"/>
        </a:defRPr>
      </a:lvl5pPr>
      <a:lvl6pPr marL="2285365" algn="l" defTabSz="913765" rtl="0" eaLnBrk="1" latinLnBrk="0" hangingPunct="1">
        <a:defRPr sz="1900" kern="1200">
          <a:solidFill>
            <a:schemeClr val="tx1"/>
          </a:solidFill>
          <a:latin typeface="+mn-lt"/>
          <a:ea typeface="+mn-ea"/>
          <a:cs typeface="+mn-cs"/>
        </a:defRPr>
      </a:lvl6pPr>
      <a:lvl7pPr marL="2742565" algn="l" defTabSz="913765" rtl="0" eaLnBrk="1" latinLnBrk="0" hangingPunct="1">
        <a:defRPr sz="1900" kern="1200">
          <a:solidFill>
            <a:schemeClr val="tx1"/>
          </a:solidFill>
          <a:latin typeface="+mn-lt"/>
          <a:ea typeface="+mn-ea"/>
          <a:cs typeface="+mn-cs"/>
        </a:defRPr>
      </a:lvl7pPr>
      <a:lvl8pPr marL="3199765" algn="l" defTabSz="913765" rtl="0" eaLnBrk="1" latinLnBrk="0" hangingPunct="1">
        <a:defRPr sz="1900" kern="1200">
          <a:solidFill>
            <a:schemeClr val="tx1"/>
          </a:solidFill>
          <a:latin typeface="+mn-lt"/>
          <a:ea typeface="+mn-ea"/>
          <a:cs typeface="+mn-cs"/>
        </a:defRPr>
      </a:lvl8pPr>
      <a:lvl9pPr marL="3656965" algn="l" defTabSz="913765" rtl="0" eaLnBrk="1" latinLnBrk="0" hangingPunct="1">
        <a:defRPr sz="19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Holder 4"/>
          <p:cNvSpPr>
            <a:spLocks noGrp="1"/>
          </p:cNvSpPr>
          <p:nvPr>
            <p:ph type="ftr" sz="quarter" idx="5"/>
          </p:nvPr>
        </p:nvSpPr>
        <p:spPr>
          <a:xfrm>
            <a:off x="4145287" y="6377940"/>
            <a:ext cx="3901439" cy="292320"/>
          </a:xfrm>
          <a:prstGeom prst="rect">
            <a:avLst/>
          </a:prstGeom>
        </p:spPr>
        <p:txBody>
          <a:bodyPr wrap="square" lIns="0" tIns="0" rIns="0" bIns="0">
            <a:spAutoFit/>
          </a:bodyPr>
          <a:lstStyle>
            <a:lvl1pPr algn="ctr">
              <a:defRPr>
                <a:solidFill>
                  <a:schemeClr val="tx1">
                    <a:tint val="75000"/>
                  </a:schemeClr>
                </a:solidFill>
              </a:defRPr>
            </a:lvl1pPr>
          </a:lstStyle>
          <a:p>
            <a:endParaRPr>
              <a:solidFill>
                <a:prstClr val="black">
                  <a:tint val="75000"/>
                </a:prstClr>
              </a:solidFill>
            </a:endParaRPr>
          </a:p>
        </p:txBody>
      </p:sp>
      <p:sp>
        <p:nvSpPr>
          <p:cNvPr id="5" name="Holder 5"/>
          <p:cNvSpPr>
            <a:spLocks noGrp="1"/>
          </p:cNvSpPr>
          <p:nvPr>
            <p:ph type="dt" sz="half" idx="6"/>
          </p:nvPr>
        </p:nvSpPr>
        <p:spPr>
          <a:xfrm>
            <a:off x="609607" y="6377940"/>
            <a:ext cx="2804160" cy="29232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solidFill>
                  <a:prstClr val="black">
                    <a:tint val="75000"/>
                  </a:prstClr>
                </a:solidFill>
              </a:rPr>
            </a:fld>
            <a:endParaRPr lang="en-US">
              <a:solidFill>
                <a:prstClr val="black">
                  <a:tint val="75000"/>
                </a:prstClr>
              </a:solidFill>
            </a:endParaRPr>
          </a:p>
        </p:txBody>
      </p:sp>
      <p:sp>
        <p:nvSpPr>
          <p:cNvPr id="6" name="Holder 6"/>
          <p:cNvSpPr>
            <a:spLocks noGrp="1"/>
          </p:cNvSpPr>
          <p:nvPr>
            <p:ph type="sldNum" sz="quarter" idx="7"/>
          </p:nvPr>
        </p:nvSpPr>
        <p:spPr>
          <a:xfrm>
            <a:off x="8778240" y="6377940"/>
            <a:ext cx="2804160" cy="29232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rPr>
                <a:solidFill>
                  <a:prstClr val="black">
                    <a:tint val="75000"/>
                  </a:prstClr>
                </a:solidFill>
              </a:rPr>
            </a:fld>
            <a:endParaRPr>
              <a:solidFill>
                <a:prstClr val="black">
                  <a:tint val="75000"/>
                </a:prstClr>
              </a:solidFill>
            </a:endParaRPr>
          </a:p>
        </p:txBody>
      </p:sp>
      <p:sp>
        <p:nvSpPr>
          <p:cNvPr id="7" name="圆角矩形 6"/>
          <p:cNvSpPr/>
          <p:nvPr userDrawn="1"/>
        </p:nvSpPr>
        <p:spPr>
          <a:xfrm>
            <a:off x="0" y="260648"/>
            <a:ext cx="844919" cy="516224"/>
          </a:xfrm>
          <a:prstGeom prst="roundRect">
            <a:avLst/>
          </a:prstGeom>
          <a:solidFill>
            <a:srgbClr val="C00000">
              <a:alpha val="69804"/>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dirty="0">
              <a:latin typeface="Arial Unicode MS" panose="020B0604020202020204" pitchFamily="34" charset="-122"/>
              <a:ea typeface="Arial Unicode MS" panose="020B0604020202020204" pitchFamily="34" charset="-122"/>
            </a:endParaRPr>
          </a:p>
        </p:txBody>
      </p:sp>
    </p:spTree>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5.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09.xml.rels><?xml version="1.0" encoding="UTF-8" standalone="yes"?>
<Relationships xmlns="http://schemas.openxmlformats.org/package/2006/relationships"><Relationship Id="rId6" Type="http://schemas.openxmlformats.org/officeDocument/2006/relationships/slideLayout" Target="../slideLayouts/slideLayout31.xml"/><Relationship Id="rId5" Type="http://schemas.microsoft.com/office/2007/relationships/diagramDrawing" Target="../diagrams/drawing32.xml"/><Relationship Id="rId4" Type="http://schemas.openxmlformats.org/officeDocument/2006/relationships/diagramColors" Target="../diagrams/colors32.xml"/><Relationship Id="rId3" Type="http://schemas.openxmlformats.org/officeDocument/2006/relationships/diagramQuickStyle" Target="../diagrams/quickStyle32.xml"/><Relationship Id="rId2" Type="http://schemas.openxmlformats.org/officeDocument/2006/relationships/diagramLayout" Target="../diagrams/layout32.xml"/><Relationship Id="rId1" Type="http://schemas.openxmlformats.org/officeDocument/2006/relationships/diagramData" Target="../diagrams/data3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0.xml.rels><?xml version="1.0" encoding="UTF-8" standalone="yes"?>
<Relationships xmlns="http://schemas.openxmlformats.org/package/2006/relationships"><Relationship Id="rId7" Type="http://schemas.openxmlformats.org/officeDocument/2006/relationships/slideLayout" Target="../slideLayouts/slideLayout26.xml"/><Relationship Id="rId6" Type="http://schemas.openxmlformats.org/officeDocument/2006/relationships/image" Target="../media/image22.png"/><Relationship Id="rId5" Type="http://schemas.microsoft.com/office/2007/relationships/diagramDrawing" Target="../diagrams/drawing33.xml"/><Relationship Id="rId4" Type="http://schemas.openxmlformats.org/officeDocument/2006/relationships/diagramColors" Target="../diagrams/colors33.xml"/><Relationship Id="rId3" Type="http://schemas.openxmlformats.org/officeDocument/2006/relationships/diagramQuickStyle" Target="../diagrams/quickStyle33.xml"/><Relationship Id="rId2" Type="http://schemas.openxmlformats.org/officeDocument/2006/relationships/diagramLayout" Target="../diagrams/layout33.xml"/><Relationship Id="rId1" Type="http://schemas.openxmlformats.org/officeDocument/2006/relationships/diagramData" Target="../diagrams/data33.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15.xml.rels><?xml version="1.0" encoding="UTF-8" standalone="yes"?>
<Relationships xmlns="http://schemas.openxmlformats.org/package/2006/relationships"><Relationship Id="rId6" Type="http://schemas.openxmlformats.org/officeDocument/2006/relationships/slideLayout" Target="../slideLayouts/slideLayout31.xml"/><Relationship Id="rId5" Type="http://schemas.microsoft.com/office/2007/relationships/diagramDrawing" Target="../diagrams/drawing34.xml"/><Relationship Id="rId4" Type="http://schemas.openxmlformats.org/officeDocument/2006/relationships/diagramColors" Target="../diagrams/colors34.xml"/><Relationship Id="rId3" Type="http://schemas.openxmlformats.org/officeDocument/2006/relationships/diagramQuickStyle" Target="../diagrams/quickStyle34.xml"/><Relationship Id="rId2" Type="http://schemas.openxmlformats.org/officeDocument/2006/relationships/diagramLayout" Target="../diagrams/layout34.xml"/><Relationship Id="rId1" Type="http://schemas.openxmlformats.org/officeDocument/2006/relationships/diagramData" Target="../diagrams/data34.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17.xml.rels><?xml version="1.0" encoding="UTF-8" standalone="yes"?>
<Relationships xmlns="http://schemas.openxmlformats.org/package/2006/relationships"><Relationship Id="rId6" Type="http://schemas.openxmlformats.org/officeDocument/2006/relationships/slideLayout" Target="../slideLayouts/slideLayout31.xml"/><Relationship Id="rId5" Type="http://schemas.microsoft.com/office/2007/relationships/diagramDrawing" Target="../diagrams/drawing35.xml"/><Relationship Id="rId4" Type="http://schemas.openxmlformats.org/officeDocument/2006/relationships/diagramColors" Target="../diagrams/colors35.xml"/><Relationship Id="rId3" Type="http://schemas.openxmlformats.org/officeDocument/2006/relationships/diagramQuickStyle" Target="../diagrams/quickStyle35.xml"/><Relationship Id="rId2" Type="http://schemas.openxmlformats.org/officeDocument/2006/relationships/diagramLayout" Target="../diagrams/layout35.xml"/><Relationship Id="rId1" Type="http://schemas.openxmlformats.org/officeDocument/2006/relationships/diagramData" Target="../diagrams/data35.xml"/></Relationships>
</file>

<file path=ppt/slides/_rels/slide118.xml.rels><?xml version="1.0" encoding="UTF-8" standalone="yes"?>
<Relationships xmlns="http://schemas.openxmlformats.org/package/2006/relationships"><Relationship Id="rId7" Type="http://schemas.openxmlformats.org/officeDocument/2006/relationships/notesSlide" Target="../notesSlides/notesSlide16.xml"/><Relationship Id="rId6" Type="http://schemas.openxmlformats.org/officeDocument/2006/relationships/slideLayout" Target="../slideLayouts/slideLayout2.xml"/><Relationship Id="rId5" Type="http://schemas.microsoft.com/office/2007/relationships/diagramDrawing" Target="../diagrams/drawing36.xml"/><Relationship Id="rId4" Type="http://schemas.openxmlformats.org/officeDocument/2006/relationships/diagramColors" Target="../diagrams/colors36.xml"/><Relationship Id="rId3" Type="http://schemas.openxmlformats.org/officeDocument/2006/relationships/diagramQuickStyle" Target="../diagrams/quickStyle36.xml"/><Relationship Id="rId2" Type="http://schemas.openxmlformats.org/officeDocument/2006/relationships/diagramLayout" Target="../diagrams/layout36.xml"/><Relationship Id="rId1" Type="http://schemas.openxmlformats.org/officeDocument/2006/relationships/diagramData" Target="../diagrams/data36.xml"/></Relationships>
</file>

<file path=ppt/slides/_rels/slide119.xml.rels><?xml version="1.0" encoding="UTF-8" standalone="yes"?>
<Relationships xmlns="http://schemas.openxmlformats.org/package/2006/relationships"><Relationship Id="rId7" Type="http://schemas.openxmlformats.org/officeDocument/2006/relationships/notesSlide" Target="../notesSlides/notesSlide17.xml"/><Relationship Id="rId6" Type="http://schemas.openxmlformats.org/officeDocument/2006/relationships/slideLayout" Target="../slideLayouts/slideLayout2.xml"/><Relationship Id="rId5" Type="http://schemas.microsoft.com/office/2007/relationships/diagramDrawing" Target="../diagrams/drawing37.xml"/><Relationship Id="rId4" Type="http://schemas.openxmlformats.org/officeDocument/2006/relationships/diagramColors" Target="../diagrams/colors37.xml"/><Relationship Id="rId3" Type="http://schemas.openxmlformats.org/officeDocument/2006/relationships/diagramQuickStyle" Target="../diagrams/quickStyle37.xml"/><Relationship Id="rId2" Type="http://schemas.openxmlformats.org/officeDocument/2006/relationships/diagramLayout" Target="../diagrams/layout37.xml"/><Relationship Id="rId1" Type="http://schemas.openxmlformats.org/officeDocument/2006/relationships/diagramData" Target="../diagrams/data3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0.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image" Target="../media/image24.png"/><Relationship Id="rId6" Type="http://schemas.microsoft.com/office/2007/relationships/diagramDrawing" Target="../diagrams/drawing38.xml"/><Relationship Id="rId5" Type="http://schemas.openxmlformats.org/officeDocument/2006/relationships/diagramColors" Target="../diagrams/colors38.xml"/><Relationship Id="rId4" Type="http://schemas.openxmlformats.org/officeDocument/2006/relationships/diagramQuickStyle" Target="../diagrams/quickStyle38.xml"/><Relationship Id="rId3" Type="http://schemas.openxmlformats.org/officeDocument/2006/relationships/diagramLayout" Target="../diagrams/layout38.xml"/><Relationship Id="rId2" Type="http://schemas.openxmlformats.org/officeDocument/2006/relationships/diagramData" Target="../diagrams/data38.xml"/><Relationship Id="rId1" Type="http://schemas.openxmlformats.org/officeDocument/2006/relationships/image" Target="../media/image23.png"/></Relationships>
</file>

<file path=ppt/slides/_rels/slide121.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25.png"/><Relationship Id="rId5" Type="http://schemas.microsoft.com/office/2007/relationships/diagramDrawing" Target="../diagrams/drawing39.xml"/><Relationship Id="rId4" Type="http://schemas.openxmlformats.org/officeDocument/2006/relationships/diagramColors" Target="../diagrams/colors39.xml"/><Relationship Id="rId3" Type="http://schemas.openxmlformats.org/officeDocument/2006/relationships/diagramQuickStyle" Target="../diagrams/quickStyle39.xml"/><Relationship Id="rId2" Type="http://schemas.openxmlformats.org/officeDocument/2006/relationships/diagramLayout" Target="../diagrams/layout39.xml"/><Relationship Id="rId1" Type="http://schemas.openxmlformats.org/officeDocument/2006/relationships/diagramData" Target="../diagrams/data39.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6.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microsoft.com/office/2007/relationships/diagramDrawing" Target="../diagrams/drawing40.xml"/><Relationship Id="rId4" Type="http://schemas.openxmlformats.org/officeDocument/2006/relationships/diagramColors" Target="../diagrams/colors40.xml"/><Relationship Id="rId3" Type="http://schemas.openxmlformats.org/officeDocument/2006/relationships/diagramQuickStyle" Target="../diagrams/quickStyle40.xml"/><Relationship Id="rId2" Type="http://schemas.openxmlformats.org/officeDocument/2006/relationships/diagramLayout" Target="../diagrams/layout40.xml"/><Relationship Id="rId1" Type="http://schemas.openxmlformats.org/officeDocument/2006/relationships/diagramData" Target="../diagrams/data40.xml"/></Relationships>
</file>

<file path=ppt/slides/_rels/slide137.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microsoft.com/office/2007/relationships/diagramDrawing" Target="../diagrams/drawing41.xml"/><Relationship Id="rId5" Type="http://schemas.openxmlformats.org/officeDocument/2006/relationships/diagramColors" Target="../diagrams/colors41.xml"/><Relationship Id="rId4" Type="http://schemas.openxmlformats.org/officeDocument/2006/relationships/diagramQuickStyle" Target="../diagrams/quickStyle41.xml"/><Relationship Id="rId3" Type="http://schemas.openxmlformats.org/officeDocument/2006/relationships/diagramLayout" Target="../diagrams/layout41.xml"/><Relationship Id="rId2" Type="http://schemas.openxmlformats.org/officeDocument/2006/relationships/diagramData" Target="../diagrams/data41.xml"/><Relationship Id="rId1" Type="http://schemas.openxmlformats.org/officeDocument/2006/relationships/image" Target="../media/image26.png"/></Relationships>
</file>

<file path=ppt/slides/_rels/slide138.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microsoft.com/office/2007/relationships/diagramDrawing" Target="../diagrams/drawing42.xml"/><Relationship Id="rId5" Type="http://schemas.openxmlformats.org/officeDocument/2006/relationships/diagramColors" Target="../diagrams/colors42.xml"/><Relationship Id="rId4" Type="http://schemas.openxmlformats.org/officeDocument/2006/relationships/diagramQuickStyle" Target="../diagrams/quickStyle42.xml"/><Relationship Id="rId3" Type="http://schemas.openxmlformats.org/officeDocument/2006/relationships/diagramLayout" Target="../diagrams/layout42.xml"/><Relationship Id="rId2" Type="http://schemas.openxmlformats.org/officeDocument/2006/relationships/diagramData" Target="../diagrams/data42.xml"/><Relationship Id="rId1" Type="http://schemas.openxmlformats.org/officeDocument/2006/relationships/image" Target="../media/image27.png"/></Relationships>
</file>

<file path=ppt/slides/_rels/slide139.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microsoft.com/office/2007/relationships/diagramDrawing" Target="../diagrams/drawing43.xml"/><Relationship Id="rId4" Type="http://schemas.openxmlformats.org/officeDocument/2006/relationships/diagramColors" Target="../diagrams/colors43.xml"/><Relationship Id="rId3" Type="http://schemas.openxmlformats.org/officeDocument/2006/relationships/diagramQuickStyle" Target="../diagrams/quickStyle43.xml"/><Relationship Id="rId2" Type="http://schemas.openxmlformats.org/officeDocument/2006/relationships/diagramLayout" Target="../diagrams/layout43.xml"/><Relationship Id="rId1" Type="http://schemas.openxmlformats.org/officeDocument/2006/relationships/diagramData" Target="../diagrams/data4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6.xml.rels><?xml version="1.0" encoding="UTF-8" standalone="yes"?>
<Relationships xmlns="http://schemas.openxmlformats.org/package/2006/relationships"><Relationship Id="rId7" Type="http://schemas.openxmlformats.org/officeDocument/2006/relationships/notesSlide" Target="../notesSlides/notesSlide18.xml"/><Relationship Id="rId6" Type="http://schemas.openxmlformats.org/officeDocument/2006/relationships/slideLayout" Target="../slideLayouts/slideLayout5.xml"/><Relationship Id="rId5" Type="http://schemas.microsoft.com/office/2007/relationships/diagramDrawing" Target="../diagrams/drawing44.xml"/><Relationship Id="rId4" Type="http://schemas.openxmlformats.org/officeDocument/2006/relationships/diagramColors" Target="../diagrams/colors44.xml"/><Relationship Id="rId3" Type="http://schemas.openxmlformats.org/officeDocument/2006/relationships/diagramQuickStyle" Target="../diagrams/quickStyle44.xml"/><Relationship Id="rId2" Type="http://schemas.openxmlformats.org/officeDocument/2006/relationships/diagramLayout" Target="../diagrams/layout44.xml"/><Relationship Id="rId1" Type="http://schemas.openxmlformats.org/officeDocument/2006/relationships/diagramData" Target="../diagrams/data44.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9.xml.rels><?xml version="1.0" encoding="UTF-8" standalone="yes"?>
<Relationships xmlns="http://schemas.openxmlformats.org/package/2006/relationships"><Relationship Id="rId7" Type="http://schemas.openxmlformats.org/officeDocument/2006/relationships/notesSlide" Target="../notesSlides/notesSlide19.xml"/><Relationship Id="rId6" Type="http://schemas.openxmlformats.org/officeDocument/2006/relationships/slideLayout" Target="../slideLayouts/slideLayout8.xml"/><Relationship Id="rId5" Type="http://schemas.microsoft.com/office/2007/relationships/diagramDrawing" Target="../diagrams/drawing45.xml"/><Relationship Id="rId4" Type="http://schemas.openxmlformats.org/officeDocument/2006/relationships/diagramColors" Target="../diagrams/colors45.xml"/><Relationship Id="rId3" Type="http://schemas.openxmlformats.org/officeDocument/2006/relationships/diagramQuickStyle" Target="../diagrams/quickStyle45.xml"/><Relationship Id="rId2" Type="http://schemas.openxmlformats.org/officeDocument/2006/relationships/diagramLayout" Target="../diagrams/layout45.xml"/><Relationship Id="rId1" Type="http://schemas.openxmlformats.org/officeDocument/2006/relationships/diagramData" Target="../diagrams/data4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0.xml.rels><?xml version="1.0" encoding="UTF-8" standalone="yes"?>
<Relationships xmlns="http://schemas.openxmlformats.org/package/2006/relationships"><Relationship Id="rId6" Type="http://schemas.openxmlformats.org/officeDocument/2006/relationships/slideLayout" Target="../slideLayouts/slideLayout8.xml"/><Relationship Id="rId5" Type="http://schemas.microsoft.com/office/2007/relationships/diagramDrawing" Target="../diagrams/drawing46.xml"/><Relationship Id="rId4" Type="http://schemas.openxmlformats.org/officeDocument/2006/relationships/diagramColors" Target="../diagrams/colors46.xml"/><Relationship Id="rId3" Type="http://schemas.openxmlformats.org/officeDocument/2006/relationships/diagramQuickStyle" Target="../diagrams/quickStyle46.xml"/><Relationship Id="rId2" Type="http://schemas.openxmlformats.org/officeDocument/2006/relationships/diagramLayout" Target="../diagrams/layout46.xml"/><Relationship Id="rId1" Type="http://schemas.openxmlformats.org/officeDocument/2006/relationships/diagramData" Target="../diagrams/data46.xml"/></Relationships>
</file>

<file path=ppt/slides/_rels/slide151.xml.rels><?xml version="1.0" encoding="UTF-8" standalone="yes"?>
<Relationships xmlns="http://schemas.openxmlformats.org/package/2006/relationships"><Relationship Id="rId6" Type="http://schemas.openxmlformats.org/officeDocument/2006/relationships/slideLayout" Target="../slideLayouts/slideLayout8.xml"/><Relationship Id="rId5" Type="http://schemas.microsoft.com/office/2007/relationships/diagramDrawing" Target="../diagrams/drawing47.xml"/><Relationship Id="rId4" Type="http://schemas.openxmlformats.org/officeDocument/2006/relationships/diagramColors" Target="../diagrams/colors47.xml"/><Relationship Id="rId3" Type="http://schemas.openxmlformats.org/officeDocument/2006/relationships/diagramQuickStyle" Target="../diagrams/quickStyle47.xml"/><Relationship Id="rId2" Type="http://schemas.openxmlformats.org/officeDocument/2006/relationships/diagramLayout" Target="../diagrams/layout47.xml"/><Relationship Id="rId1" Type="http://schemas.openxmlformats.org/officeDocument/2006/relationships/diagramData" Target="../diagrams/data47.xml"/></Relationships>
</file>

<file path=ppt/slides/_rels/slide152.xml.rels><?xml version="1.0" encoding="UTF-8" standalone="yes"?>
<Relationships xmlns="http://schemas.openxmlformats.org/package/2006/relationships"><Relationship Id="rId6" Type="http://schemas.openxmlformats.org/officeDocument/2006/relationships/slideLayout" Target="../slideLayouts/slideLayout8.xml"/><Relationship Id="rId5" Type="http://schemas.microsoft.com/office/2007/relationships/diagramDrawing" Target="../diagrams/drawing48.xml"/><Relationship Id="rId4" Type="http://schemas.openxmlformats.org/officeDocument/2006/relationships/diagramColors" Target="../diagrams/colors48.xml"/><Relationship Id="rId3" Type="http://schemas.openxmlformats.org/officeDocument/2006/relationships/diagramQuickStyle" Target="../diagrams/quickStyle48.xml"/><Relationship Id="rId2" Type="http://schemas.openxmlformats.org/officeDocument/2006/relationships/diagramLayout" Target="../diagrams/layout48.xml"/><Relationship Id="rId1" Type="http://schemas.openxmlformats.org/officeDocument/2006/relationships/diagramData" Target="../diagrams/data48.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microsoft.com/office/2007/relationships/diagramDrawing" Target="../diagrams/drawing49.xml"/><Relationship Id="rId4" Type="http://schemas.openxmlformats.org/officeDocument/2006/relationships/diagramColors" Target="../diagrams/colors49.xml"/><Relationship Id="rId3" Type="http://schemas.openxmlformats.org/officeDocument/2006/relationships/diagramQuickStyle" Target="../diagrams/quickStyle49.xml"/><Relationship Id="rId2" Type="http://schemas.openxmlformats.org/officeDocument/2006/relationships/diagramLayout" Target="../diagrams/layout49.xml"/><Relationship Id="rId1" Type="http://schemas.openxmlformats.org/officeDocument/2006/relationships/diagramData" Target="../diagrams/data49.xml"/></Relationships>
</file>

<file path=ppt/slides/_rels/slide175.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microsoft.com/office/2007/relationships/diagramDrawing" Target="../diagrams/drawing50.xml"/><Relationship Id="rId4" Type="http://schemas.openxmlformats.org/officeDocument/2006/relationships/diagramColors" Target="../diagrams/colors50.xml"/><Relationship Id="rId3" Type="http://schemas.openxmlformats.org/officeDocument/2006/relationships/diagramQuickStyle" Target="../diagrams/quickStyle50.xml"/><Relationship Id="rId2" Type="http://schemas.openxmlformats.org/officeDocument/2006/relationships/diagramLayout" Target="../diagrams/layout50.xml"/><Relationship Id="rId1" Type="http://schemas.openxmlformats.org/officeDocument/2006/relationships/diagramData" Target="../diagrams/data50.xml"/></Relationships>
</file>

<file path=ppt/slides/_rels/slide176.xml.rels><?xml version="1.0" encoding="UTF-8" standalone="yes"?>
<Relationships xmlns="http://schemas.openxmlformats.org/package/2006/relationships"><Relationship Id="rId6" Type="http://schemas.openxmlformats.org/officeDocument/2006/relationships/slideLayout" Target="../slideLayouts/slideLayout31.xml"/><Relationship Id="rId5" Type="http://schemas.microsoft.com/office/2007/relationships/diagramDrawing" Target="../diagrams/drawing51.xml"/><Relationship Id="rId4" Type="http://schemas.openxmlformats.org/officeDocument/2006/relationships/diagramColors" Target="../diagrams/colors51.xml"/><Relationship Id="rId3" Type="http://schemas.openxmlformats.org/officeDocument/2006/relationships/diagramQuickStyle" Target="../diagrams/quickStyle51.xml"/><Relationship Id="rId2" Type="http://schemas.openxmlformats.org/officeDocument/2006/relationships/diagramLayout" Target="../diagrams/layout51.xml"/><Relationship Id="rId1" Type="http://schemas.openxmlformats.org/officeDocument/2006/relationships/diagramData" Target="../diagrams/data51.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6" Type="http://schemas.openxmlformats.org/officeDocument/2006/relationships/slideLayout" Target="../slideLayouts/slideLayout8.xml"/><Relationship Id="rId5" Type="http://schemas.microsoft.com/office/2007/relationships/diagramDrawing" Target="../diagrams/drawing7.xml"/><Relationship Id="rId4" Type="http://schemas.openxmlformats.org/officeDocument/2006/relationships/diagramColors" Target="../diagrams/colors7.xml"/><Relationship Id="rId3" Type="http://schemas.openxmlformats.org/officeDocument/2006/relationships/diagramQuickStyle" Target="../diagrams/quickStyle7.xml"/><Relationship Id="rId2" Type="http://schemas.openxmlformats.org/officeDocument/2006/relationships/diagramLayout" Target="../diagrams/layout7.xml"/><Relationship Id="rId1" Type="http://schemas.openxmlformats.org/officeDocument/2006/relationships/diagramData" Target="../diagrams/data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83.xml.rels><?xml version="1.0" encoding="UTF-8" standalone="yes"?>
<Relationships xmlns="http://schemas.openxmlformats.org/package/2006/relationships"><Relationship Id="rId6" Type="http://schemas.openxmlformats.org/officeDocument/2006/relationships/slideLayout" Target="../slideLayouts/slideLayout31.xml"/><Relationship Id="rId5" Type="http://schemas.microsoft.com/office/2007/relationships/diagramDrawing" Target="../diagrams/drawing52.xml"/><Relationship Id="rId4" Type="http://schemas.openxmlformats.org/officeDocument/2006/relationships/diagramColors" Target="../diagrams/colors52.xml"/><Relationship Id="rId3" Type="http://schemas.openxmlformats.org/officeDocument/2006/relationships/diagramQuickStyle" Target="../diagrams/quickStyle52.xml"/><Relationship Id="rId2" Type="http://schemas.openxmlformats.org/officeDocument/2006/relationships/diagramLayout" Target="../diagrams/layout52.xml"/><Relationship Id="rId1" Type="http://schemas.openxmlformats.org/officeDocument/2006/relationships/diagramData" Target="../diagrams/data52.xml"/></Relationships>
</file>

<file path=ppt/slides/_rels/slide184.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microsoft.com/office/2007/relationships/diagramDrawing" Target="../diagrams/drawing53.xml"/><Relationship Id="rId4" Type="http://schemas.openxmlformats.org/officeDocument/2006/relationships/diagramColors" Target="../diagrams/colors53.xml"/><Relationship Id="rId3" Type="http://schemas.openxmlformats.org/officeDocument/2006/relationships/diagramQuickStyle" Target="../diagrams/quickStyle53.xml"/><Relationship Id="rId2" Type="http://schemas.openxmlformats.org/officeDocument/2006/relationships/diagramLayout" Target="../diagrams/layout53.xml"/><Relationship Id="rId1" Type="http://schemas.openxmlformats.org/officeDocument/2006/relationships/diagramData" Target="../diagrams/data53.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9.xml.rels><?xml version="1.0" encoding="UTF-8" standalone="yes"?>
<Relationships xmlns="http://schemas.openxmlformats.org/package/2006/relationships"><Relationship Id="rId6" Type="http://schemas.openxmlformats.org/officeDocument/2006/relationships/slideLayout" Target="../slideLayouts/slideLayout8.xml"/><Relationship Id="rId5" Type="http://schemas.microsoft.com/office/2007/relationships/diagramDrawing" Target="../diagrams/drawing8.xml"/><Relationship Id="rId4" Type="http://schemas.openxmlformats.org/officeDocument/2006/relationships/diagramColors" Target="../diagrams/colors8.xml"/><Relationship Id="rId3" Type="http://schemas.openxmlformats.org/officeDocument/2006/relationships/diagramQuickStyle" Target="../diagrams/quickStyle8.xml"/><Relationship Id="rId2" Type="http://schemas.openxmlformats.org/officeDocument/2006/relationships/diagramLayout" Target="../diagrams/layout8.xml"/><Relationship Id="rId1" Type="http://schemas.openxmlformats.org/officeDocument/2006/relationships/diagramData" Target="../diagrams/data8.xml"/></Relationships>
</file>

<file path=ppt/slides/_rels/slide2.xml.rels><?xml version="1.0" encoding="UTF-8" standalone="yes"?>
<Relationships xmlns="http://schemas.openxmlformats.org/package/2006/relationships"><Relationship Id="rId4" Type="http://schemas.openxmlformats.org/officeDocument/2006/relationships/slideLayout" Target="../slideLayouts/slideLayout8.xml"/><Relationship Id="rId3" Type="http://schemas.microsoft.com/office/2007/relationships/hdphoto" Target="../media/hdphoto1.wdp"/><Relationship Id="rId2" Type="http://schemas.openxmlformats.org/officeDocument/2006/relationships/image" Target="../media/image7.jpeg"/><Relationship Id="rId1"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8.xml"/><Relationship Id="rId1" Type="http://schemas.openxmlformats.org/officeDocument/2006/relationships/image" Target="../media/image13.png"/></Relationships>
</file>

<file path=ppt/slides/_rels/slide21.xml.rels><?xml version="1.0" encoding="UTF-8" standalone="yes"?>
<Relationships xmlns="http://schemas.openxmlformats.org/package/2006/relationships"><Relationship Id="rId7" Type="http://schemas.openxmlformats.org/officeDocument/2006/relationships/slideLayout" Target="../slideLayouts/slideLayout8.xml"/><Relationship Id="rId6" Type="http://schemas.openxmlformats.org/officeDocument/2006/relationships/image" Target="../media/image14.png"/><Relationship Id="rId5" Type="http://schemas.microsoft.com/office/2007/relationships/diagramDrawing" Target="../diagrams/drawing9.xml"/><Relationship Id="rId4" Type="http://schemas.openxmlformats.org/officeDocument/2006/relationships/diagramColors" Target="../diagrams/colors9.xml"/><Relationship Id="rId3" Type="http://schemas.openxmlformats.org/officeDocument/2006/relationships/diagramQuickStyle" Target="../diagrams/quickStyle9.xml"/><Relationship Id="rId2" Type="http://schemas.openxmlformats.org/officeDocument/2006/relationships/diagramLayout" Target="../diagrams/layout9.xml"/><Relationship Id="rId1" Type="http://schemas.openxmlformats.org/officeDocument/2006/relationships/diagramData" Target="../diagrams/data9.xml"/></Relationships>
</file>

<file path=ppt/slides/_rels/slide22.xml.rels><?xml version="1.0" encoding="UTF-8" standalone="yes"?>
<Relationships xmlns="http://schemas.openxmlformats.org/package/2006/relationships"><Relationship Id="rId8" Type="http://schemas.openxmlformats.org/officeDocument/2006/relationships/notesSlide" Target="../notesSlides/notesSlide6.xml"/><Relationship Id="rId7" Type="http://schemas.openxmlformats.org/officeDocument/2006/relationships/slideLayout" Target="../slideLayouts/slideLayout8.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image" Target="../media/image15.png"/></Relationships>
</file>

<file path=ppt/slides/_rels/slide23.xml.rels><?xml version="1.0" encoding="UTF-8" standalone="yes"?>
<Relationships xmlns="http://schemas.openxmlformats.org/package/2006/relationships"><Relationship Id="rId8" Type="http://schemas.openxmlformats.org/officeDocument/2006/relationships/notesSlide" Target="../notesSlides/notesSlide7.xml"/><Relationship Id="rId7" Type="http://schemas.openxmlformats.org/officeDocument/2006/relationships/slideLayout" Target="../slideLayouts/slideLayout8.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image" Target="../media/image1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8" Type="http://schemas.openxmlformats.org/officeDocument/2006/relationships/notesSlide" Target="../notesSlides/notesSlide8.xml"/><Relationship Id="rId7" Type="http://schemas.openxmlformats.org/officeDocument/2006/relationships/slideLayout" Target="../slideLayouts/slideLayout8.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image" Target="../media/image1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8" Type="http://schemas.openxmlformats.org/officeDocument/2006/relationships/notesSlide" Target="../notesSlides/notesSlide9.xml"/><Relationship Id="rId7" Type="http://schemas.openxmlformats.org/officeDocument/2006/relationships/slideLayout" Target="../slideLayouts/slideLayout8.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image" Target="../media/image15.png"/></Relationships>
</file>

<file path=ppt/slides/_rels/slide4.xml.rels><?xml version="1.0" encoding="UTF-8" standalone="yes"?>
<Relationships xmlns="http://schemas.openxmlformats.org/package/2006/relationships"><Relationship Id="rId7" Type="http://schemas.openxmlformats.org/officeDocument/2006/relationships/notesSlide" Target="../notesSlides/notesSlide1.xml"/><Relationship Id="rId6" Type="http://schemas.openxmlformats.org/officeDocument/2006/relationships/slideLayout" Target="../slideLayouts/slideLayout8.xml"/><Relationship Id="rId5" Type="http://schemas.microsoft.com/office/2007/relationships/diagramDrawing" Target="../diagrams/drawing1.xml"/><Relationship Id="rId4" Type="http://schemas.openxmlformats.org/officeDocument/2006/relationships/diagramColors" Target="../diagrams/colors1.xml"/><Relationship Id="rId3" Type="http://schemas.openxmlformats.org/officeDocument/2006/relationships/diagramQuickStyle" Target="../diagrams/quickStyle1.xml"/><Relationship Id="rId2" Type="http://schemas.openxmlformats.org/officeDocument/2006/relationships/diagramLayout" Target="../diagrams/layout1.xml"/><Relationship Id="rId1" Type="http://schemas.openxmlformats.org/officeDocument/2006/relationships/diagramData" Target="../diagrams/data1.xml"/></Relationships>
</file>

<file path=ppt/slides/_rels/slide40.xml.rels><?xml version="1.0" encoding="UTF-8" standalone="yes"?>
<Relationships xmlns="http://schemas.openxmlformats.org/package/2006/relationships"><Relationship Id="rId7" Type="http://schemas.openxmlformats.org/officeDocument/2006/relationships/notesSlide" Target="../notesSlides/notesSlide10.xml"/><Relationship Id="rId6" Type="http://schemas.openxmlformats.org/officeDocument/2006/relationships/slideLayout" Target="../slideLayouts/slideLayout8.xml"/><Relationship Id="rId5" Type="http://schemas.microsoft.com/office/2007/relationships/diagramDrawing" Target="../diagrams/drawing14.xml"/><Relationship Id="rId4" Type="http://schemas.openxmlformats.org/officeDocument/2006/relationships/diagramColors" Target="../diagrams/colors14.xml"/><Relationship Id="rId3" Type="http://schemas.openxmlformats.org/officeDocument/2006/relationships/diagramQuickStyle" Target="../diagrams/quickStyle14.xml"/><Relationship Id="rId2" Type="http://schemas.openxmlformats.org/officeDocument/2006/relationships/diagramLayout" Target="../diagrams/layout14.xml"/><Relationship Id="rId1" Type="http://schemas.openxmlformats.org/officeDocument/2006/relationships/diagramData" Target="../diagrams/data14.xml"/></Relationships>
</file>

<file path=ppt/slides/_rels/slide41.xml.rels><?xml version="1.0" encoding="UTF-8" standalone="yes"?>
<Relationships xmlns="http://schemas.openxmlformats.org/package/2006/relationships"><Relationship Id="rId8" Type="http://schemas.openxmlformats.org/officeDocument/2006/relationships/notesSlide" Target="../notesSlides/notesSlide11.xml"/><Relationship Id="rId7" Type="http://schemas.openxmlformats.org/officeDocument/2006/relationships/slideLayout" Target="../slideLayouts/slideLayout8.xml"/><Relationship Id="rId6" Type="http://schemas.microsoft.com/office/2007/relationships/diagramDrawing" Target="../diagrams/drawing15.xml"/><Relationship Id="rId5" Type="http://schemas.openxmlformats.org/officeDocument/2006/relationships/diagramColors" Target="../diagrams/colors15.xml"/><Relationship Id="rId4" Type="http://schemas.openxmlformats.org/officeDocument/2006/relationships/diagramQuickStyle" Target="../diagrams/quickStyle15.xml"/><Relationship Id="rId3" Type="http://schemas.openxmlformats.org/officeDocument/2006/relationships/diagramLayout" Target="../diagrams/layout15.xml"/><Relationship Id="rId2" Type="http://schemas.openxmlformats.org/officeDocument/2006/relationships/diagramData" Target="../diagrams/data15.xml"/><Relationship Id="rId1" Type="http://schemas.openxmlformats.org/officeDocument/2006/relationships/image" Target="../media/image17.png"/></Relationships>
</file>

<file path=ppt/slides/_rels/slide42.xml.rels><?xml version="1.0" encoding="UTF-8" standalone="yes"?>
<Relationships xmlns="http://schemas.openxmlformats.org/package/2006/relationships"><Relationship Id="rId7" Type="http://schemas.openxmlformats.org/officeDocument/2006/relationships/notesSlide" Target="../notesSlides/notesSlide12.xml"/><Relationship Id="rId6" Type="http://schemas.openxmlformats.org/officeDocument/2006/relationships/slideLayout" Target="../slideLayouts/slideLayout8.xml"/><Relationship Id="rId5" Type="http://schemas.microsoft.com/office/2007/relationships/diagramDrawing" Target="../diagrams/drawing16.xml"/><Relationship Id="rId4" Type="http://schemas.openxmlformats.org/officeDocument/2006/relationships/diagramColors" Target="../diagrams/colors16.xml"/><Relationship Id="rId3" Type="http://schemas.openxmlformats.org/officeDocument/2006/relationships/diagramQuickStyle" Target="../diagrams/quickStyle16.xml"/><Relationship Id="rId2" Type="http://schemas.openxmlformats.org/officeDocument/2006/relationships/diagramLayout" Target="../diagrams/layout16.xml"/><Relationship Id="rId1" Type="http://schemas.openxmlformats.org/officeDocument/2006/relationships/diagramData" Target="../diagrams/data1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8" Type="http://schemas.openxmlformats.org/officeDocument/2006/relationships/slideLayout" Target="../slideLayouts/slideLayout8.xml"/><Relationship Id="rId7" Type="http://schemas.microsoft.com/office/2007/relationships/diagramDrawing" Target="../diagrams/drawing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 Id="rId3" Type="http://schemas.openxmlformats.org/officeDocument/2006/relationships/diagramData" Target="../diagrams/data2.xml"/><Relationship Id="rId2" Type="http://schemas.openxmlformats.org/officeDocument/2006/relationships/image" Target="../media/image9.png"/><Relationship Id="rId1" Type="http://schemas.openxmlformats.org/officeDocument/2006/relationships/image" Target="../media/image8.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8" Type="http://schemas.openxmlformats.org/officeDocument/2006/relationships/notesSlide" Target="../notesSlides/notesSlide13.xml"/><Relationship Id="rId7" Type="http://schemas.openxmlformats.org/officeDocument/2006/relationships/slideLayout" Target="../slideLayouts/slideLayout8.xml"/><Relationship Id="rId6" Type="http://schemas.microsoft.com/office/2007/relationships/diagramDrawing" Target="../diagrams/drawing17.xml"/><Relationship Id="rId5" Type="http://schemas.openxmlformats.org/officeDocument/2006/relationships/diagramColors" Target="../diagrams/colors17.xml"/><Relationship Id="rId4" Type="http://schemas.openxmlformats.org/officeDocument/2006/relationships/diagramQuickStyle" Target="../diagrams/quickStyle17.xml"/><Relationship Id="rId3" Type="http://schemas.openxmlformats.org/officeDocument/2006/relationships/diagramLayout" Target="../diagrams/layout17.xml"/><Relationship Id="rId2" Type="http://schemas.openxmlformats.org/officeDocument/2006/relationships/diagramData" Target="../diagrams/data17.xml"/><Relationship Id="rId1" Type="http://schemas.openxmlformats.org/officeDocument/2006/relationships/image" Target="../media/image18.png"/></Relationships>
</file>

<file path=ppt/slides/_rels/slide58.xml.rels><?xml version="1.0" encoding="UTF-8" standalone="yes"?>
<Relationships xmlns="http://schemas.openxmlformats.org/package/2006/relationships"><Relationship Id="rId6" Type="http://schemas.openxmlformats.org/officeDocument/2006/relationships/slideLayout" Target="../slideLayouts/slideLayout8.xml"/><Relationship Id="rId5" Type="http://schemas.microsoft.com/office/2007/relationships/diagramDrawing" Target="../diagrams/drawing18.xml"/><Relationship Id="rId4" Type="http://schemas.openxmlformats.org/officeDocument/2006/relationships/diagramColors" Target="../diagrams/colors18.xml"/><Relationship Id="rId3" Type="http://schemas.openxmlformats.org/officeDocument/2006/relationships/diagramQuickStyle" Target="../diagrams/quickStyle18.xml"/><Relationship Id="rId2" Type="http://schemas.openxmlformats.org/officeDocument/2006/relationships/diagramLayout" Target="../diagrams/layout18.xml"/><Relationship Id="rId1" Type="http://schemas.openxmlformats.org/officeDocument/2006/relationships/diagramData" Target="../diagrams/data18.xml"/></Relationships>
</file>

<file path=ppt/slides/_rels/slide59.xml.rels><?xml version="1.0" encoding="UTF-8" standalone="yes"?>
<Relationships xmlns="http://schemas.openxmlformats.org/package/2006/relationships"><Relationship Id="rId6" Type="http://schemas.openxmlformats.org/officeDocument/2006/relationships/slideLayout" Target="../slideLayouts/slideLayout8.xml"/><Relationship Id="rId5" Type="http://schemas.microsoft.com/office/2007/relationships/diagramDrawing" Target="../diagrams/drawing19.xml"/><Relationship Id="rId4" Type="http://schemas.openxmlformats.org/officeDocument/2006/relationships/diagramColors" Target="../diagrams/colors19.xml"/><Relationship Id="rId3" Type="http://schemas.openxmlformats.org/officeDocument/2006/relationships/diagramQuickStyle" Target="../diagrams/quickStyle19.xml"/><Relationship Id="rId2" Type="http://schemas.openxmlformats.org/officeDocument/2006/relationships/diagramLayout" Target="../diagrams/layout19.xml"/><Relationship Id="rId1" Type="http://schemas.openxmlformats.org/officeDocument/2006/relationships/diagramData" Target="../diagrams/data19.xml"/></Relationships>
</file>

<file path=ppt/slides/_rels/slide6.xml.rels><?xml version="1.0" encoding="UTF-8" standalone="yes"?>
<Relationships xmlns="http://schemas.openxmlformats.org/package/2006/relationships"><Relationship Id="rId8" Type="http://schemas.openxmlformats.org/officeDocument/2006/relationships/notesSlide" Target="../notesSlides/notesSlide2.xml"/><Relationship Id="rId7" Type="http://schemas.openxmlformats.org/officeDocument/2006/relationships/slideLayout" Target="../slideLayouts/slideLayout8.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image" Target="../media/image10.png"/></Relationships>
</file>

<file path=ppt/slides/_rels/slide60.xml.rels><?xml version="1.0" encoding="UTF-8" standalone="yes"?>
<Relationships xmlns="http://schemas.openxmlformats.org/package/2006/relationships"><Relationship Id="rId6" Type="http://schemas.openxmlformats.org/officeDocument/2006/relationships/slideLayout" Target="../slideLayouts/slideLayout8.xml"/><Relationship Id="rId5" Type="http://schemas.microsoft.com/office/2007/relationships/diagramDrawing" Target="../diagrams/drawing20.xml"/><Relationship Id="rId4" Type="http://schemas.openxmlformats.org/officeDocument/2006/relationships/diagramColors" Target="../diagrams/colors20.xml"/><Relationship Id="rId3" Type="http://schemas.openxmlformats.org/officeDocument/2006/relationships/diagramQuickStyle" Target="../diagrams/quickStyle20.xml"/><Relationship Id="rId2" Type="http://schemas.openxmlformats.org/officeDocument/2006/relationships/diagramLayout" Target="../diagrams/layout20.xml"/><Relationship Id="rId1" Type="http://schemas.openxmlformats.org/officeDocument/2006/relationships/diagramData" Target="../diagrams/data20.xml"/></Relationships>
</file>

<file path=ppt/slides/_rels/slide61.xml.rels><?xml version="1.0" encoding="UTF-8" standalone="yes"?>
<Relationships xmlns="http://schemas.openxmlformats.org/package/2006/relationships"><Relationship Id="rId7" Type="http://schemas.openxmlformats.org/officeDocument/2006/relationships/slideLayout" Target="../slideLayouts/slideLayout8.xml"/><Relationship Id="rId6" Type="http://schemas.microsoft.com/office/2007/relationships/diagramDrawing" Target="../diagrams/drawing21.xml"/><Relationship Id="rId5" Type="http://schemas.openxmlformats.org/officeDocument/2006/relationships/diagramColors" Target="../diagrams/colors21.xml"/><Relationship Id="rId4" Type="http://schemas.openxmlformats.org/officeDocument/2006/relationships/diagramQuickStyle" Target="../diagrams/quickStyle21.xml"/><Relationship Id="rId3" Type="http://schemas.openxmlformats.org/officeDocument/2006/relationships/diagramLayout" Target="../diagrams/layout21.xml"/><Relationship Id="rId2" Type="http://schemas.openxmlformats.org/officeDocument/2006/relationships/diagramData" Target="../diagrams/data21.xml"/><Relationship Id="rId1" Type="http://schemas.openxmlformats.org/officeDocument/2006/relationships/image" Target="../media/image19.png"/></Relationships>
</file>

<file path=ppt/slides/_rels/slide62.xml.rels><?xml version="1.0" encoding="UTF-8" standalone="yes"?>
<Relationships xmlns="http://schemas.openxmlformats.org/package/2006/relationships"><Relationship Id="rId7" Type="http://schemas.openxmlformats.org/officeDocument/2006/relationships/slideLayout" Target="../slideLayouts/slideLayout8.xml"/><Relationship Id="rId6" Type="http://schemas.microsoft.com/office/2007/relationships/diagramDrawing" Target="../diagrams/drawing22.xml"/><Relationship Id="rId5" Type="http://schemas.openxmlformats.org/officeDocument/2006/relationships/diagramColors" Target="../diagrams/colors22.xml"/><Relationship Id="rId4" Type="http://schemas.openxmlformats.org/officeDocument/2006/relationships/diagramQuickStyle" Target="../diagrams/quickStyle22.xml"/><Relationship Id="rId3" Type="http://schemas.openxmlformats.org/officeDocument/2006/relationships/diagramLayout" Target="../diagrams/layout22.xml"/><Relationship Id="rId2" Type="http://schemas.openxmlformats.org/officeDocument/2006/relationships/diagramData" Target="../diagrams/data22.xml"/><Relationship Id="rId1" Type="http://schemas.openxmlformats.org/officeDocument/2006/relationships/image" Target="../media/image19.png"/></Relationships>
</file>

<file path=ppt/slides/_rels/slide63.xml.rels><?xml version="1.0" encoding="UTF-8" standalone="yes"?>
<Relationships xmlns="http://schemas.openxmlformats.org/package/2006/relationships"><Relationship Id="rId6" Type="http://schemas.openxmlformats.org/officeDocument/2006/relationships/slideLayout" Target="../slideLayouts/slideLayout8.xml"/><Relationship Id="rId5" Type="http://schemas.microsoft.com/office/2007/relationships/diagramDrawing" Target="../diagrams/drawing23.xml"/><Relationship Id="rId4" Type="http://schemas.openxmlformats.org/officeDocument/2006/relationships/diagramColors" Target="../diagrams/colors23.xml"/><Relationship Id="rId3" Type="http://schemas.openxmlformats.org/officeDocument/2006/relationships/diagramQuickStyle" Target="../diagrams/quickStyle23.xml"/><Relationship Id="rId2" Type="http://schemas.openxmlformats.org/officeDocument/2006/relationships/diagramLayout" Target="../diagrams/layout23.xml"/><Relationship Id="rId1" Type="http://schemas.openxmlformats.org/officeDocument/2006/relationships/diagramData" Target="../diagrams/data2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8" Type="http://schemas.openxmlformats.org/officeDocument/2006/relationships/notesSlide" Target="../notesSlides/notesSlide3.xml"/><Relationship Id="rId7" Type="http://schemas.openxmlformats.org/officeDocument/2006/relationships/slideLayout" Target="../slideLayouts/slideLayout8.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image" Target="../media/image11.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microsoft.com/office/2007/relationships/diagramDrawing" Target="../diagrams/drawing24.xml"/><Relationship Id="rId4" Type="http://schemas.openxmlformats.org/officeDocument/2006/relationships/diagramColors" Target="../diagrams/colors24.xml"/><Relationship Id="rId3" Type="http://schemas.openxmlformats.org/officeDocument/2006/relationships/diagramQuickStyle" Target="../diagrams/quickStyle24.xml"/><Relationship Id="rId2" Type="http://schemas.openxmlformats.org/officeDocument/2006/relationships/diagramLayout" Target="../diagrams/layout24.xml"/><Relationship Id="rId1" Type="http://schemas.openxmlformats.org/officeDocument/2006/relationships/diagramData" Target="../diagrams/data24.xml"/></Relationships>
</file>

<file path=ppt/slides/_rels/slide72.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microsoft.com/office/2007/relationships/diagramDrawing" Target="../diagrams/drawing25.xml"/><Relationship Id="rId4" Type="http://schemas.openxmlformats.org/officeDocument/2006/relationships/diagramColors" Target="../diagrams/colors25.xml"/><Relationship Id="rId3" Type="http://schemas.openxmlformats.org/officeDocument/2006/relationships/diagramQuickStyle" Target="../diagrams/quickStyle25.xml"/><Relationship Id="rId2" Type="http://schemas.openxmlformats.org/officeDocument/2006/relationships/diagramLayout" Target="../diagrams/layout25.xml"/><Relationship Id="rId1" Type="http://schemas.openxmlformats.org/officeDocument/2006/relationships/diagramData" Target="../diagrams/data25.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7" Type="http://schemas.openxmlformats.org/officeDocument/2006/relationships/slideLayout" Target="../slideLayouts/slideLayout8.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image" Target="../media/image12.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9" Type="http://schemas.openxmlformats.org/officeDocument/2006/relationships/notesSlide" Target="../notesSlides/notesSlide14.xml"/><Relationship Id="rId8" Type="http://schemas.openxmlformats.org/officeDocument/2006/relationships/slideLayout" Target="../slideLayouts/slideLayout2.xml"/><Relationship Id="rId7" Type="http://schemas.microsoft.com/office/2007/relationships/diagramDrawing" Target="../diagrams/drawing26.xml"/><Relationship Id="rId6" Type="http://schemas.openxmlformats.org/officeDocument/2006/relationships/diagramColors" Target="../diagrams/colors26.xml"/><Relationship Id="rId5" Type="http://schemas.openxmlformats.org/officeDocument/2006/relationships/diagramQuickStyle" Target="../diagrams/quickStyle26.xml"/><Relationship Id="rId4" Type="http://schemas.openxmlformats.org/officeDocument/2006/relationships/diagramLayout" Target="../diagrams/layout26.xml"/><Relationship Id="rId3" Type="http://schemas.openxmlformats.org/officeDocument/2006/relationships/diagramData" Target="../diagrams/data26.xml"/><Relationship Id="rId2" Type="http://schemas.openxmlformats.org/officeDocument/2006/relationships/image" Target="../media/image21.png"/><Relationship Id="rId1" Type="http://schemas.openxmlformats.org/officeDocument/2006/relationships/image" Target="../media/image20.png"/></Relationships>
</file>

<file path=ppt/slides/_rels/slide82.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microsoft.com/office/2007/relationships/diagramDrawing" Target="../diagrams/drawing27.xml"/><Relationship Id="rId4" Type="http://schemas.openxmlformats.org/officeDocument/2006/relationships/diagramColors" Target="../diagrams/colors27.xml"/><Relationship Id="rId3" Type="http://schemas.openxmlformats.org/officeDocument/2006/relationships/diagramQuickStyle" Target="../diagrams/quickStyle27.xml"/><Relationship Id="rId2" Type="http://schemas.openxmlformats.org/officeDocument/2006/relationships/diagramLayout" Target="../diagrams/layout27.xml"/><Relationship Id="rId1" Type="http://schemas.openxmlformats.org/officeDocument/2006/relationships/diagramData" Target="../diagrams/data2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microsoft.com/office/2007/relationships/diagramDrawing" Target="../diagrams/drawing28.xml"/><Relationship Id="rId4" Type="http://schemas.openxmlformats.org/officeDocument/2006/relationships/diagramColors" Target="../diagrams/colors28.xml"/><Relationship Id="rId3" Type="http://schemas.openxmlformats.org/officeDocument/2006/relationships/diagramQuickStyle" Target="../diagrams/quickStyle28.xml"/><Relationship Id="rId2" Type="http://schemas.openxmlformats.org/officeDocument/2006/relationships/diagramLayout" Target="../diagrams/layout28.xml"/><Relationship Id="rId1" Type="http://schemas.openxmlformats.org/officeDocument/2006/relationships/diagramData" Target="../diagrams/data28.xml"/></Relationships>
</file>

<file path=ppt/slides/_rels/slide88.xml.rels><?xml version="1.0" encoding="UTF-8" standalone="yes"?>
<Relationships xmlns="http://schemas.openxmlformats.org/package/2006/relationships"><Relationship Id="rId7" Type="http://schemas.openxmlformats.org/officeDocument/2006/relationships/notesSlide" Target="../notesSlides/notesSlide15.xml"/><Relationship Id="rId6" Type="http://schemas.openxmlformats.org/officeDocument/2006/relationships/slideLayout" Target="../slideLayouts/slideLayout14.xml"/><Relationship Id="rId5" Type="http://schemas.microsoft.com/office/2007/relationships/diagramDrawing" Target="../diagrams/drawing29.xml"/><Relationship Id="rId4" Type="http://schemas.openxmlformats.org/officeDocument/2006/relationships/diagramColors" Target="../diagrams/colors29.xml"/><Relationship Id="rId3" Type="http://schemas.openxmlformats.org/officeDocument/2006/relationships/diagramQuickStyle" Target="../diagrams/quickStyle29.xml"/><Relationship Id="rId2" Type="http://schemas.openxmlformats.org/officeDocument/2006/relationships/diagramLayout" Target="../diagrams/layout29.xml"/><Relationship Id="rId1" Type="http://schemas.openxmlformats.org/officeDocument/2006/relationships/diagramData" Target="../diagrams/data29.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7" Type="http://schemas.openxmlformats.org/officeDocument/2006/relationships/notesSlide" Target="../notesSlides/notesSlide4.xml"/><Relationship Id="rId6" Type="http://schemas.openxmlformats.org/officeDocument/2006/relationships/slideLayout" Target="../slideLayouts/slideLayout8.xml"/><Relationship Id="rId5" Type="http://schemas.microsoft.com/office/2007/relationships/diagramDrawing" Target="../diagrams/drawing6.xml"/><Relationship Id="rId4" Type="http://schemas.openxmlformats.org/officeDocument/2006/relationships/diagramColors" Target="../diagrams/colors6.xml"/><Relationship Id="rId3" Type="http://schemas.openxmlformats.org/officeDocument/2006/relationships/diagramQuickStyle" Target="../diagrams/quickStyle6.xml"/><Relationship Id="rId2" Type="http://schemas.openxmlformats.org/officeDocument/2006/relationships/diagramLayout" Target="../diagrams/layout6.xml"/><Relationship Id="rId1" Type="http://schemas.openxmlformats.org/officeDocument/2006/relationships/diagramData" Target="../diagrams/data6.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97.xml.rels><?xml version="1.0" encoding="UTF-8" standalone="yes"?>
<Relationships xmlns="http://schemas.openxmlformats.org/package/2006/relationships"><Relationship Id="rId6" Type="http://schemas.openxmlformats.org/officeDocument/2006/relationships/slideLayout" Target="../slideLayouts/slideLayout19.xml"/><Relationship Id="rId5" Type="http://schemas.microsoft.com/office/2007/relationships/diagramDrawing" Target="../diagrams/drawing30.xml"/><Relationship Id="rId4" Type="http://schemas.openxmlformats.org/officeDocument/2006/relationships/diagramColors" Target="../diagrams/colors30.xml"/><Relationship Id="rId3" Type="http://schemas.openxmlformats.org/officeDocument/2006/relationships/diagramQuickStyle" Target="../diagrams/quickStyle30.xml"/><Relationship Id="rId2" Type="http://schemas.openxmlformats.org/officeDocument/2006/relationships/diagramLayout" Target="../diagrams/layout30.xml"/><Relationship Id="rId1" Type="http://schemas.openxmlformats.org/officeDocument/2006/relationships/diagramData" Target="../diagrams/data30.xml"/></Relationships>
</file>

<file path=ppt/slides/_rels/slide98.xml.rels><?xml version="1.0" encoding="UTF-8" standalone="yes"?>
<Relationships xmlns="http://schemas.openxmlformats.org/package/2006/relationships"><Relationship Id="rId6" Type="http://schemas.openxmlformats.org/officeDocument/2006/relationships/slideLayout" Target="../slideLayouts/slideLayout26.xml"/><Relationship Id="rId5" Type="http://schemas.microsoft.com/office/2007/relationships/diagramDrawing" Target="../diagrams/drawing31.xml"/><Relationship Id="rId4" Type="http://schemas.openxmlformats.org/officeDocument/2006/relationships/diagramColors" Target="../diagrams/colors31.xml"/><Relationship Id="rId3" Type="http://schemas.openxmlformats.org/officeDocument/2006/relationships/diagramQuickStyle" Target="../diagrams/quickStyle31.xml"/><Relationship Id="rId2" Type="http://schemas.openxmlformats.org/officeDocument/2006/relationships/diagramLayout" Target="../diagrams/layout31.xml"/><Relationship Id="rId1" Type="http://schemas.openxmlformats.org/officeDocument/2006/relationships/diagramData" Target="../diagrams/data31.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0" y="0"/>
            <a:ext cx="12192000" cy="68580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559496" y="1988840"/>
            <a:ext cx="7584504" cy="3322955"/>
          </a:xfrm>
          <a:prstGeom prst="rect">
            <a:avLst/>
          </a:prstGeom>
        </p:spPr>
        <p:txBody>
          <a:bodyPr wrap="square">
            <a:spAutoFit/>
          </a:bodyPr>
          <a:lstStyle/>
          <a:p>
            <a:pPr algn="l">
              <a:lnSpc>
                <a:spcPct val="150000"/>
              </a:lnSpc>
            </a:pPr>
            <a:r>
              <a:rPr lang="en-US" altLang="zh-CN" sz="2800" dirty="0" smtClean="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800" dirty="0" smtClean="0">
                <a:latin typeface="微软雅黑" panose="020B0503020204020204" pitchFamily="34" charset="-122"/>
                <a:ea typeface="微软雅黑" panose="020B0503020204020204" pitchFamily="34" charset="-122"/>
                <a:cs typeface="微软雅黑" panose="020B0503020204020204" pitchFamily="34" charset="-122"/>
              </a:rPr>
              <a:t>货币</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转化为资本的关键是（ ）</a:t>
            </a:r>
            <a:endParaRPr lang="zh-CN" altLang="en-US" sz="2800" dirty="0">
              <a:latin typeface="微软雅黑" panose="020B0503020204020204" pitchFamily="34" charset="-122"/>
              <a:ea typeface="微软雅黑" panose="020B0503020204020204" pitchFamily="34" charset="-122"/>
              <a:cs typeface="微软雅黑" panose="020B0503020204020204" pitchFamily="34" charset="-122"/>
            </a:endParaRPr>
          </a:p>
          <a:p>
            <a:pPr algn="l">
              <a:lnSpc>
                <a:spcPct val="150000"/>
              </a:lnSpc>
            </a:pPr>
            <a:r>
              <a:rPr lang="en-US" altLang="zh-CN" sz="2800" dirty="0">
                <a:latin typeface="微软雅黑" panose="020B0503020204020204" pitchFamily="34" charset="-122"/>
                <a:ea typeface="微软雅黑" panose="020B0503020204020204" pitchFamily="34" charset="-122"/>
                <a:cs typeface="微软雅黑" panose="020B0503020204020204" pitchFamily="34" charset="-122"/>
              </a:rPr>
              <a:t>A:​</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劳动力成为</a:t>
            </a:r>
            <a:r>
              <a:rPr lang="zh-CN" altLang="en-US" sz="2800" dirty="0" smtClean="0">
                <a:latin typeface="微软雅黑" panose="020B0503020204020204" pitchFamily="34" charset="-122"/>
                <a:ea typeface="微软雅黑" panose="020B0503020204020204" pitchFamily="34" charset="-122"/>
                <a:cs typeface="微软雅黑" panose="020B0503020204020204" pitchFamily="34" charset="-122"/>
              </a:rPr>
              <a:t>商品</a:t>
            </a:r>
            <a:endParaRPr lang="zh-CN" altLang="en-US" sz="2800" dirty="0">
              <a:latin typeface="微软雅黑" panose="020B0503020204020204" pitchFamily="34" charset="-122"/>
              <a:ea typeface="微软雅黑" panose="020B0503020204020204" pitchFamily="34" charset="-122"/>
              <a:cs typeface="微软雅黑" panose="020B0503020204020204" pitchFamily="34" charset="-122"/>
            </a:endParaRPr>
          </a:p>
          <a:p>
            <a:pPr algn="l">
              <a:lnSpc>
                <a:spcPct val="150000"/>
              </a:lnSpc>
            </a:pPr>
            <a:r>
              <a:rPr lang="en-US" altLang="zh-CN" sz="2800" dirty="0">
                <a:latin typeface="微软雅黑" panose="020B0503020204020204" pitchFamily="34" charset="-122"/>
                <a:ea typeface="微软雅黑" panose="020B0503020204020204" pitchFamily="34" charset="-122"/>
                <a:cs typeface="微软雅黑" panose="020B0503020204020204" pitchFamily="34" charset="-122"/>
              </a:rPr>
              <a:t>B:​</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生产资料可以</a:t>
            </a:r>
            <a:r>
              <a:rPr lang="zh-CN" altLang="en-US" sz="2800" dirty="0" smtClean="0">
                <a:latin typeface="微软雅黑" panose="020B0503020204020204" pitchFamily="34" charset="-122"/>
                <a:ea typeface="微软雅黑" panose="020B0503020204020204" pitchFamily="34" charset="-122"/>
                <a:cs typeface="微软雅黑" panose="020B0503020204020204" pitchFamily="34" charset="-122"/>
              </a:rPr>
              <a:t>买卖</a:t>
            </a:r>
            <a:endParaRPr lang="zh-CN" altLang="en-US" sz="2800" dirty="0">
              <a:latin typeface="微软雅黑" panose="020B0503020204020204" pitchFamily="34" charset="-122"/>
              <a:ea typeface="微软雅黑" panose="020B0503020204020204" pitchFamily="34" charset="-122"/>
              <a:cs typeface="微软雅黑" panose="020B0503020204020204" pitchFamily="34" charset="-122"/>
            </a:endParaRPr>
          </a:p>
          <a:p>
            <a:pPr algn="l">
              <a:lnSpc>
                <a:spcPct val="150000"/>
              </a:lnSpc>
            </a:pPr>
            <a:r>
              <a:rPr lang="en-US" altLang="zh-CN" sz="2800" dirty="0">
                <a:latin typeface="微软雅黑" panose="020B0503020204020204" pitchFamily="34" charset="-122"/>
                <a:ea typeface="微软雅黑" panose="020B0503020204020204" pitchFamily="34" charset="-122"/>
                <a:cs typeface="微软雅黑" panose="020B0503020204020204" pitchFamily="34" charset="-122"/>
              </a:rPr>
              <a:t>C:</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货币是一般等价物</a:t>
            </a:r>
            <a:endParaRPr lang="zh-CN" altLang="en-US" sz="2800" dirty="0">
              <a:latin typeface="微软雅黑" panose="020B0503020204020204" pitchFamily="34" charset="-122"/>
              <a:ea typeface="微软雅黑" panose="020B0503020204020204" pitchFamily="34" charset="-122"/>
              <a:cs typeface="微软雅黑" panose="020B0503020204020204" pitchFamily="34" charset="-122"/>
            </a:endParaRPr>
          </a:p>
          <a:p>
            <a:pPr algn="l">
              <a:lnSpc>
                <a:spcPct val="150000"/>
              </a:lnSpc>
            </a:pPr>
            <a:r>
              <a:rPr lang="en-US" altLang="zh-CN" sz="2800" dirty="0">
                <a:latin typeface="微软雅黑" panose="020B0503020204020204" pitchFamily="34" charset="-122"/>
                <a:ea typeface="微软雅黑" panose="020B0503020204020204" pitchFamily="34" charset="-122"/>
                <a:cs typeface="微软雅黑" panose="020B0503020204020204" pitchFamily="34" charset="-122"/>
              </a:rPr>
              <a:t>D:</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货币是社会财富的一般代表</a:t>
            </a:r>
            <a:endParaRPr lang="zh-CN" altLang="en-US" sz="2800" dirty="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ransition spd="med"/>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487488" y="1700808"/>
            <a:ext cx="6792416" cy="3969385"/>
          </a:xfrm>
          <a:prstGeom prst="rect">
            <a:avLst/>
          </a:prstGeom>
        </p:spPr>
        <p:txBody>
          <a:bodyPr wrap="square">
            <a:spAutoFit/>
          </a:bodyPr>
          <a:lstStyle/>
          <a:p>
            <a:pPr>
              <a:lnSpc>
                <a:spcPct val="150000"/>
              </a:lnSpc>
            </a:pPr>
            <a:r>
              <a:rPr lang="en-US" altLang="zh-CN" sz="2800" dirty="0">
                <a:solidFill>
                  <a:srgbClr val="1F2D3D"/>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800" dirty="0">
                <a:solidFill>
                  <a:srgbClr val="1F2D3D"/>
                </a:solidFill>
                <a:latin typeface="微软雅黑" panose="020B0503020204020204" pitchFamily="34" charset="-122"/>
                <a:ea typeface="微软雅黑" panose="020B0503020204020204" pitchFamily="34" charset="-122"/>
                <a:cs typeface="微软雅黑" panose="020B0503020204020204" pitchFamily="34" charset="-122"/>
              </a:rPr>
              <a:t>资本主义经济危机中最典型的现象是</a:t>
            </a:r>
            <a:r>
              <a:rPr lang="zh-CN" altLang="en-US" sz="2800" dirty="0" smtClean="0">
                <a:solidFill>
                  <a:srgbClr val="1F2D3D"/>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800" b="1" dirty="0" smtClean="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A</a:t>
            </a:r>
            <a:r>
              <a:rPr lang="zh-CN" altLang="en-US" sz="2800" b="1" dirty="0" smtClean="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800" dirty="0">
                <a:solidFill>
                  <a:srgbClr val="1F2D3D"/>
                </a:solidFill>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2800" dirty="0">
              <a:solidFill>
                <a:srgbClr val="1F2D3D"/>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lang="en-US" altLang="zh-CN" sz="28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A:</a:t>
            </a:r>
            <a:r>
              <a:rPr lang="zh-CN" altLang="en-US" sz="28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生产过剩</a:t>
            </a:r>
            <a:endParaRPr lang="zh-CN" altLang="en-US" sz="2800" dirty="0">
              <a:solidFill>
                <a:srgbClr val="1F2D3D"/>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lang="en-US" altLang="zh-CN" sz="2800" dirty="0">
                <a:solidFill>
                  <a:srgbClr val="1F2D3D"/>
                </a:solidFill>
                <a:latin typeface="微软雅黑" panose="020B0503020204020204" pitchFamily="34" charset="-122"/>
                <a:ea typeface="微软雅黑" panose="020B0503020204020204" pitchFamily="34" charset="-122"/>
                <a:cs typeface="微软雅黑" panose="020B0503020204020204" pitchFamily="34" charset="-122"/>
              </a:rPr>
              <a:t>B:</a:t>
            </a:r>
            <a:r>
              <a:rPr lang="zh-CN" altLang="en-US" sz="2800" dirty="0">
                <a:solidFill>
                  <a:srgbClr val="1F2D3D"/>
                </a:solidFill>
                <a:latin typeface="微软雅黑" panose="020B0503020204020204" pitchFamily="34" charset="-122"/>
                <a:ea typeface="微软雅黑" panose="020B0503020204020204" pitchFamily="34" charset="-122"/>
                <a:cs typeface="微软雅黑" panose="020B0503020204020204" pitchFamily="34" charset="-122"/>
              </a:rPr>
              <a:t>商品短缺</a:t>
            </a:r>
            <a:endParaRPr lang="zh-CN" altLang="en-US" sz="2800" dirty="0">
              <a:solidFill>
                <a:srgbClr val="1F2D3D"/>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lang="en-US" altLang="zh-CN" sz="2800" dirty="0">
                <a:solidFill>
                  <a:srgbClr val="1F2D3D"/>
                </a:solidFill>
                <a:latin typeface="微软雅黑" panose="020B0503020204020204" pitchFamily="34" charset="-122"/>
                <a:ea typeface="微软雅黑" panose="020B0503020204020204" pitchFamily="34" charset="-122"/>
                <a:cs typeface="微软雅黑" panose="020B0503020204020204" pitchFamily="34" charset="-122"/>
              </a:rPr>
              <a:t>C:</a:t>
            </a:r>
            <a:r>
              <a:rPr lang="zh-CN" altLang="en-US" sz="2800" dirty="0">
                <a:solidFill>
                  <a:srgbClr val="1F2D3D"/>
                </a:solidFill>
                <a:latin typeface="微软雅黑" panose="020B0503020204020204" pitchFamily="34" charset="-122"/>
                <a:ea typeface="微软雅黑" panose="020B0503020204020204" pitchFamily="34" charset="-122"/>
                <a:cs typeface="微软雅黑" panose="020B0503020204020204" pitchFamily="34" charset="-122"/>
              </a:rPr>
              <a:t>长期萧条</a:t>
            </a:r>
            <a:endParaRPr lang="zh-CN" altLang="en-US" sz="2800" dirty="0">
              <a:solidFill>
                <a:srgbClr val="1F2D3D"/>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lang="en-US" altLang="zh-CN" sz="2800" dirty="0">
                <a:solidFill>
                  <a:srgbClr val="1F2D3D"/>
                </a:solidFill>
                <a:latin typeface="微软雅黑" panose="020B0503020204020204" pitchFamily="34" charset="-122"/>
                <a:ea typeface="微软雅黑" panose="020B0503020204020204" pitchFamily="34" charset="-122"/>
                <a:cs typeface="微软雅黑" panose="020B0503020204020204" pitchFamily="34" charset="-122"/>
              </a:rPr>
              <a:t>D:</a:t>
            </a:r>
            <a:r>
              <a:rPr lang="zh-CN" altLang="en-US" sz="2800" dirty="0">
                <a:solidFill>
                  <a:srgbClr val="1F2D3D"/>
                </a:solidFill>
                <a:latin typeface="微软雅黑" panose="020B0503020204020204" pitchFamily="34" charset="-122"/>
                <a:ea typeface="微软雅黑" panose="020B0503020204020204" pitchFamily="34" charset="-122"/>
                <a:cs typeface="微软雅黑" panose="020B0503020204020204" pitchFamily="34" charset="-122"/>
              </a:rPr>
              <a:t>持续高涨</a:t>
            </a:r>
            <a:endParaRPr lang="zh-CN" altLang="en-US" sz="2800" b="0" i="0" dirty="0">
              <a:solidFill>
                <a:srgbClr val="1F2D3D"/>
              </a:solidFill>
              <a:effectLst/>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ransition spd="med"/>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479233" y="1700808"/>
            <a:ext cx="6792416" cy="3322955"/>
          </a:xfrm>
          <a:prstGeom prst="rect">
            <a:avLst/>
          </a:prstGeom>
        </p:spPr>
        <p:txBody>
          <a:bodyPr wrap="square">
            <a:spAutoFit/>
          </a:bodyPr>
          <a:lstStyle/>
          <a:p>
            <a:pPr>
              <a:lnSpc>
                <a:spcPct val="150000"/>
              </a:lnSpc>
            </a:pPr>
            <a:r>
              <a:rPr lang="en-US" altLang="zh-CN" sz="2800" dirty="0">
                <a:solidFill>
                  <a:srgbClr val="1F2D3D"/>
                </a:solidFill>
                <a:latin typeface="微软雅黑" panose="020B0503020204020204" pitchFamily="34" charset="-122"/>
                <a:ea typeface="微软雅黑" panose="020B0503020204020204" pitchFamily="34" charset="-122"/>
                <a:cs typeface="微软雅黑" panose="020B0503020204020204" pitchFamily="34" charset="-122"/>
              </a:rPr>
              <a:t>##</a:t>
            </a:r>
            <a:r>
              <a:rPr sz="2800" dirty="0">
                <a:latin typeface="微软雅黑" panose="020B0503020204020204" pitchFamily="34" charset="-122"/>
                <a:ea typeface="微软雅黑" panose="020B0503020204020204" pitchFamily="34" charset="-122"/>
                <a:cs typeface="微软雅黑" panose="020B0503020204020204" pitchFamily="34" charset="-122"/>
              </a:rPr>
              <a:t> 产生资本主义经济危机的根源是（ ）</a:t>
            </a:r>
            <a:endParaRPr sz="2800"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sz="2800" dirty="0">
                <a:latin typeface="微软雅黑" panose="020B0503020204020204" pitchFamily="34" charset="-122"/>
                <a:ea typeface="微软雅黑" panose="020B0503020204020204" pitchFamily="34" charset="-122"/>
                <a:cs typeface="微软雅黑" panose="020B0503020204020204" pitchFamily="34" charset="-122"/>
              </a:rPr>
              <a:t>A:生产相对过剩</a:t>
            </a:r>
            <a:endParaRPr sz="2800"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sz="2800" dirty="0">
                <a:latin typeface="微软雅黑" panose="020B0503020204020204" pitchFamily="34" charset="-122"/>
                <a:ea typeface="微软雅黑" panose="020B0503020204020204" pitchFamily="34" charset="-122"/>
                <a:cs typeface="微软雅黑" panose="020B0503020204020204" pitchFamily="34" charset="-122"/>
              </a:rPr>
              <a:t>B:需求绝对减少</a:t>
            </a:r>
            <a:endParaRPr sz="2800"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sz="2800" dirty="0">
                <a:latin typeface="微软雅黑" panose="020B0503020204020204" pitchFamily="34" charset="-122"/>
                <a:ea typeface="微软雅黑" panose="020B0503020204020204" pitchFamily="34" charset="-122"/>
                <a:cs typeface="微软雅黑" panose="020B0503020204020204" pitchFamily="34" charset="-122"/>
              </a:rPr>
              <a:t>C:资本主义基本矛盾</a:t>
            </a:r>
            <a:endParaRPr sz="2800"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sz="2800" dirty="0">
                <a:latin typeface="微软雅黑" panose="020B0503020204020204" pitchFamily="34" charset="-122"/>
                <a:ea typeface="微软雅黑" panose="020B0503020204020204" pitchFamily="34" charset="-122"/>
                <a:cs typeface="微软雅黑" panose="020B0503020204020204" pitchFamily="34" charset="-122"/>
              </a:rPr>
              <a:t>D:生产和消费的矛盾</a:t>
            </a:r>
            <a:endParaRPr sz="2800" dirty="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ransition spd="med"/>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479233" y="1700808"/>
            <a:ext cx="6792416" cy="3322955"/>
          </a:xfrm>
          <a:prstGeom prst="rect">
            <a:avLst/>
          </a:prstGeom>
        </p:spPr>
        <p:txBody>
          <a:bodyPr wrap="square">
            <a:spAutoFit/>
          </a:bodyPr>
          <a:lstStyle/>
          <a:p>
            <a:pPr>
              <a:lnSpc>
                <a:spcPct val="150000"/>
              </a:lnSpc>
            </a:pPr>
            <a:r>
              <a:rPr lang="en-US" altLang="zh-CN" sz="2800" dirty="0">
                <a:solidFill>
                  <a:srgbClr val="1F2D3D"/>
                </a:solidFill>
                <a:latin typeface="微软雅黑" panose="020B0503020204020204" pitchFamily="34" charset="-122"/>
                <a:ea typeface="微软雅黑" panose="020B0503020204020204" pitchFamily="34" charset="-122"/>
                <a:cs typeface="微软雅黑" panose="020B0503020204020204" pitchFamily="34" charset="-122"/>
              </a:rPr>
              <a:t>##</a:t>
            </a:r>
            <a:r>
              <a:rPr sz="2800" dirty="0">
                <a:latin typeface="微软雅黑" panose="020B0503020204020204" pitchFamily="34" charset="-122"/>
                <a:ea typeface="微软雅黑" panose="020B0503020204020204" pitchFamily="34" charset="-122"/>
                <a:cs typeface="微软雅黑" panose="020B0503020204020204" pitchFamily="34" charset="-122"/>
              </a:rPr>
              <a:t> 产生资本主义经济危机的根源是（ ）</a:t>
            </a:r>
            <a:endParaRPr sz="2800"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sz="2800" dirty="0">
                <a:latin typeface="微软雅黑" panose="020B0503020204020204" pitchFamily="34" charset="-122"/>
                <a:ea typeface="微软雅黑" panose="020B0503020204020204" pitchFamily="34" charset="-122"/>
                <a:cs typeface="微软雅黑" panose="020B0503020204020204" pitchFamily="34" charset="-122"/>
              </a:rPr>
              <a:t>A:生产相对过剩</a:t>
            </a:r>
            <a:endParaRPr sz="2800"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sz="2800" dirty="0">
                <a:latin typeface="微软雅黑" panose="020B0503020204020204" pitchFamily="34" charset="-122"/>
                <a:ea typeface="微软雅黑" panose="020B0503020204020204" pitchFamily="34" charset="-122"/>
                <a:cs typeface="微软雅黑" panose="020B0503020204020204" pitchFamily="34" charset="-122"/>
              </a:rPr>
              <a:t>B:需求绝对减少</a:t>
            </a:r>
            <a:endParaRPr sz="2800"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sz="28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C:资本主义基本矛盾</a:t>
            </a:r>
            <a:endParaRPr sz="2800"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sz="2800" dirty="0">
                <a:latin typeface="微软雅黑" panose="020B0503020204020204" pitchFamily="34" charset="-122"/>
                <a:ea typeface="微软雅黑" panose="020B0503020204020204" pitchFamily="34" charset="-122"/>
                <a:cs typeface="微软雅黑" panose="020B0503020204020204" pitchFamily="34" charset="-122"/>
              </a:rPr>
              <a:t>D:生产和消费的矛盾</a:t>
            </a:r>
            <a:endParaRPr sz="2800" dirty="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ransition spd="med"/>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559496" y="1772816"/>
            <a:ext cx="7848872" cy="3322955"/>
          </a:xfrm>
          <a:prstGeom prst="rect">
            <a:avLst/>
          </a:prstGeom>
        </p:spPr>
        <p:txBody>
          <a:bodyPr wrap="square">
            <a:spAutoFit/>
          </a:bodyPr>
          <a:lstStyle/>
          <a:p>
            <a:pPr>
              <a:lnSpc>
                <a:spcPct val="150000"/>
              </a:lnSpc>
            </a:pPr>
            <a:r>
              <a:rPr lang="en-US" altLang="zh-CN" sz="2800"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经济危机之所以周期性爆发，其原因在于（ ）</a:t>
            </a:r>
            <a:endParaRPr lang="zh-CN" altLang="en-US" sz="2800"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lang="en-US" altLang="zh-CN" sz="2800" dirty="0">
                <a:latin typeface="微软雅黑" panose="020B0503020204020204" pitchFamily="34" charset="-122"/>
                <a:ea typeface="微软雅黑" panose="020B0503020204020204" pitchFamily="34" charset="-122"/>
                <a:cs typeface="微软雅黑" panose="020B0503020204020204" pitchFamily="34" charset="-122"/>
              </a:rPr>
              <a:t>A:</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资本主义基本矛盾运动的阶段性</a:t>
            </a:r>
            <a:endParaRPr lang="zh-CN" altLang="en-US" sz="2800"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lang="en-US" altLang="zh-CN" sz="2800" dirty="0">
                <a:latin typeface="微软雅黑" panose="020B0503020204020204" pitchFamily="34" charset="-122"/>
                <a:ea typeface="微软雅黑" panose="020B0503020204020204" pitchFamily="34" charset="-122"/>
                <a:cs typeface="微软雅黑" panose="020B0503020204020204" pitchFamily="34" charset="-122"/>
              </a:rPr>
              <a:t>B:</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资本主义不好，社会主义好</a:t>
            </a:r>
            <a:endParaRPr lang="zh-CN" altLang="en-US" sz="2800"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lang="en-US" altLang="zh-CN" sz="2800" dirty="0">
                <a:latin typeface="微软雅黑" panose="020B0503020204020204" pitchFamily="34" charset="-122"/>
                <a:ea typeface="微软雅黑" panose="020B0503020204020204" pitchFamily="34" charset="-122"/>
                <a:cs typeface="微软雅黑" panose="020B0503020204020204" pitchFamily="34" charset="-122"/>
              </a:rPr>
              <a:t>C:</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垄断的存在</a:t>
            </a:r>
            <a:endParaRPr lang="zh-CN" altLang="en-US" sz="2800"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lang="en-US" altLang="zh-CN" sz="2800" dirty="0">
                <a:latin typeface="微软雅黑" panose="020B0503020204020204" pitchFamily="34" charset="-122"/>
                <a:ea typeface="微软雅黑" panose="020B0503020204020204" pitchFamily="34" charset="-122"/>
                <a:cs typeface="微软雅黑" panose="020B0503020204020204" pitchFamily="34" charset="-122"/>
              </a:rPr>
              <a:t>D:</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资本主义有很大的局限性 </a:t>
            </a:r>
            <a:endParaRPr lang="zh-CN" altLang="en-US" sz="2800" dirty="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ransition spd="med"/>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559496" y="1772816"/>
            <a:ext cx="7848872" cy="3322955"/>
          </a:xfrm>
          <a:prstGeom prst="rect">
            <a:avLst/>
          </a:prstGeom>
        </p:spPr>
        <p:txBody>
          <a:bodyPr wrap="square">
            <a:spAutoFit/>
          </a:bodyPr>
          <a:lstStyle/>
          <a:p>
            <a:pPr>
              <a:lnSpc>
                <a:spcPct val="150000"/>
              </a:lnSpc>
            </a:pPr>
            <a:r>
              <a:rPr lang="en-US" altLang="zh-CN" sz="2800"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经济危机之所以周期性爆发，其原因在于</a:t>
            </a:r>
            <a:r>
              <a:rPr lang="zh-CN" altLang="en-US" sz="2800" dirty="0" smtClean="0">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800" b="1" dirty="0" smtClean="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A</a:t>
            </a:r>
            <a:r>
              <a:rPr lang="zh-CN" altLang="en-US" sz="2800" dirty="0" smtClean="0">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2800"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lang="en-US" altLang="zh-CN" sz="2800" dirty="0">
                <a:latin typeface="微软雅黑" panose="020B0503020204020204" pitchFamily="34" charset="-122"/>
                <a:ea typeface="微软雅黑" panose="020B0503020204020204" pitchFamily="34" charset="-122"/>
                <a:cs typeface="微软雅黑" panose="020B0503020204020204" pitchFamily="34" charset="-122"/>
              </a:rPr>
              <a:t>A:</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资本主义基本矛盾运动的阶段性</a:t>
            </a:r>
            <a:endParaRPr lang="zh-CN" altLang="en-US" sz="2800"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lang="en-US" altLang="zh-CN" sz="2800" dirty="0">
                <a:latin typeface="微软雅黑" panose="020B0503020204020204" pitchFamily="34" charset="-122"/>
                <a:ea typeface="微软雅黑" panose="020B0503020204020204" pitchFamily="34" charset="-122"/>
                <a:cs typeface="微软雅黑" panose="020B0503020204020204" pitchFamily="34" charset="-122"/>
              </a:rPr>
              <a:t>B:</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资本主义不好，社会主义好</a:t>
            </a:r>
            <a:endParaRPr lang="zh-CN" altLang="en-US" sz="2800"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lang="en-US" altLang="zh-CN" sz="2800" dirty="0">
                <a:latin typeface="微软雅黑" panose="020B0503020204020204" pitchFamily="34" charset="-122"/>
                <a:ea typeface="微软雅黑" panose="020B0503020204020204" pitchFamily="34" charset="-122"/>
                <a:cs typeface="微软雅黑" panose="020B0503020204020204" pitchFamily="34" charset="-122"/>
              </a:rPr>
              <a:t>C:</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垄断的存在</a:t>
            </a:r>
            <a:endParaRPr lang="zh-CN" altLang="en-US" sz="2800"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lang="en-US" altLang="zh-CN" sz="2800" dirty="0">
                <a:latin typeface="微软雅黑" panose="020B0503020204020204" pitchFamily="34" charset="-122"/>
                <a:ea typeface="微软雅黑" panose="020B0503020204020204" pitchFamily="34" charset="-122"/>
                <a:cs typeface="微软雅黑" panose="020B0503020204020204" pitchFamily="34" charset="-122"/>
              </a:rPr>
              <a:t>D:</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资本主义有很大的局限性 </a:t>
            </a:r>
            <a:endParaRPr lang="zh-CN" altLang="en-US" sz="2800" dirty="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ransition spd="med"/>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559496" y="1772816"/>
            <a:ext cx="7848872" cy="3322955"/>
          </a:xfrm>
          <a:prstGeom prst="rect">
            <a:avLst/>
          </a:prstGeom>
        </p:spPr>
        <p:txBody>
          <a:bodyPr wrap="square">
            <a:spAutoFit/>
          </a:bodyPr>
          <a:lstStyle/>
          <a:p>
            <a:pPr>
              <a:lnSpc>
                <a:spcPct val="150000"/>
              </a:lnSpc>
            </a:pPr>
            <a:r>
              <a:rPr lang="en-US" sz="2800" dirty="0">
                <a:latin typeface="微软雅黑" panose="020B0503020204020204" pitchFamily="34" charset="-122"/>
                <a:ea typeface="微软雅黑" panose="020B0503020204020204" pitchFamily="34" charset="-122"/>
                <a:cs typeface="微软雅黑" panose="020B0503020204020204" pitchFamily="34" charset="-122"/>
              </a:rPr>
              <a:t>#</a:t>
            </a:r>
            <a:r>
              <a:rPr sz="2800" dirty="0">
                <a:latin typeface="微软雅黑" panose="020B0503020204020204" pitchFamily="34" charset="-122"/>
                <a:ea typeface="微软雅黑" panose="020B0503020204020204" pitchFamily="34" charset="-122"/>
                <a:cs typeface="微软雅黑" panose="020B0503020204020204" pitchFamily="34" charset="-122"/>
              </a:rPr>
              <a:t>资本主义经济危机从实质上说就是（ ）</a:t>
            </a:r>
            <a:endParaRPr sz="2800"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sz="2800" dirty="0">
                <a:latin typeface="微软雅黑" panose="020B0503020204020204" pitchFamily="34" charset="-122"/>
                <a:ea typeface="微软雅黑" panose="020B0503020204020204" pitchFamily="34" charset="-122"/>
                <a:cs typeface="微软雅黑" panose="020B0503020204020204" pitchFamily="34" charset="-122"/>
              </a:rPr>
              <a:t>A:生产不足的危机</a:t>
            </a:r>
            <a:endParaRPr sz="2800"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sz="2800" dirty="0">
                <a:latin typeface="微软雅黑" panose="020B0503020204020204" pitchFamily="34" charset="-122"/>
                <a:ea typeface="微软雅黑" panose="020B0503020204020204" pitchFamily="34" charset="-122"/>
                <a:cs typeface="微软雅黑" panose="020B0503020204020204" pitchFamily="34" charset="-122"/>
              </a:rPr>
              <a:t>B:买卖脱节的危机</a:t>
            </a:r>
            <a:endParaRPr sz="2800"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sz="2800" dirty="0">
                <a:latin typeface="微软雅黑" panose="020B0503020204020204" pitchFamily="34" charset="-122"/>
                <a:ea typeface="微软雅黑" panose="020B0503020204020204" pitchFamily="34" charset="-122"/>
                <a:cs typeface="微软雅黑" panose="020B0503020204020204" pitchFamily="34" charset="-122"/>
              </a:rPr>
              <a:t>C:生产绝对过剩的危机</a:t>
            </a:r>
            <a:endParaRPr sz="2800"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sz="2800" dirty="0">
                <a:latin typeface="微软雅黑" panose="020B0503020204020204" pitchFamily="34" charset="-122"/>
                <a:ea typeface="微软雅黑" panose="020B0503020204020204" pitchFamily="34" charset="-122"/>
                <a:cs typeface="微软雅黑" panose="020B0503020204020204" pitchFamily="34" charset="-122"/>
              </a:rPr>
              <a:t>D:生产相对过剩的危机</a:t>
            </a:r>
            <a:endParaRPr sz="2800" dirty="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ransition spd="med"/>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559496" y="1772816"/>
            <a:ext cx="7848872" cy="3322955"/>
          </a:xfrm>
          <a:prstGeom prst="rect">
            <a:avLst/>
          </a:prstGeom>
        </p:spPr>
        <p:txBody>
          <a:bodyPr wrap="square">
            <a:spAutoFit/>
          </a:bodyPr>
          <a:lstStyle/>
          <a:p>
            <a:pPr>
              <a:lnSpc>
                <a:spcPct val="150000"/>
              </a:lnSpc>
            </a:pPr>
            <a:r>
              <a:rPr lang="en-US" sz="2800" dirty="0">
                <a:latin typeface="微软雅黑" panose="020B0503020204020204" pitchFamily="34" charset="-122"/>
                <a:ea typeface="微软雅黑" panose="020B0503020204020204" pitchFamily="34" charset="-122"/>
                <a:cs typeface="微软雅黑" panose="020B0503020204020204" pitchFamily="34" charset="-122"/>
              </a:rPr>
              <a:t>#</a:t>
            </a:r>
            <a:r>
              <a:rPr sz="2800" dirty="0">
                <a:latin typeface="微软雅黑" panose="020B0503020204020204" pitchFamily="34" charset="-122"/>
                <a:ea typeface="微软雅黑" panose="020B0503020204020204" pitchFamily="34" charset="-122"/>
                <a:cs typeface="微软雅黑" panose="020B0503020204020204" pitchFamily="34" charset="-122"/>
              </a:rPr>
              <a:t>资本主义经济危机从实质上说就是（ </a:t>
            </a:r>
            <a:r>
              <a:rPr lang="en-US" sz="28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D</a:t>
            </a:r>
            <a:r>
              <a:rPr sz="2800" dirty="0">
                <a:latin typeface="微软雅黑" panose="020B0503020204020204" pitchFamily="34" charset="-122"/>
                <a:ea typeface="微软雅黑" panose="020B0503020204020204" pitchFamily="34" charset="-122"/>
                <a:cs typeface="微软雅黑" panose="020B0503020204020204" pitchFamily="34" charset="-122"/>
              </a:rPr>
              <a:t>）</a:t>
            </a:r>
            <a:endParaRPr sz="2800"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sz="2800" dirty="0">
                <a:latin typeface="微软雅黑" panose="020B0503020204020204" pitchFamily="34" charset="-122"/>
                <a:ea typeface="微软雅黑" panose="020B0503020204020204" pitchFamily="34" charset="-122"/>
                <a:cs typeface="微软雅黑" panose="020B0503020204020204" pitchFamily="34" charset="-122"/>
              </a:rPr>
              <a:t>A:生产不足的危机</a:t>
            </a:r>
            <a:endParaRPr sz="2800"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sz="2800" dirty="0">
                <a:latin typeface="微软雅黑" panose="020B0503020204020204" pitchFamily="34" charset="-122"/>
                <a:ea typeface="微软雅黑" panose="020B0503020204020204" pitchFamily="34" charset="-122"/>
                <a:cs typeface="微软雅黑" panose="020B0503020204020204" pitchFamily="34" charset="-122"/>
              </a:rPr>
              <a:t>B:买卖脱节的危机</a:t>
            </a:r>
            <a:endParaRPr sz="2800"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sz="2800" dirty="0">
                <a:latin typeface="微软雅黑" panose="020B0503020204020204" pitchFamily="34" charset="-122"/>
                <a:ea typeface="微软雅黑" panose="020B0503020204020204" pitchFamily="34" charset="-122"/>
                <a:cs typeface="微软雅黑" panose="020B0503020204020204" pitchFamily="34" charset="-122"/>
              </a:rPr>
              <a:t>C:生产绝对过剩的危机</a:t>
            </a:r>
            <a:endParaRPr sz="2800"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sz="28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D:生产相对过剩的危机</a:t>
            </a:r>
            <a:endParaRPr sz="28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ransition spd="med"/>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559496" y="1772816"/>
            <a:ext cx="7848872" cy="4615815"/>
          </a:xfrm>
          <a:prstGeom prst="rect">
            <a:avLst/>
          </a:prstGeom>
        </p:spPr>
        <p:txBody>
          <a:bodyPr wrap="square">
            <a:spAutoFit/>
          </a:bodyPr>
          <a:lstStyle/>
          <a:p>
            <a:pPr>
              <a:lnSpc>
                <a:spcPct val="150000"/>
              </a:lnSpc>
            </a:pPr>
            <a:r>
              <a:rPr sz="2800" dirty="0" err="1" smtClean="0">
                <a:latin typeface="微软雅黑" panose="020B0503020204020204" pitchFamily="34" charset="-122"/>
                <a:ea typeface="微软雅黑" panose="020B0503020204020204" pitchFamily="34" charset="-122"/>
                <a:cs typeface="微软雅黑" panose="020B0503020204020204" pitchFamily="34" charset="-122"/>
              </a:rPr>
              <a:t>资本主义再生产周期一般包括四个阶段</a:t>
            </a:r>
            <a:r>
              <a:rPr sz="2800" dirty="0" err="1">
                <a:latin typeface="微软雅黑" panose="020B0503020204020204" pitchFamily="34" charset="-122"/>
                <a:ea typeface="微软雅黑" panose="020B0503020204020204" pitchFamily="34" charset="-122"/>
                <a:cs typeface="微软雅黑" panose="020B0503020204020204" pitchFamily="34" charset="-122"/>
              </a:rPr>
              <a:t>：危机、萧条、复苏和高涨。这四个阶段相互联系，其中再生产周期的决定性阶段是</a:t>
            </a:r>
            <a:r>
              <a:rPr sz="2800" dirty="0">
                <a:latin typeface="微软雅黑" panose="020B0503020204020204" pitchFamily="34" charset="-122"/>
                <a:ea typeface="微软雅黑" panose="020B0503020204020204" pitchFamily="34" charset="-122"/>
                <a:cs typeface="微软雅黑" panose="020B0503020204020204" pitchFamily="34" charset="-122"/>
              </a:rPr>
              <a:t>（）</a:t>
            </a:r>
            <a:endParaRPr sz="2800"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sz="2800" dirty="0">
                <a:latin typeface="微软雅黑" panose="020B0503020204020204" pitchFamily="34" charset="-122"/>
                <a:ea typeface="微软雅黑" panose="020B0503020204020204" pitchFamily="34" charset="-122"/>
                <a:cs typeface="微软雅黑" panose="020B0503020204020204" pitchFamily="34" charset="-122"/>
              </a:rPr>
              <a:t>A:危机阶段</a:t>
            </a:r>
            <a:endParaRPr sz="2800"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sz="2800" dirty="0">
                <a:latin typeface="微软雅黑" panose="020B0503020204020204" pitchFamily="34" charset="-122"/>
                <a:ea typeface="微软雅黑" panose="020B0503020204020204" pitchFamily="34" charset="-122"/>
                <a:cs typeface="微软雅黑" panose="020B0503020204020204" pitchFamily="34" charset="-122"/>
              </a:rPr>
              <a:t>B:萧条阶段</a:t>
            </a:r>
            <a:endParaRPr sz="2800"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sz="2800" dirty="0">
                <a:latin typeface="微软雅黑" panose="020B0503020204020204" pitchFamily="34" charset="-122"/>
                <a:ea typeface="微软雅黑" panose="020B0503020204020204" pitchFamily="34" charset="-122"/>
                <a:cs typeface="微软雅黑" panose="020B0503020204020204" pitchFamily="34" charset="-122"/>
              </a:rPr>
              <a:t>C:复苏阶段</a:t>
            </a:r>
            <a:endParaRPr sz="2800"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sz="2800" dirty="0">
                <a:latin typeface="微软雅黑" panose="020B0503020204020204" pitchFamily="34" charset="-122"/>
                <a:ea typeface="微软雅黑" panose="020B0503020204020204" pitchFamily="34" charset="-122"/>
                <a:cs typeface="微软雅黑" panose="020B0503020204020204" pitchFamily="34" charset="-122"/>
              </a:rPr>
              <a:t>D:高涨阶段</a:t>
            </a:r>
            <a:endParaRPr sz="2800" dirty="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ransition spd="med"/>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559496" y="1772816"/>
            <a:ext cx="7848872" cy="4615815"/>
          </a:xfrm>
          <a:prstGeom prst="rect">
            <a:avLst/>
          </a:prstGeom>
        </p:spPr>
        <p:txBody>
          <a:bodyPr wrap="square">
            <a:spAutoFit/>
          </a:bodyPr>
          <a:lstStyle/>
          <a:p>
            <a:pPr>
              <a:lnSpc>
                <a:spcPct val="150000"/>
              </a:lnSpc>
            </a:pPr>
            <a:r>
              <a:rPr sz="2800" dirty="0" err="1" smtClean="0">
                <a:latin typeface="微软雅黑" panose="020B0503020204020204" pitchFamily="34" charset="-122"/>
                <a:ea typeface="微软雅黑" panose="020B0503020204020204" pitchFamily="34" charset="-122"/>
                <a:cs typeface="微软雅黑" panose="020B0503020204020204" pitchFamily="34" charset="-122"/>
              </a:rPr>
              <a:t>资本主义再生产周期一般包括四个阶段</a:t>
            </a:r>
            <a:r>
              <a:rPr sz="2800" dirty="0" err="1">
                <a:latin typeface="微软雅黑" panose="020B0503020204020204" pitchFamily="34" charset="-122"/>
                <a:ea typeface="微软雅黑" panose="020B0503020204020204" pitchFamily="34" charset="-122"/>
                <a:cs typeface="微软雅黑" panose="020B0503020204020204" pitchFamily="34" charset="-122"/>
              </a:rPr>
              <a:t>：危机、萧条、复苏和高涨。这四个阶段相互联系，其中再生产周期的决定性阶段是（</a:t>
            </a:r>
            <a:r>
              <a:rPr lang="en-US" sz="2800" b="1" dirty="0" err="1">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A</a:t>
            </a:r>
            <a:r>
              <a:rPr sz="2800" dirty="0">
                <a:latin typeface="微软雅黑" panose="020B0503020204020204" pitchFamily="34" charset="-122"/>
                <a:ea typeface="微软雅黑" panose="020B0503020204020204" pitchFamily="34" charset="-122"/>
                <a:cs typeface="微软雅黑" panose="020B0503020204020204" pitchFamily="34" charset="-122"/>
              </a:rPr>
              <a:t>）</a:t>
            </a:r>
            <a:endParaRPr sz="2800"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sz="28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A:危机阶段</a:t>
            </a:r>
            <a:endParaRPr sz="2800"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sz="2800" dirty="0">
                <a:latin typeface="微软雅黑" panose="020B0503020204020204" pitchFamily="34" charset="-122"/>
                <a:ea typeface="微软雅黑" panose="020B0503020204020204" pitchFamily="34" charset="-122"/>
                <a:cs typeface="微软雅黑" panose="020B0503020204020204" pitchFamily="34" charset="-122"/>
              </a:rPr>
              <a:t>B:萧条阶段</a:t>
            </a:r>
            <a:endParaRPr sz="2800"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sz="2800" dirty="0">
                <a:latin typeface="微软雅黑" panose="020B0503020204020204" pitchFamily="34" charset="-122"/>
                <a:ea typeface="微软雅黑" panose="020B0503020204020204" pitchFamily="34" charset="-122"/>
                <a:cs typeface="微软雅黑" panose="020B0503020204020204" pitchFamily="34" charset="-122"/>
              </a:rPr>
              <a:t>C:复苏阶段</a:t>
            </a:r>
            <a:endParaRPr sz="2800"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sz="2800" dirty="0">
                <a:latin typeface="微软雅黑" panose="020B0503020204020204" pitchFamily="34" charset="-122"/>
                <a:ea typeface="微软雅黑" panose="020B0503020204020204" pitchFamily="34" charset="-122"/>
                <a:cs typeface="微软雅黑" panose="020B0503020204020204" pitchFamily="34" charset="-122"/>
              </a:rPr>
              <a:t>D:高涨阶段</a:t>
            </a:r>
            <a:endParaRPr sz="2800" dirty="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ransition spd="med"/>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图表 1"/>
          <p:cNvGraphicFramePr/>
          <p:nvPr/>
        </p:nvGraphicFramePr>
        <p:xfrm>
          <a:off x="263352" y="658118"/>
          <a:ext cx="11737304" cy="5800192"/>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3" name="标题 1"/>
          <p:cNvSpPr txBox="1"/>
          <p:nvPr/>
        </p:nvSpPr>
        <p:spPr>
          <a:xfrm>
            <a:off x="1033921" y="335553"/>
            <a:ext cx="6768752" cy="645130"/>
          </a:xfrm>
          <a:prstGeom prst="rect">
            <a:avLst/>
          </a:prstGeom>
        </p:spPr>
        <p:txBody>
          <a:bodyPr/>
          <a:lstStyle>
            <a:lvl1pPr algn="l" defTabSz="913130" rtl="0" eaLnBrk="1" latinLnBrk="0" hangingPunct="1">
              <a:spcBef>
                <a:spcPct val="0"/>
              </a:spcBef>
              <a:buNone/>
              <a:defRPr lang="zh-CN" altLang="en-US" sz="1200" kern="1200" baseline="0" smtClean="0">
                <a:solidFill>
                  <a:schemeClr val="tx1"/>
                </a:solidFill>
                <a:latin typeface="+mj-lt"/>
                <a:ea typeface="+mj-ea"/>
                <a:cs typeface="+mj-cs"/>
              </a:defRPr>
            </a:lvl1pPr>
          </a:lstStyle>
          <a:p>
            <a:r>
              <a:rPr lang="zh-CN" altLang="en-US" sz="2800" dirty="0" smtClean="0">
                <a:latin typeface="微软雅黑" panose="020B0503020204020204" pitchFamily="34" charset="-122"/>
                <a:ea typeface="微软雅黑" panose="020B0503020204020204" pitchFamily="34" charset="-122"/>
                <a:cs typeface="微软雅黑" panose="020B0503020204020204" pitchFamily="34" charset="-122"/>
              </a:rPr>
              <a:t>第三节 资本</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的流通过程和剩余价值的分配</a:t>
            </a:r>
            <a:endParaRPr lang="zh-CN" altLang="en-US" sz="2800" dirty="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559496" y="1988840"/>
            <a:ext cx="7584504" cy="3322955"/>
          </a:xfrm>
          <a:prstGeom prst="rect">
            <a:avLst/>
          </a:prstGeom>
        </p:spPr>
        <p:txBody>
          <a:bodyPr wrap="square">
            <a:spAutoFit/>
          </a:bodyPr>
          <a:lstStyle/>
          <a:p>
            <a:pPr algn="l">
              <a:lnSpc>
                <a:spcPct val="150000"/>
              </a:lnSpc>
            </a:pPr>
            <a:r>
              <a:rPr lang="en-US" altLang="zh-CN" sz="2800" dirty="0" smtClean="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800" dirty="0" smtClean="0">
                <a:latin typeface="微软雅黑" panose="020B0503020204020204" pitchFamily="34" charset="-122"/>
                <a:ea typeface="微软雅黑" panose="020B0503020204020204" pitchFamily="34" charset="-122"/>
                <a:cs typeface="微软雅黑" panose="020B0503020204020204" pitchFamily="34" charset="-122"/>
              </a:rPr>
              <a:t>货币</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转化为资本的关键是（ </a:t>
            </a:r>
            <a:r>
              <a:rPr lang="en-US" altLang="zh-CN" sz="2800" dirty="0" smtClean="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A</a:t>
            </a:r>
            <a:r>
              <a:rPr lang="zh-CN" altLang="en-US" sz="2800" dirty="0" smtClean="0">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2800" dirty="0">
              <a:latin typeface="微软雅黑" panose="020B0503020204020204" pitchFamily="34" charset="-122"/>
              <a:ea typeface="微软雅黑" panose="020B0503020204020204" pitchFamily="34" charset="-122"/>
              <a:cs typeface="微软雅黑" panose="020B0503020204020204" pitchFamily="34" charset="-122"/>
            </a:endParaRPr>
          </a:p>
          <a:p>
            <a:pPr algn="l">
              <a:lnSpc>
                <a:spcPct val="150000"/>
              </a:lnSpc>
            </a:pPr>
            <a:r>
              <a:rPr lang="en-US" altLang="zh-CN" sz="28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A:​</a:t>
            </a:r>
            <a:r>
              <a:rPr lang="zh-CN" altLang="en-US" sz="28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劳动力成为</a:t>
            </a:r>
            <a:r>
              <a:rPr lang="zh-CN" altLang="en-US" sz="2800" dirty="0" smtClean="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商品</a:t>
            </a:r>
            <a:endParaRPr lang="zh-CN" altLang="en-US" sz="28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a:p>
            <a:pPr algn="l">
              <a:lnSpc>
                <a:spcPct val="150000"/>
              </a:lnSpc>
            </a:pPr>
            <a:r>
              <a:rPr lang="en-US" altLang="zh-CN" sz="2800" dirty="0">
                <a:latin typeface="微软雅黑" panose="020B0503020204020204" pitchFamily="34" charset="-122"/>
                <a:ea typeface="微软雅黑" panose="020B0503020204020204" pitchFamily="34" charset="-122"/>
                <a:cs typeface="微软雅黑" panose="020B0503020204020204" pitchFamily="34" charset="-122"/>
              </a:rPr>
              <a:t>B:​</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生产资料可以</a:t>
            </a:r>
            <a:r>
              <a:rPr lang="zh-CN" altLang="en-US" sz="2800" dirty="0" smtClean="0">
                <a:latin typeface="微软雅黑" panose="020B0503020204020204" pitchFamily="34" charset="-122"/>
                <a:ea typeface="微软雅黑" panose="020B0503020204020204" pitchFamily="34" charset="-122"/>
                <a:cs typeface="微软雅黑" panose="020B0503020204020204" pitchFamily="34" charset="-122"/>
              </a:rPr>
              <a:t>买卖</a:t>
            </a:r>
            <a:endParaRPr lang="zh-CN" altLang="en-US" sz="2800" dirty="0">
              <a:latin typeface="微软雅黑" panose="020B0503020204020204" pitchFamily="34" charset="-122"/>
              <a:ea typeface="微软雅黑" panose="020B0503020204020204" pitchFamily="34" charset="-122"/>
              <a:cs typeface="微软雅黑" panose="020B0503020204020204" pitchFamily="34" charset="-122"/>
            </a:endParaRPr>
          </a:p>
          <a:p>
            <a:pPr algn="l">
              <a:lnSpc>
                <a:spcPct val="150000"/>
              </a:lnSpc>
            </a:pPr>
            <a:r>
              <a:rPr lang="en-US" altLang="zh-CN" sz="2800" dirty="0">
                <a:latin typeface="微软雅黑" panose="020B0503020204020204" pitchFamily="34" charset="-122"/>
                <a:ea typeface="微软雅黑" panose="020B0503020204020204" pitchFamily="34" charset="-122"/>
                <a:cs typeface="微软雅黑" panose="020B0503020204020204" pitchFamily="34" charset="-122"/>
              </a:rPr>
              <a:t>C:</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货币是</a:t>
            </a:r>
            <a:r>
              <a:rPr lang="zh-CN" altLang="en-US" sz="2800" dirty="0" smtClean="0">
                <a:latin typeface="微软雅黑" panose="020B0503020204020204" pitchFamily="34" charset="-122"/>
                <a:ea typeface="微软雅黑" panose="020B0503020204020204" pitchFamily="34" charset="-122"/>
                <a:cs typeface="微软雅黑" panose="020B0503020204020204" pitchFamily="34" charset="-122"/>
              </a:rPr>
              <a:t>一般等价物（否）</a:t>
            </a:r>
            <a:endParaRPr lang="zh-CN" altLang="en-US" sz="2800" dirty="0">
              <a:latin typeface="微软雅黑" panose="020B0503020204020204" pitchFamily="34" charset="-122"/>
              <a:ea typeface="微软雅黑" panose="020B0503020204020204" pitchFamily="34" charset="-122"/>
              <a:cs typeface="微软雅黑" panose="020B0503020204020204" pitchFamily="34" charset="-122"/>
            </a:endParaRPr>
          </a:p>
          <a:p>
            <a:pPr algn="l">
              <a:lnSpc>
                <a:spcPct val="150000"/>
              </a:lnSpc>
            </a:pPr>
            <a:r>
              <a:rPr lang="en-US" altLang="zh-CN" sz="2800" dirty="0">
                <a:latin typeface="微软雅黑" panose="020B0503020204020204" pitchFamily="34" charset="-122"/>
                <a:ea typeface="微软雅黑" panose="020B0503020204020204" pitchFamily="34" charset="-122"/>
                <a:cs typeface="微软雅黑" panose="020B0503020204020204" pitchFamily="34" charset="-122"/>
              </a:rPr>
              <a:t>D:</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货币是社会财富的一般代表</a:t>
            </a:r>
            <a:endParaRPr lang="zh-CN" altLang="en-US" sz="2800" dirty="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ransition spd="med"/>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911424" y="1556792"/>
            <a:ext cx="10801200" cy="2554545"/>
          </a:xfrm>
          <a:prstGeom prst="rect">
            <a:avLst/>
          </a:prstGeom>
        </p:spPr>
        <p:txBody>
          <a:bodyPr wrap="square">
            <a:spAutoFit/>
          </a:bodyPr>
          <a:lstStyle/>
          <a:p>
            <a:pPr>
              <a:lnSpc>
                <a:spcPct val="200000"/>
              </a:lnSpc>
            </a:pPr>
            <a:r>
              <a:rPr lang="zh-CN" altLang="en-US" sz="2000" dirty="0" smtClean="0">
                <a:latin typeface="微软雅黑" panose="020B0503020204020204" pitchFamily="34" charset="-122"/>
                <a:ea typeface="微软雅黑" panose="020B0503020204020204" pitchFamily="34" charset="-122"/>
                <a:cs typeface="微软雅黑" panose="020B0503020204020204" pitchFamily="34" charset="-122"/>
              </a:rPr>
              <a:t>剩余价值</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的分配</a:t>
            </a:r>
            <a:r>
              <a:rPr lang="zh-CN" altLang="en-US" sz="2000" b="1" dirty="0" smtClean="0">
                <a:solidFill>
                  <a:srgbClr val="00B050"/>
                </a:solidFill>
                <a:latin typeface="微软雅黑" panose="020B0503020204020204" pitchFamily="34" charset="-122"/>
                <a:ea typeface="微软雅黑" panose="020B0503020204020204" pitchFamily="34" charset="-122"/>
                <a:cs typeface="微软雅黑" panose="020B0503020204020204" pitchFamily="34" charset="-122"/>
              </a:rPr>
              <a:t>（了解）</a:t>
            </a:r>
            <a:r>
              <a:rPr lang="en-US" altLang="zh-CN" sz="2000" b="1" dirty="0" smtClean="0">
                <a:solidFill>
                  <a:srgbClr val="00B050"/>
                </a:solidFill>
                <a:latin typeface="微软雅黑" panose="020B0503020204020204" pitchFamily="34" charset="-122"/>
                <a:ea typeface="微软雅黑" panose="020B0503020204020204" pitchFamily="34" charset="-122"/>
                <a:cs typeface="微软雅黑" panose="020B0503020204020204" pitchFamily="34" charset="-122"/>
              </a:rPr>
              <a:t> </a:t>
            </a:r>
            <a:endParaRPr lang="en-US" altLang="zh-CN" sz="2000" b="1" dirty="0">
              <a:solidFill>
                <a:srgbClr val="00B050"/>
              </a:solidFill>
              <a:latin typeface="微软雅黑" panose="020B0503020204020204" pitchFamily="34" charset="-122"/>
              <a:ea typeface="微软雅黑" panose="020B0503020204020204" pitchFamily="34" charset="-122"/>
              <a:cs typeface="微软雅黑" panose="020B0503020204020204" pitchFamily="34" charset="-122"/>
            </a:endParaRPr>
          </a:p>
          <a:p>
            <a:pPr marL="457200" indent="-457200">
              <a:lnSpc>
                <a:spcPct val="200000"/>
              </a:lnSpc>
              <a:buFont typeface="+mj-lt"/>
              <a:buAutoNum type="arabicPeriod"/>
            </a:pPr>
            <a:r>
              <a:rPr lang="zh-CN" altLang="zh-CN" sz="2000" dirty="0">
                <a:latin typeface="微软雅黑" panose="020B0503020204020204" pitchFamily="34" charset="-122"/>
                <a:ea typeface="微软雅黑" panose="020B0503020204020204" pitchFamily="34" charset="-122"/>
                <a:cs typeface="微软雅黑" panose="020B0503020204020204" pitchFamily="34" charset="-122"/>
              </a:rPr>
              <a:t>资本的具体形式</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a:t>
            </a:r>
            <a:r>
              <a:rPr lang="zh-CN" altLang="zh-CN" sz="2000" dirty="0">
                <a:latin typeface="微软雅黑" panose="020B0503020204020204" pitchFamily="34" charset="-122"/>
                <a:ea typeface="微软雅黑" panose="020B0503020204020204" pitchFamily="34" charset="-122"/>
                <a:cs typeface="微软雅黑" panose="020B0503020204020204" pitchFamily="34" charset="-122"/>
              </a:rPr>
              <a:t>产业资本、商业资本、借贷资本</a:t>
            </a:r>
            <a:r>
              <a:rPr lang="en-US" altLang="zh-CN" sz="2000" dirty="0">
                <a:latin typeface="微软雅黑" panose="020B0503020204020204" pitchFamily="34" charset="-122"/>
                <a:ea typeface="微软雅黑" panose="020B0503020204020204" pitchFamily="34" charset="-122"/>
                <a:cs typeface="微软雅黑" panose="020B0503020204020204" pitchFamily="34" charset="-122"/>
              </a:rPr>
              <a:t>(</a:t>
            </a:r>
            <a:r>
              <a:rPr lang="zh-CN" altLang="zh-CN" sz="2000" dirty="0">
                <a:latin typeface="微软雅黑" panose="020B0503020204020204" pitchFamily="34" charset="-122"/>
                <a:ea typeface="微软雅黑" panose="020B0503020204020204" pitchFamily="34" charset="-122"/>
                <a:cs typeface="微软雅黑" panose="020B0503020204020204" pitchFamily="34" charset="-122"/>
              </a:rPr>
              <a:t>其中包括银行资本</a:t>
            </a:r>
            <a:r>
              <a:rPr lang="en-US" altLang="zh-CN" sz="2000" dirty="0" smtClean="0">
                <a:latin typeface="微软雅黑" panose="020B0503020204020204" pitchFamily="34" charset="-122"/>
                <a:ea typeface="微软雅黑" panose="020B0503020204020204" pitchFamily="34" charset="-122"/>
                <a:cs typeface="微软雅黑" panose="020B0503020204020204" pitchFamily="34" charset="-122"/>
              </a:rPr>
              <a:t>)</a:t>
            </a:r>
            <a:endParaRPr lang="en-US" altLang="zh-CN" sz="2000" dirty="0">
              <a:latin typeface="微软雅黑" panose="020B0503020204020204" pitchFamily="34" charset="-122"/>
              <a:ea typeface="微软雅黑" panose="020B0503020204020204" pitchFamily="34" charset="-122"/>
              <a:cs typeface="微软雅黑" panose="020B0503020204020204" pitchFamily="34" charset="-122"/>
            </a:endParaRPr>
          </a:p>
          <a:p>
            <a:pPr marL="457200" indent="-457200">
              <a:lnSpc>
                <a:spcPct val="200000"/>
              </a:lnSpc>
              <a:buFont typeface="+mj-lt"/>
              <a:buAutoNum type="arabicPeriod"/>
            </a:pPr>
            <a:r>
              <a:rPr lang="zh-CN" altLang="zh-CN" sz="2000" dirty="0">
                <a:latin typeface="微软雅黑" panose="020B0503020204020204" pitchFamily="34" charset="-122"/>
                <a:ea typeface="微软雅黑" panose="020B0503020204020204" pitchFamily="34" charset="-122"/>
                <a:cs typeface="微软雅黑" panose="020B0503020204020204" pitchFamily="34" charset="-122"/>
              </a:rPr>
              <a:t>剩余价值</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的</a:t>
            </a:r>
            <a:r>
              <a:rPr lang="zh-CN" altLang="zh-CN" sz="2000" dirty="0">
                <a:latin typeface="微软雅黑" panose="020B0503020204020204" pitchFamily="34" charset="-122"/>
                <a:ea typeface="微软雅黑" panose="020B0503020204020204" pitchFamily="34" charset="-122"/>
                <a:cs typeface="微软雅黑" panose="020B0503020204020204" pitchFamily="34" charset="-122"/>
              </a:rPr>
              <a:t>具体形式</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a:t>
            </a:r>
            <a:r>
              <a:rPr lang="zh-CN" altLang="zh-CN" sz="20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产业利润、商业利润、借贷利息、银行利润、农业地租</a:t>
            </a:r>
            <a:r>
              <a:rPr lang="zh-CN" altLang="zh-CN" sz="2000" dirty="0">
                <a:latin typeface="微软雅黑" panose="020B0503020204020204" pitchFamily="34" charset="-122"/>
                <a:ea typeface="微软雅黑" panose="020B0503020204020204" pitchFamily="34" charset="-122"/>
                <a:cs typeface="微软雅黑" panose="020B0503020204020204" pitchFamily="34" charset="-122"/>
              </a:rPr>
              <a:t>等</a:t>
            </a:r>
            <a:r>
              <a:rPr lang="zh-CN" altLang="zh-CN" sz="2000" dirty="0" smtClean="0">
                <a:latin typeface="微软雅黑" panose="020B0503020204020204" pitchFamily="34" charset="-122"/>
                <a:ea typeface="微软雅黑" panose="020B0503020204020204" pitchFamily="34" charset="-122"/>
                <a:cs typeface="微软雅黑" panose="020B0503020204020204" pitchFamily="34" charset="-122"/>
              </a:rPr>
              <a:t>形式</a:t>
            </a:r>
            <a:endParaRPr lang="zh-CN" altLang="zh-CN" sz="2000" dirty="0">
              <a:latin typeface="微软雅黑" panose="020B0503020204020204" pitchFamily="34" charset="-122"/>
              <a:ea typeface="微软雅黑" panose="020B0503020204020204" pitchFamily="34" charset="-122"/>
              <a:cs typeface="微软雅黑" panose="020B0503020204020204" pitchFamily="34" charset="-122"/>
            </a:endParaRPr>
          </a:p>
          <a:p>
            <a:endParaRPr lang="zh-CN" altLang="en-US" sz="2000" dirty="0">
              <a:latin typeface="微软雅黑" panose="020B0503020204020204" pitchFamily="34" charset="-122"/>
              <a:ea typeface="微软雅黑" panose="020B0503020204020204" pitchFamily="34" charset="-122"/>
              <a:cs typeface="微软雅黑" panose="020B0503020204020204" pitchFamily="34" charset="-122"/>
            </a:endParaRPr>
          </a:p>
          <a:p>
            <a:endParaRPr lang="zh-CN" altLang="en-US" sz="2000" dirty="0">
              <a:latin typeface="微软雅黑" panose="020B0503020204020204" pitchFamily="34" charset="-122"/>
              <a:ea typeface="微软雅黑" panose="020B0503020204020204" pitchFamily="34" charset="-122"/>
              <a:cs typeface="微软雅黑" panose="020B0503020204020204" pitchFamily="34" charset="-122"/>
            </a:endParaRPr>
          </a:p>
        </p:txBody>
      </p:sp>
      <p:graphicFrame>
        <p:nvGraphicFramePr>
          <p:cNvPr id="5" name="图表 4"/>
          <p:cNvGraphicFramePr/>
          <p:nvPr/>
        </p:nvGraphicFramePr>
        <p:xfrm>
          <a:off x="7826829" y="4192"/>
          <a:ext cx="4365171" cy="1175657"/>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4" name="标题 1"/>
          <p:cNvSpPr txBox="1"/>
          <p:nvPr/>
        </p:nvSpPr>
        <p:spPr>
          <a:xfrm>
            <a:off x="934943" y="370701"/>
            <a:ext cx="6768752" cy="645130"/>
          </a:xfrm>
          <a:prstGeom prst="rect">
            <a:avLst/>
          </a:prstGeom>
        </p:spPr>
        <p:txBody>
          <a:bodyPr/>
          <a:lstStyle>
            <a:lvl1pPr algn="l" defTabSz="913130" rtl="0" eaLnBrk="1" latinLnBrk="0" hangingPunct="1">
              <a:spcBef>
                <a:spcPct val="0"/>
              </a:spcBef>
              <a:buNone/>
              <a:defRPr lang="zh-CN" altLang="en-US" sz="1200" kern="1200" baseline="0" smtClean="0">
                <a:solidFill>
                  <a:schemeClr val="tx1"/>
                </a:solidFill>
                <a:latin typeface="+mj-lt"/>
                <a:ea typeface="+mj-ea"/>
                <a:cs typeface="+mj-cs"/>
              </a:defRPr>
            </a:lvl1pPr>
          </a:lstStyle>
          <a:p>
            <a:r>
              <a:rPr lang="zh-CN" altLang="en-US" sz="2800" dirty="0" smtClean="0">
                <a:latin typeface="微软雅黑" panose="020B0503020204020204" pitchFamily="34" charset="-122"/>
                <a:ea typeface="微软雅黑" panose="020B0503020204020204" pitchFamily="34" charset="-122"/>
                <a:cs typeface="微软雅黑" panose="020B0503020204020204" pitchFamily="34" charset="-122"/>
              </a:rPr>
              <a:t>第三节 资本</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的流通过程和剩余价值的分配</a:t>
            </a:r>
            <a:endParaRPr lang="zh-CN" altLang="en-US" sz="2800" dirty="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2" name="图片 1"/>
          <p:cNvPicPr>
            <a:picLocks noChangeAspect="1"/>
          </p:cNvPicPr>
          <p:nvPr/>
        </p:nvPicPr>
        <p:blipFill>
          <a:blip r:embed="rId6"/>
          <a:stretch>
            <a:fillRect/>
          </a:stretch>
        </p:blipFill>
        <p:spPr>
          <a:xfrm>
            <a:off x="3609340" y="4215765"/>
            <a:ext cx="3180715" cy="2049780"/>
          </a:xfrm>
          <a:prstGeom prst="rect">
            <a:avLst/>
          </a:prstGeom>
        </p:spPr>
      </p:pic>
      <p:sp>
        <p:nvSpPr>
          <p:cNvPr id="6" name="文本框 5"/>
          <p:cNvSpPr txBox="1"/>
          <p:nvPr/>
        </p:nvSpPr>
        <p:spPr>
          <a:xfrm>
            <a:off x="934720" y="4111625"/>
            <a:ext cx="2540000" cy="1938020"/>
          </a:xfrm>
          <a:prstGeom prst="rect">
            <a:avLst/>
          </a:prstGeom>
          <a:noFill/>
        </p:spPr>
        <p:txBody>
          <a:bodyPr wrap="square" rtlCol="0" anchor="t">
            <a:spAutoFit/>
          </a:bodyPr>
          <a:lstStyle/>
          <a:p>
            <a:pPr>
              <a:lnSpc>
                <a:spcPct val="150000"/>
              </a:lnSpc>
            </a:pPr>
            <a:r>
              <a:rPr lang="zh-CN" altLang="en-US" sz="2000" dirty="0" smtClean="0">
                <a:latin typeface="等线" panose="02010600030101010101" pitchFamily="2" charset="-122"/>
                <a:ea typeface="等线" panose="02010600030101010101" pitchFamily="2" charset="-122"/>
              </a:rPr>
              <a:t>银行资本家的自有资本的银行利润在数量上通常（</a:t>
            </a:r>
            <a:r>
              <a:rPr lang="zh-CN" altLang="en-US" sz="2000" b="1" dirty="0" smtClean="0">
                <a:solidFill>
                  <a:srgbClr val="FF0000"/>
                </a:solidFill>
                <a:latin typeface="等线" panose="02010600030101010101" pitchFamily="2" charset="-122"/>
                <a:ea typeface="等线" panose="02010600030101010101" pitchFamily="2" charset="-122"/>
              </a:rPr>
              <a:t>相当于平均利润</a:t>
            </a:r>
            <a:r>
              <a:rPr lang="en-US" altLang="zh-CN" sz="2000" dirty="0" smtClean="0">
                <a:latin typeface="等线" panose="02010600030101010101" pitchFamily="2" charset="-122"/>
                <a:ea typeface="等线" panose="02010600030101010101" pitchFamily="2" charset="-122"/>
              </a:rPr>
              <a:t>)</a:t>
            </a:r>
            <a:endParaRPr lang="en-US" altLang="zh-CN" sz="2000" dirty="0" smtClean="0">
              <a:latin typeface="等线" panose="02010600030101010101" pitchFamily="2" charset="-122"/>
              <a:ea typeface="等线" panose="02010600030101010101" pitchFamily="2" charset="-122"/>
            </a:endParaRPr>
          </a:p>
        </p:txBody>
      </p:sp>
      <p:sp>
        <p:nvSpPr>
          <p:cNvPr id="7" name="文本框 6"/>
          <p:cNvSpPr txBox="1"/>
          <p:nvPr/>
        </p:nvSpPr>
        <p:spPr>
          <a:xfrm>
            <a:off x="7420610" y="3473450"/>
            <a:ext cx="3077210" cy="2861310"/>
          </a:xfrm>
          <a:prstGeom prst="rect">
            <a:avLst/>
          </a:prstGeom>
          <a:noFill/>
        </p:spPr>
        <p:txBody>
          <a:bodyPr wrap="square" rtlCol="0" anchor="t">
            <a:spAutoFit/>
          </a:bodyPr>
          <a:lstStyle/>
          <a:p>
            <a:pPr>
              <a:lnSpc>
                <a:spcPct val="150000"/>
              </a:lnSpc>
            </a:pPr>
            <a:endParaRPr lang="zh-CN" altLang="en-US" sz="2000" dirty="0" smtClean="0">
              <a:latin typeface="等线" panose="02010600030101010101" pitchFamily="2" charset="-122"/>
              <a:ea typeface="等线" panose="02010600030101010101" pitchFamily="2" charset="-122"/>
            </a:endParaRPr>
          </a:p>
          <a:p>
            <a:pPr>
              <a:lnSpc>
                <a:spcPct val="150000"/>
              </a:lnSpc>
            </a:pPr>
            <a:r>
              <a:rPr lang="zh-CN" altLang="en-US" sz="2000" dirty="0" smtClean="0">
                <a:latin typeface="等线" panose="02010600030101010101" pitchFamily="2" charset="-122"/>
                <a:ea typeface="等线" panose="02010600030101010101" pitchFamily="2" charset="-122"/>
              </a:rPr>
              <a:t>商业利润是产业资本家让渡给商业资本家的一部分剩余价值，它的来源是</a:t>
            </a:r>
            <a:r>
              <a:rPr lang="zh-CN" altLang="en-US" sz="2000" u="sng" dirty="0" smtClean="0">
                <a:latin typeface="等线" panose="02010600030101010101" pitchFamily="2" charset="-122"/>
                <a:ea typeface="等线" panose="02010600030101010101" pitchFamily="2" charset="-122"/>
              </a:rPr>
              <a:t>产业部门的工人创造的剩余价值。</a:t>
            </a:r>
            <a:endParaRPr lang="zh-CN" altLang="en-US" sz="2000" u="sng" dirty="0" smtClean="0">
              <a:latin typeface="等线" panose="02010600030101010101" pitchFamily="2" charset="-122"/>
              <a:ea typeface="等线" panose="02010600030101010101" pitchFamily="2" charset="-122"/>
            </a:endParaRPr>
          </a:p>
        </p:txBody>
      </p:sp>
    </p:spTree>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559496" y="1772816"/>
            <a:ext cx="7848872" cy="3322955"/>
          </a:xfrm>
          <a:prstGeom prst="rect">
            <a:avLst/>
          </a:prstGeom>
        </p:spPr>
        <p:txBody>
          <a:bodyPr wrap="square">
            <a:spAutoFit/>
          </a:bodyPr>
          <a:lstStyle/>
          <a:p>
            <a:pPr>
              <a:lnSpc>
                <a:spcPct val="150000"/>
              </a:lnSpc>
            </a:pPr>
            <a:r>
              <a:rPr lang="en-US" sz="2800">
                <a:latin typeface="微软雅黑" panose="020B0503020204020204" pitchFamily="34" charset="-122"/>
                <a:ea typeface="微软雅黑" panose="020B0503020204020204" pitchFamily="34" charset="-122"/>
                <a:cs typeface="微软雅黑" panose="020B0503020204020204" pitchFamily="34" charset="-122"/>
              </a:rPr>
              <a:t>##</a:t>
            </a:r>
            <a:r>
              <a:rPr sz="2800">
                <a:latin typeface="微软雅黑" panose="020B0503020204020204" pitchFamily="34" charset="-122"/>
                <a:ea typeface="微软雅黑" panose="020B0503020204020204" pitchFamily="34" charset="-122"/>
                <a:cs typeface="微软雅黑" panose="020B0503020204020204" pitchFamily="34" charset="-122"/>
                <a:sym typeface="+mn-ea"/>
              </a:rPr>
              <a:t>商业</a:t>
            </a:r>
            <a:r>
              <a:rPr sz="2800">
                <a:latin typeface="微软雅黑" panose="020B0503020204020204" pitchFamily="34" charset="-122"/>
                <a:ea typeface="微软雅黑" panose="020B0503020204020204" pitchFamily="34" charset="-122"/>
                <a:cs typeface="微软雅黑" panose="020B0503020204020204" pitchFamily="34" charset="-122"/>
              </a:rPr>
              <a:t>利润的真正来源是（）</a:t>
            </a:r>
            <a:endParaRPr sz="2800">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sz="2800">
                <a:latin typeface="微软雅黑" panose="020B0503020204020204" pitchFamily="34" charset="-122"/>
                <a:ea typeface="微软雅黑" panose="020B0503020204020204" pitchFamily="34" charset="-122"/>
                <a:cs typeface="微软雅黑" panose="020B0503020204020204" pitchFamily="34" charset="-122"/>
              </a:rPr>
              <a:t>A:商品流通领域中商品的加价</a:t>
            </a:r>
            <a:endParaRPr sz="2800">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sz="2800">
                <a:latin typeface="微软雅黑" panose="020B0503020204020204" pitchFamily="34" charset="-122"/>
                <a:ea typeface="微软雅黑" panose="020B0503020204020204" pitchFamily="34" charset="-122"/>
                <a:cs typeface="微软雅黑" panose="020B0503020204020204" pitchFamily="34" charset="-122"/>
              </a:rPr>
              <a:t>B:商业店员所创造的剩余价值</a:t>
            </a:r>
            <a:endParaRPr sz="2800">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sz="2800">
                <a:latin typeface="微软雅黑" panose="020B0503020204020204" pitchFamily="34" charset="-122"/>
                <a:ea typeface="微软雅黑" panose="020B0503020204020204" pitchFamily="34" charset="-122"/>
                <a:cs typeface="微软雅黑" panose="020B0503020204020204" pitchFamily="34" charset="-122"/>
              </a:rPr>
              <a:t>C:商业资本家在商品买卖中贱买贵卖</a:t>
            </a:r>
            <a:endParaRPr sz="2800">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sz="2800">
                <a:latin typeface="微软雅黑" panose="020B0503020204020204" pitchFamily="34" charset="-122"/>
                <a:ea typeface="微软雅黑" panose="020B0503020204020204" pitchFamily="34" charset="-122"/>
                <a:cs typeface="微软雅黑" panose="020B0503020204020204" pitchFamily="34" charset="-122"/>
              </a:rPr>
              <a:t>D:产业工人创造的剩余价值的一部分</a:t>
            </a:r>
            <a:endParaRPr sz="280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ransition spd="med"/>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559496" y="1772816"/>
            <a:ext cx="7848872" cy="3322955"/>
          </a:xfrm>
          <a:prstGeom prst="rect">
            <a:avLst/>
          </a:prstGeom>
        </p:spPr>
        <p:txBody>
          <a:bodyPr wrap="square">
            <a:spAutoFit/>
          </a:bodyPr>
          <a:lstStyle/>
          <a:p>
            <a:pPr>
              <a:lnSpc>
                <a:spcPct val="150000"/>
              </a:lnSpc>
            </a:pPr>
            <a:r>
              <a:rPr lang="en-US" sz="2800">
                <a:latin typeface="微软雅黑" panose="020B0503020204020204" pitchFamily="34" charset="-122"/>
                <a:ea typeface="微软雅黑" panose="020B0503020204020204" pitchFamily="34" charset="-122"/>
                <a:cs typeface="微软雅黑" panose="020B0503020204020204" pitchFamily="34" charset="-122"/>
              </a:rPr>
              <a:t>##</a:t>
            </a:r>
            <a:r>
              <a:rPr sz="2800">
                <a:latin typeface="微软雅黑" panose="020B0503020204020204" pitchFamily="34" charset="-122"/>
                <a:ea typeface="微软雅黑" panose="020B0503020204020204" pitchFamily="34" charset="-122"/>
                <a:cs typeface="微软雅黑" panose="020B0503020204020204" pitchFamily="34" charset="-122"/>
                <a:sym typeface="+mn-ea"/>
              </a:rPr>
              <a:t>商业利</a:t>
            </a:r>
            <a:r>
              <a:rPr sz="2800">
                <a:latin typeface="微软雅黑" panose="020B0503020204020204" pitchFamily="34" charset="-122"/>
                <a:ea typeface="微软雅黑" panose="020B0503020204020204" pitchFamily="34" charset="-122"/>
                <a:cs typeface="微软雅黑" panose="020B0503020204020204" pitchFamily="34" charset="-122"/>
              </a:rPr>
              <a:t>润的真正来源是（）</a:t>
            </a:r>
            <a:endParaRPr sz="2800">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sz="2800">
                <a:latin typeface="微软雅黑" panose="020B0503020204020204" pitchFamily="34" charset="-122"/>
                <a:ea typeface="微软雅黑" panose="020B0503020204020204" pitchFamily="34" charset="-122"/>
                <a:cs typeface="微软雅黑" panose="020B0503020204020204" pitchFamily="34" charset="-122"/>
              </a:rPr>
              <a:t>A:商品流通领域中商品的加价</a:t>
            </a:r>
            <a:endParaRPr sz="2800">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sz="2800">
                <a:latin typeface="微软雅黑" panose="020B0503020204020204" pitchFamily="34" charset="-122"/>
                <a:ea typeface="微软雅黑" panose="020B0503020204020204" pitchFamily="34" charset="-122"/>
                <a:cs typeface="微软雅黑" panose="020B0503020204020204" pitchFamily="34" charset="-122"/>
              </a:rPr>
              <a:t>B:商业店员所创造的剩余价值</a:t>
            </a:r>
            <a:r>
              <a:rPr lang="en-US" sz="280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80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否</a:t>
            </a:r>
            <a:r>
              <a:rPr lang="en-US" sz="280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a:t>
            </a:r>
            <a:endParaRPr sz="2800">
              <a:solidFill>
                <a:srgbClr val="C00000"/>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sz="2800">
                <a:latin typeface="微软雅黑" panose="020B0503020204020204" pitchFamily="34" charset="-122"/>
                <a:ea typeface="微软雅黑" panose="020B0503020204020204" pitchFamily="34" charset="-122"/>
                <a:cs typeface="微软雅黑" panose="020B0503020204020204" pitchFamily="34" charset="-122"/>
              </a:rPr>
              <a:t>C:商业资本家在商品买卖中贱买贵卖</a:t>
            </a:r>
            <a:endParaRPr sz="2800">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sz="2800">
                <a:latin typeface="微软雅黑" panose="020B0503020204020204" pitchFamily="34" charset="-122"/>
                <a:ea typeface="微软雅黑" panose="020B0503020204020204" pitchFamily="34" charset="-122"/>
                <a:cs typeface="微软雅黑" panose="020B0503020204020204" pitchFamily="34" charset="-122"/>
              </a:rPr>
              <a:t>D:</a:t>
            </a:r>
            <a:r>
              <a:rPr sz="2800" b="1">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产业工人创造的剩余价值的一部分</a:t>
            </a:r>
            <a:endParaRPr sz="2800" b="1">
              <a:solidFill>
                <a:srgbClr val="C00000"/>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ransition spd="med"/>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559496" y="1772816"/>
            <a:ext cx="7848872" cy="3969385"/>
          </a:xfrm>
          <a:prstGeom prst="rect">
            <a:avLst/>
          </a:prstGeom>
        </p:spPr>
        <p:txBody>
          <a:bodyPr wrap="square">
            <a:spAutoFit/>
          </a:bodyPr>
          <a:lstStyle/>
          <a:p>
            <a:pPr>
              <a:lnSpc>
                <a:spcPct val="150000"/>
              </a:lnSpc>
            </a:pPr>
            <a:r>
              <a:rPr sz="2800" dirty="0" err="1" smtClean="0">
                <a:latin typeface="微软雅黑" panose="020B0503020204020204" pitchFamily="34" charset="-122"/>
                <a:ea typeface="微软雅黑" panose="020B0503020204020204" pitchFamily="34" charset="-122"/>
                <a:cs typeface="微软雅黑" panose="020B0503020204020204" pitchFamily="34" charset="-122"/>
              </a:rPr>
              <a:t>银行资本家的自有资本的银行利润在数量上通常</a:t>
            </a:r>
            <a:r>
              <a:rPr sz="2800" dirty="0">
                <a:latin typeface="微软雅黑" panose="020B0503020204020204" pitchFamily="34" charset="-122"/>
                <a:ea typeface="微软雅黑" panose="020B0503020204020204" pitchFamily="34" charset="-122"/>
                <a:cs typeface="微软雅黑" panose="020B0503020204020204" pitchFamily="34" charset="-122"/>
              </a:rPr>
              <a:t>（　）</a:t>
            </a:r>
            <a:endParaRPr sz="2800"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sz="2800" dirty="0">
                <a:latin typeface="微软雅黑" panose="020B0503020204020204" pitchFamily="34" charset="-122"/>
                <a:ea typeface="微软雅黑" panose="020B0503020204020204" pitchFamily="34" charset="-122"/>
                <a:cs typeface="微软雅黑" panose="020B0503020204020204" pitchFamily="34" charset="-122"/>
              </a:rPr>
              <a:t>A:高于平均利润</a:t>
            </a:r>
            <a:endParaRPr sz="2800"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sz="2800" dirty="0">
                <a:latin typeface="微软雅黑" panose="020B0503020204020204" pitchFamily="34" charset="-122"/>
                <a:ea typeface="微软雅黑" panose="020B0503020204020204" pitchFamily="34" charset="-122"/>
                <a:cs typeface="微软雅黑" panose="020B0503020204020204" pitchFamily="34" charset="-122"/>
              </a:rPr>
              <a:t>B:等于平均利润</a:t>
            </a:r>
            <a:endParaRPr sz="2800"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sz="2800" dirty="0">
                <a:latin typeface="微软雅黑" panose="020B0503020204020204" pitchFamily="34" charset="-122"/>
                <a:ea typeface="微软雅黑" panose="020B0503020204020204" pitchFamily="34" charset="-122"/>
                <a:cs typeface="微软雅黑" panose="020B0503020204020204" pitchFamily="34" charset="-122"/>
              </a:rPr>
              <a:t>C:与平均利润无关</a:t>
            </a:r>
            <a:endParaRPr sz="2800"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sz="2800" dirty="0">
                <a:latin typeface="微软雅黑" panose="020B0503020204020204" pitchFamily="34" charset="-122"/>
                <a:ea typeface="微软雅黑" panose="020B0503020204020204" pitchFamily="34" charset="-122"/>
                <a:cs typeface="微软雅黑" panose="020B0503020204020204" pitchFamily="34" charset="-122"/>
              </a:rPr>
              <a:t>D:相当于平均利润</a:t>
            </a:r>
            <a:endParaRPr sz="2800" dirty="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ransition spd="med"/>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559496" y="1772816"/>
            <a:ext cx="7848872" cy="3969385"/>
          </a:xfrm>
          <a:prstGeom prst="rect">
            <a:avLst/>
          </a:prstGeom>
        </p:spPr>
        <p:txBody>
          <a:bodyPr wrap="square">
            <a:spAutoFit/>
          </a:bodyPr>
          <a:lstStyle/>
          <a:p>
            <a:pPr>
              <a:lnSpc>
                <a:spcPct val="150000"/>
              </a:lnSpc>
            </a:pPr>
            <a:r>
              <a:rPr sz="2800" dirty="0" err="1" smtClean="0">
                <a:latin typeface="微软雅黑" panose="020B0503020204020204" pitchFamily="34" charset="-122"/>
                <a:ea typeface="微软雅黑" panose="020B0503020204020204" pitchFamily="34" charset="-122"/>
                <a:cs typeface="微软雅黑" panose="020B0503020204020204" pitchFamily="34" charset="-122"/>
              </a:rPr>
              <a:t>银行资本家的自有资本的银行利润在数量上通常</a:t>
            </a:r>
            <a:r>
              <a:rPr sz="2800" dirty="0">
                <a:latin typeface="微软雅黑" panose="020B0503020204020204" pitchFamily="34" charset="-122"/>
                <a:ea typeface="微软雅黑" panose="020B0503020204020204" pitchFamily="34" charset="-122"/>
                <a:cs typeface="微软雅黑" panose="020B0503020204020204" pitchFamily="34" charset="-122"/>
              </a:rPr>
              <a:t>（　</a:t>
            </a:r>
            <a:r>
              <a:rPr lang="en-US" sz="28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D</a:t>
            </a:r>
            <a:r>
              <a:rPr sz="2800" dirty="0">
                <a:latin typeface="微软雅黑" panose="020B0503020204020204" pitchFamily="34" charset="-122"/>
                <a:ea typeface="微软雅黑" panose="020B0503020204020204" pitchFamily="34" charset="-122"/>
                <a:cs typeface="微软雅黑" panose="020B0503020204020204" pitchFamily="34" charset="-122"/>
              </a:rPr>
              <a:t>）</a:t>
            </a:r>
            <a:endParaRPr sz="2800"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sz="2800" dirty="0">
                <a:latin typeface="微软雅黑" panose="020B0503020204020204" pitchFamily="34" charset="-122"/>
                <a:ea typeface="微软雅黑" panose="020B0503020204020204" pitchFamily="34" charset="-122"/>
                <a:cs typeface="微软雅黑" panose="020B0503020204020204" pitchFamily="34" charset="-122"/>
              </a:rPr>
              <a:t>A:高于平均利润</a:t>
            </a:r>
            <a:endParaRPr sz="2800"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sz="2800" dirty="0">
                <a:latin typeface="微软雅黑" panose="020B0503020204020204" pitchFamily="34" charset="-122"/>
                <a:ea typeface="微软雅黑" panose="020B0503020204020204" pitchFamily="34" charset="-122"/>
                <a:cs typeface="微软雅黑" panose="020B0503020204020204" pitchFamily="34" charset="-122"/>
              </a:rPr>
              <a:t>B:等于平均利润</a:t>
            </a:r>
            <a:endParaRPr sz="2800"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sz="2800" dirty="0">
                <a:latin typeface="微软雅黑" panose="020B0503020204020204" pitchFamily="34" charset="-122"/>
                <a:ea typeface="微软雅黑" panose="020B0503020204020204" pitchFamily="34" charset="-122"/>
                <a:cs typeface="微软雅黑" panose="020B0503020204020204" pitchFamily="34" charset="-122"/>
              </a:rPr>
              <a:t>C:与平均利润无关</a:t>
            </a:r>
            <a:endParaRPr sz="2800"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sz="28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D:相当于平均利润</a:t>
            </a:r>
            <a:endParaRPr sz="28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ransition spd="med"/>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图表 1"/>
          <p:cNvGraphicFramePr/>
          <p:nvPr/>
        </p:nvGraphicFramePr>
        <p:xfrm>
          <a:off x="263352" y="658118"/>
          <a:ext cx="11737304" cy="5800192"/>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3" name="标题 1"/>
          <p:cNvSpPr txBox="1"/>
          <p:nvPr/>
        </p:nvSpPr>
        <p:spPr>
          <a:xfrm>
            <a:off x="1033921" y="335553"/>
            <a:ext cx="6768752" cy="645130"/>
          </a:xfrm>
          <a:prstGeom prst="rect">
            <a:avLst/>
          </a:prstGeom>
        </p:spPr>
        <p:txBody>
          <a:bodyPr/>
          <a:lstStyle>
            <a:lvl1pPr algn="l" defTabSz="913130" rtl="0" eaLnBrk="1" latinLnBrk="0" hangingPunct="1">
              <a:spcBef>
                <a:spcPct val="0"/>
              </a:spcBef>
              <a:buNone/>
              <a:defRPr lang="zh-CN" altLang="en-US" sz="1200" kern="1200" baseline="0" smtClean="0">
                <a:solidFill>
                  <a:schemeClr val="tx1"/>
                </a:solidFill>
                <a:latin typeface="+mj-lt"/>
                <a:ea typeface="+mj-ea"/>
                <a:cs typeface="+mj-cs"/>
              </a:defRPr>
            </a:lvl1pPr>
          </a:lstStyle>
          <a:p>
            <a:r>
              <a:rPr lang="zh-CN" altLang="en-US" sz="2800" dirty="0" smtClean="0">
                <a:latin typeface="微软雅黑" panose="020B0503020204020204" pitchFamily="34" charset="-122"/>
                <a:ea typeface="微软雅黑" panose="020B0503020204020204" pitchFamily="34" charset="-122"/>
                <a:cs typeface="微软雅黑" panose="020B0503020204020204" pitchFamily="34" charset="-122"/>
              </a:rPr>
              <a:t>第三节 资本</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的流通过程和剩余价值的分配</a:t>
            </a:r>
            <a:endParaRPr lang="zh-CN" altLang="en-US" sz="2800" dirty="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第三章：人类社会及其发展规律"/>
          <p:cNvSpPr txBox="1"/>
          <p:nvPr/>
        </p:nvSpPr>
        <p:spPr>
          <a:xfrm>
            <a:off x="2696233" y="962154"/>
            <a:ext cx="6495368" cy="824585"/>
          </a:xfrm>
          <a:prstGeom prst="rect">
            <a:avLst/>
          </a:prstGeom>
          <a:ln w="12700">
            <a:miter lim="400000"/>
          </a:ln>
        </p:spPr>
        <p:txBody>
          <a:bodyPr wrap="none" lIns="25400" tIns="25400" rIns="25400" bIns="25400" anchor="ctr">
            <a:spAutoFit/>
          </a:bodyPr>
          <a:lstStyle>
            <a:lvl1pPr algn="l">
              <a:lnSpc>
                <a:spcPct val="150000"/>
              </a:lnSpc>
              <a:defRPr sz="6700">
                <a:latin typeface="Helvetica"/>
                <a:ea typeface="Helvetica"/>
                <a:cs typeface="Helvetica"/>
                <a:sym typeface="Helvetica"/>
              </a:defRPr>
            </a:lvl1pPr>
          </a:lstStyle>
          <a:p>
            <a:r>
              <a:rPr sz="3350" dirty="0" smtClean="0">
                <a:latin typeface="微软雅黑" panose="020B0503020204020204" pitchFamily="34" charset="-122"/>
                <a:ea typeface="微软雅黑" panose="020B0503020204020204" pitchFamily="34" charset="-122"/>
                <a:cs typeface="微软雅黑" panose="020B0503020204020204" pitchFamily="34" charset="-122"/>
              </a:rPr>
              <a:t>第</a:t>
            </a:r>
            <a:r>
              <a:rPr lang="zh-CN" altLang="en-US" sz="3350" dirty="0" smtClean="0">
                <a:latin typeface="微软雅黑" panose="020B0503020204020204" pitchFamily="34" charset="-122"/>
                <a:ea typeface="微软雅黑" panose="020B0503020204020204" pitchFamily="34" charset="-122"/>
                <a:cs typeface="微软雅黑" panose="020B0503020204020204" pitchFamily="34" charset="-122"/>
              </a:rPr>
              <a:t>四</a:t>
            </a:r>
            <a:r>
              <a:rPr sz="3350" dirty="0" smtClean="0">
                <a:latin typeface="微软雅黑" panose="020B0503020204020204" pitchFamily="34" charset="-122"/>
                <a:ea typeface="微软雅黑" panose="020B0503020204020204" pitchFamily="34" charset="-122"/>
                <a:cs typeface="微软雅黑" panose="020B0503020204020204" pitchFamily="34" charset="-122"/>
              </a:rPr>
              <a:t>章：</a:t>
            </a:r>
            <a:r>
              <a:rPr lang="zh-CN" altLang="en-US" sz="3350" dirty="0" smtClean="0">
                <a:latin typeface="微软雅黑" panose="020B0503020204020204" pitchFamily="34" charset="-122"/>
                <a:ea typeface="微软雅黑" panose="020B0503020204020204" pitchFamily="34" charset="-122"/>
                <a:cs typeface="微软雅黑" panose="020B0503020204020204" pitchFamily="34" charset="-122"/>
              </a:rPr>
              <a:t>资本主义的形成及其本质</a:t>
            </a:r>
            <a:endParaRPr sz="335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48" name="社会基本矛盾及其运动规律"/>
          <p:cNvSpPr txBox="1"/>
          <p:nvPr/>
        </p:nvSpPr>
        <p:spPr>
          <a:xfrm>
            <a:off x="4113945" y="2293250"/>
            <a:ext cx="2699457" cy="505267"/>
          </a:xfrm>
          <a:prstGeom prst="rect">
            <a:avLst/>
          </a:prstGeom>
          <a:solidFill>
            <a:schemeClr val="bg2">
              <a:lumMod val="90000"/>
            </a:schemeClr>
          </a:solidFill>
          <a:ln w="12700">
            <a:miter lim="400000"/>
          </a:ln>
        </p:spPr>
        <p:txBody>
          <a:bodyPr wrap="none" lIns="25400" tIns="25400" rIns="25400" bIns="25400" anchor="ctr">
            <a:spAutoFit/>
          </a:bodyPr>
          <a:lstStyle>
            <a:lvl1pPr>
              <a:defRPr sz="5900" b="0">
                <a:solidFill>
                  <a:srgbClr val="FFFFFF"/>
                </a:solidFill>
                <a:latin typeface="+mn-lt"/>
                <a:ea typeface="+mn-ea"/>
                <a:cs typeface="+mn-cs"/>
                <a:sym typeface="Helvetica Neue Medium"/>
              </a:defRPr>
            </a:lvl1pPr>
          </a:lstStyle>
          <a:p>
            <a:r>
              <a:rPr lang="zh-CN" altLang="en-US" sz="2950" dirty="0" smtClean="0">
                <a:latin typeface="微软雅黑" panose="020B0503020204020204" pitchFamily="34" charset="-122"/>
                <a:ea typeface="微软雅黑" panose="020B0503020204020204" pitchFamily="34" charset="-122"/>
                <a:cs typeface="微软雅黑" panose="020B0503020204020204" pitchFamily="34" charset="-122"/>
              </a:rPr>
              <a:t>资本主义的形成</a:t>
            </a:r>
            <a:endParaRPr sz="295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49" name="1"/>
          <p:cNvSpPr/>
          <p:nvPr/>
        </p:nvSpPr>
        <p:spPr>
          <a:xfrm>
            <a:off x="2895600" y="2228382"/>
            <a:ext cx="635000" cy="635001"/>
          </a:xfrm>
          <a:prstGeom prst="ellipse">
            <a:avLst/>
          </a:prstGeom>
          <a:solidFill>
            <a:schemeClr val="bg2">
              <a:lumMod val="90000"/>
            </a:schemeClr>
          </a:solidFill>
          <a:ln w="12700">
            <a:miter lim="400000"/>
          </a:ln>
        </p:spPr>
        <p:txBody>
          <a:bodyPr lIns="0" tIns="0" rIns="0" bIns="0" anchor="ctr"/>
          <a:lstStyle>
            <a:lvl1pPr>
              <a:defRPr sz="6000" b="0">
                <a:solidFill>
                  <a:srgbClr val="FFFFFF"/>
                </a:solidFill>
                <a:latin typeface="+mn-lt"/>
                <a:ea typeface="+mn-ea"/>
                <a:cs typeface="+mn-cs"/>
                <a:sym typeface="Helvetica Neue Medium"/>
              </a:defRPr>
            </a:lvl1pPr>
          </a:lstStyle>
          <a:p>
            <a:r>
              <a:rPr lang="zh-CN" altLang="en-US" sz="3000" dirty="0" smtClean="0">
                <a:latin typeface="微软雅黑" panose="020B0503020204020204" pitchFamily="34" charset="-122"/>
                <a:ea typeface="微软雅黑" panose="020B0503020204020204" pitchFamily="34" charset="-122"/>
                <a:cs typeface="微软雅黑" panose="020B0503020204020204" pitchFamily="34" charset="-122"/>
              </a:rPr>
              <a:t> </a:t>
            </a:r>
            <a:r>
              <a:rPr sz="3000" dirty="0" smtClean="0">
                <a:latin typeface="微软雅黑" panose="020B0503020204020204" pitchFamily="34" charset="-122"/>
                <a:ea typeface="微软雅黑" panose="020B0503020204020204" pitchFamily="34" charset="-122"/>
                <a:cs typeface="微软雅黑" panose="020B0503020204020204" pitchFamily="34" charset="-122"/>
              </a:rPr>
              <a:t>1</a:t>
            </a:r>
            <a:endParaRPr sz="30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50" name="2"/>
          <p:cNvSpPr/>
          <p:nvPr/>
        </p:nvSpPr>
        <p:spPr>
          <a:xfrm>
            <a:off x="2895600" y="3298496"/>
            <a:ext cx="635000" cy="635001"/>
          </a:xfrm>
          <a:prstGeom prst="ellipse">
            <a:avLst/>
          </a:prstGeom>
          <a:solidFill>
            <a:schemeClr val="bg2">
              <a:lumMod val="90000"/>
            </a:schemeClr>
          </a:solidFill>
          <a:ln w="12700">
            <a:miter lim="400000"/>
          </a:ln>
        </p:spPr>
        <p:txBody>
          <a:bodyPr lIns="0" tIns="0" rIns="0" bIns="0" anchor="ctr"/>
          <a:lstStyle>
            <a:lvl1pPr>
              <a:defRPr sz="6000" b="0">
                <a:solidFill>
                  <a:srgbClr val="FFFFFF"/>
                </a:solidFill>
                <a:latin typeface="+mn-lt"/>
                <a:ea typeface="+mn-ea"/>
                <a:cs typeface="+mn-cs"/>
                <a:sym typeface="Helvetica Neue Medium"/>
              </a:defRPr>
            </a:lvl1pPr>
          </a:lstStyle>
          <a:p>
            <a:r>
              <a:rPr lang="zh-CN" altLang="en-US" sz="3000" dirty="0" smtClean="0">
                <a:latin typeface="微软雅黑" panose="020B0503020204020204" pitchFamily="34" charset="-122"/>
                <a:ea typeface="微软雅黑" panose="020B0503020204020204" pitchFamily="34" charset="-122"/>
                <a:cs typeface="微软雅黑" panose="020B0503020204020204" pitchFamily="34" charset="-122"/>
              </a:rPr>
              <a:t> </a:t>
            </a:r>
            <a:r>
              <a:rPr sz="3000" dirty="0" smtClean="0">
                <a:latin typeface="微软雅黑" panose="020B0503020204020204" pitchFamily="34" charset="-122"/>
                <a:ea typeface="微软雅黑" panose="020B0503020204020204" pitchFamily="34" charset="-122"/>
                <a:cs typeface="微软雅黑" panose="020B0503020204020204" pitchFamily="34" charset="-122"/>
              </a:rPr>
              <a:t>2</a:t>
            </a:r>
            <a:endParaRPr sz="30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51" name="社会历史发展的动力"/>
          <p:cNvSpPr txBox="1"/>
          <p:nvPr/>
        </p:nvSpPr>
        <p:spPr>
          <a:xfrm>
            <a:off x="4100545" y="3363363"/>
            <a:ext cx="4969309" cy="505267"/>
          </a:xfrm>
          <a:prstGeom prst="rect">
            <a:avLst/>
          </a:prstGeom>
          <a:solidFill>
            <a:schemeClr val="bg2">
              <a:lumMod val="90000"/>
            </a:schemeClr>
          </a:solidFill>
          <a:ln w="12700">
            <a:miter lim="400000"/>
          </a:ln>
        </p:spPr>
        <p:txBody>
          <a:bodyPr wrap="none" lIns="25400" tIns="25400" rIns="25400" bIns="25400" anchor="ctr">
            <a:spAutoFit/>
          </a:bodyPr>
          <a:lstStyle>
            <a:lvl1pPr>
              <a:defRPr sz="5900" b="0">
                <a:solidFill>
                  <a:srgbClr val="FFFFFF"/>
                </a:solidFill>
                <a:latin typeface="+mn-lt"/>
                <a:ea typeface="+mn-ea"/>
                <a:cs typeface="+mn-cs"/>
                <a:sym typeface="Helvetica Neue Medium"/>
              </a:defRPr>
            </a:lvl1pPr>
          </a:lstStyle>
          <a:p>
            <a:r>
              <a:rPr lang="zh-CN" altLang="en-US" sz="2950" dirty="0" smtClean="0">
                <a:latin typeface="微软雅黑" panose="020B0503020204020204" pitchFamily="34" charset="-122"/>
                <a:ea typeface="微软雅黑" panose="020B0503020204020204" pitchFamily="34" charset="-122"/>
                <a:cs typeface="微软雅黑" panose="020B0503020204020204" pitchFamily="34" charset="-122"/>
              </a:rPr>
              <a:t>资本主义经济制度的本质特征</a:t>
            </a:r>
            <a:endParaRPr sz="295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52" name="3"/>
          <p:cNvSpPr/>
          <p:nvPr/>
        </p:nvSpPr>
        <p:spPr>
          <a:xfrm>
            <a:off x="2895600" y="4368610"/>
            <a:ext cx="635000" cy="635001"/>
          </a:xfrm>
          <a:prstGeom prst="ellipse">
            <a:avLst/>
          </a:prstGeom>
          <a:solidFill>
            <a:schemeClr val="bg2">
              <a:lumMod val="90000"/>
            </a:schemeClr>
          </a:solidFill>
          <a:ln w="12700">
            <a:miter lim="400000"/>
          </a:ln>
        </p:spPr>
        <p:txBody>
          <a:bodyPr lIns="0" tIns="0" rIns="0" bIns="0" anchor="ctr"/>
          <a:lstStyle>
            <a:lvl1pPr>
              <a:defRPr sz="6000" b="0">
                <a:solidFill>
                  <a:srgbClr val="FFFFFF"/>
                </a:solidFill>
                <a:latin typeface="+mn-lt"/>
                <a:ea typeface="+mn-ea"/>
                <a:cs typeface="+mn-cs"/>
                <a:sym typeface="Helvetica Neue Medium"/>
              </a:defRPr>
            </a:lvl1pPr>
          </a:lstStyle>
          <a:p>
            <a:r>
              <a:rPr lang="zh-CN" altLang="en-US" sz="3000" dirty="0" smtClean="0">
                <a:latin typeface="微软雅黑" panose="020B0503020204020204" pitchFamily="34" charset="-122"/>
                <a:ea typeface="微软雅黑" panose="020B0503020204020204" pitchFamily="34" charset="-122"/>
                <a:cs typeface="微软雅黑" panose="020B0503020204020204" pitchFamily="34" charset="-122"/>
              </a:rPr>
              <a:t> </a:t>
            </a:r>
            <a:r>
              <a:rPr sz="3000" dirty="0" smtClean="0">
                <a:latin typeface="微软雅黑" panose="020B0503020204020204" pitchFamily="34" charset="-122"/>
                <a:ea typeface="微软雅黑" panose="020B0503020204020204" pitchFamily="34" charset="-122"/>
                <a:cs typeface="微软雅黑" panose="020B0503020204020204" pitchFamily="34" charset="-122"/>
              </a:rPr>
              <a:t>3</a:t>
            </a:r>
            <a:endParaRPr sz="30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53" name="人民群众在历史发展中的作用"/>
          <p:cNvSpPr txBox="1"/>
          <p:nvPr/>
        </p:nvSpPr>
        <p:spPr>
          <a:xfrm>
            <a:off x="4084196" y="4433477"/>
            <a:ext cx="5725926" cy="505267"/>
          </a:xfrm>
          <a:prstGeom prst="rect">
            <a:avLst/>
          </a:prstGeom>
          <a:solidFill>
            <a:schemeClr val="bg2">
              <a:lumMod val="90000"/>
            </a:schemeClr>
          </a:solidFill>
          <a:ln w="12700">
            <a:miter lim="400000"/>
          </a:ln>
        </p:spPr>
        <p:txBody>
          <a:bodyPr wrap="none" lIns="25400" tIns="25400" rIns="25400" bIns="25400" anchor="ctr">
            <a:spAutoFit/>
          </a:bodyPr>
          <a:lstStyle>
            <a:lvl1pPr>
              <a:defRPr sz="5900" b="0">
                <a:solidFill>
                  <a:srgbClr val="FFFFFF"/>
                </a:solidFill>
                <a:latin typeface="+mn-lt"/>
                <a:ea typeface="+mn-ea"/>
                <a:cs typeface="+mn-cs"/>
                <a:sym typeface="Helvetica Neue Medium"/>
              </a:defRPr>
            </a:lvl1pPr>
          </a:lstStyle>
          <a:p>
            <a:r>
              <a:rPr lang="zh-CN" altLang="en-US" sz="2950" dirty="0" smtClean="0">
                <a:latin typeface="微软雅黑" panose="020B0503020204020204" pitchFamily="34" charset="-122"/>
                <a:ea typeface="微软雅黑" panose="020B0503020204020204" pitchFamily="34" charset="-122"/>
                <a:cs typeface="微软雅黑" panose="020B0503020204020204" pitchFamily="34" charset="-122"/>
              </a:rPr>
              <a:t>资本的流通过程和剩余价值的分配</a:t>
            </a:r>
            <a:endParaRPr sz="295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9" name="3"/>
          <p:cNvSpPr/>
          <p:nvPr/>
        </p:nvSpPr>
        <p:spPr>
          <a:xfrm>
            <a:off x="2901716" y="5391782"/>
            <a:ext cx="635000" cy="635001"/>
          </a:xfrm>
          <a:prstGeom prst="ellipse">
            <a:avLst/>
          </a:prstGeom>
          <a:solidFill>
            <a:srgbClr val="C00000"/>
          </a:solidFill>
          <a:ln w="12700">
            <a:miter lim="400000"/>
          </a:ln>
        </p:spPr>
        <p:txBody>
          <a:bodyPr lIns="0" tIns="0" rIns="0" bIns="0" anchor="ctr"/>
          <a:lstStyle>
            <a:lvl1pPr>
              <a:defRPr sz="6000" b="0">
                <a:solidFill>
                  <a:srgbClr val="FFFFFF"/>
                </a:solidFill>
                <a:latin typeface="+mn-lt"/>
                <a:ea typeface="+mn-ea"/>
                <a:cs typeface="+mn-cs"/>
                <a:sym typeface="Helvetica Neue Medium"/>
              </a:defRPr>
            </a:lvl1pPr>
          </a:lstStyle>
          <a:p>
            <a:r>
              <a:rPr lang="zh-CN" altLang="en-US" sz="3000" dirty="0" smtClean="0">
                <a:latin typeface="微软雅黑" panose="020B0503020204020204" pitchFamily="34" charset="-122"/>
                <a:ea typeface="微软雅黑" panose="020B0503020204020204" pitchFamily="34" charset="-122"/>
                <a:cs typeface="微软雅黑" panose="020B0503020204020204" pitchFamily="34" charset="-122"/>
              </a:rPr>
              <a:t> </a:t>
            </a:r>
            <a:r>
              <a:rPr lang="en-US" altLang="zh-CN" sz="3000" dirty="0">
                <a:latin typeface="微软雅黑" panose="020B0503020204020204" pitchFamily="34" charset="-122"/>
                <a:ea typeface="微软雅黑" panose="020B0503020204020204" pitchFamily="34" charset="-122"/>
                <a:cs typeface="微软雅黑" panose="020B0503020204020204" pitchFamily="34" charset="-122"/>
              </a:rPr>
              <a:t>4</a:t>
            </a:r>
            <a:endParaRPr sz="30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0" name="人民群众在历史发展中的作用"/>
          <p:cNvSpPr txBox="1"/>
          <p:nvPr/>
        </p:nvSpPr>
        <p:spPr>
          <a:xfrm>
            <a:off x="4084196" y="5411863"/>
            <a:ext cx="5426165" cy="505267"/>
          </a:xfrm>
          <a:prstGeom prst="rect">
            <a:avLst/>
          </a:prstGeom>
          <a:solidFill>
            <a:srgbClr val="C00000"/>
          </a:solidFill>
          <a:ln w="12700">
            <a:miter lim="400000"/>
          </a:ln>
        </p:spPr>
        <p:txBody>
          <a:bodyPr wrap="none" lIns="25400" tIns="25400" rIns="25400" bIns="25400" anchor="ctr">
            <a:spAutoFit/>
          </a:bodyPr>
          <a:lstStyle>
            <a:lvl1pPr>
              <a:defRPr sz="5900" b="0">
                <a:solidFill>
                  <a:srgbClr val="FFFFFF"/>
                </a:solidFill>
                <a:latin typeface="+mn-lt"/>
                <a:ea typeface="+mn-ea"/>
                <a:cs typeface="+mn-cs"/>
                <a:sym typeface="Helvetica Neue Medium"/>
              </a:defRPr>
            </a:lvl1pPr>
          </a:lstStyle>
          <a:p>
            <a:r>
              <a:rPr lang="zh-CN" altLang="en-US" sz="2950" dirty="0" smtClean="0">
                <a:latin typeface="微软雅黑" panose="020B0503020204020204" pitchFamily="34" charset="-122"/>
                <a:ea typeface="微软雅黑" panose="020B0503020204020204" pitchFamily="34" charset="-122"/>
                <a:cs typeface="微软雅黑" panose="020B0503020204020204" pitchFamily="34" charset="-122"/>
              </a:rPr>
              <a:t>资本主义的政治制度和意识形态</a:t>
            </a:r>
            <a:endParaRPr sz="2950" dirty="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编号占位符 1"/>
          <p:cNvSpPr>
            <a:spLocks noGrp="1"/>
          </p:cNvSpPr>
          <p:nvPr>
            <p:ph type="sldNum" sz="quarter" idx="12"/>
          </p:nvPr>
        </p:nvSpPr>
        <p:spPr/>
        <p:txBody>
          <a:bodyPr/>
          <a:lstStyle/>
          <a:p>
            <a:fld id="{2F525CE8-A4D9-4C72-B3B7-D1ED057FD700}" type="slidenum">
              <a:rPr lang="zh-CN" altLang="en-US" smtClean="0">
                <a:solidFill>
                  <a:prstClr val="black">
                    <a:tint val="75000"/>
                  </a:prstClr>
                </a:solidFill>
              </a:rPr>
            </a:fld>
            <a:endParaRPr lang="zh-CN" altLang="en-US">
              <a:solidFill>
                <a:prstClr val="black">
                  <a:tint val="75000"/>
                </a:prstClr>
              </a:solidFill>
            </a:endParaRPr>
          </a:p>
        </p:txBody>
      </p:sp>
      <p:graphicFrame>
        <p:nvGraphicFramePr>
          <p:cNvPr id="3" name="内容占位符 3"/>
          <p:cNvGraphicFramePr/>
          <p:nvPr/>
        </p:nvGraphicFramePr>
        <p:xfrm>
          <a:off x="-816768" y="965544"/>
          <a:ext cx="12867321" cy="5378014"/>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4" name="标题 1"/>
          <p:cNvSpPr txBox="1"/>
          <p:nvPr/>
        </p:nvSpPr>
        <p:spPr>
          <a:xfrm>
            <a:off x="983432" y="320414"/>
            <a:ext cx="6768752" cy="645130"/>
          </a:xfrm>
          <a:prstGeom prst="rect">
            <a:avLst/>
          </a:prstGeom>
        </p:spPr>
        <p:txBody>
          <a:bodyPr/>
          <a:lstStyle>
            <a:lvl1pPr algn="l" defTabSz="913130" rtl="0" eaLnBrk="1" latinLnBrk="0" hangingPunct="1">
              <a:spcBef>
                <a:spcPct val="0"/>
              </a:spcBef>
              <a:buNone/>
              <a:defRPr lang="zh-CN" altLang="en-US" sz="1200" kern="1200" baseline="0" smtClean="0">
                <a:solidFill>
                  <a:schemeClr val="tx1"/>
                </a:solidFill>
                <a:latin typeface="+mj-lt"/>
                <a:ea typeface="+mj-ea"/>
                <a:cs typeface="+mj-cs"/>
              </a:defRPr>
            </a:lvl1pPr>
          </a:lstStyle>
          <a:p>
            <a:r>
              <a:rPr lang="zh-CN" altLang="en-US" sz="2800" dirty="0" smtClean="0">
                <a:latin typeface="微软雅黑" panose="020B0503020204020204" pitchFamily="34" charset="-122"/>
                <a:ea typeface="微软雅黑" panose="020B0503020204020204" pitchFamily="34" charset="-122"/>
                <a:cs typeface="微软雅黑" panose="020B0503020204020204" pitchFamily="34" charset="-122"/>
              </a:rPr>
              <a:t>第四节</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资本主义的政治制度和意识形态</a:t>
            </a:r>
            <a:endParaRPr lang="zh-CN" altLang="en-US" sz="2800" dirty="0">
              <a:latin typeface="微软雅黑" panose="020B0503020204020204" pitchFamily="34" charset="-122"/>
              <a:ea typeface="微软雅黑" panose="020B0503020204020204" pitchFamily="34" charset="-122"/>
              <a:cs typeface="微软雅黑" panose="020B0503020204020204" pitchFamily="34" charset="-122"/>
            </a:endParaRPr>
          </a:p>
          <a:p>
            <a:endParaRPr lang="zh-CN" altLang="en-US" sz="2800" dirty="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23392" y="2060849"/>
            <a:ext cx="10657184" cy="553995"/>
          </a:xfrm>
          <a:prstGeom prst="rect">
            <a:avLst/>
          </a:prstGeom>
          <a:noFill/>
        </p:spPr>
        <p:txBody>
          <a:bodyPr wrap="square" lIns="91424" tIns="45718" rIns="91424" bIns="45718" rtlCol="0">
            <a:spAutoFit/>
          </a:bodyPr>
          <a:lstStyle/>
          <a:p>
            <a:pPr>
              <a:lnSpc>
                <a:spcPct val="150000"/>
              </a:lnSpc>
            </a:pPr>
            <a:endParaRPr lang="en-US" altLang="zh-CN" sz="2000" b="1" dirty="0">
              <a:latin typeface="微软雅黑" panose="020B0503020204020204" pitchFamily="34" charset="-122"/>
              <a:ea typeface="微软雅黑" panose="020B0503020204020204" pitchFamily="34" charset="-122"/>
            </a:endParaRPr>
          </a:p>
        </p:txBody>
      </p:sp>
      <p:sp>
        <p:nvSpPr>
          <p:cNvPr id="5" name="TextBox 4"/>
          <p:cNvSpPr txBox="1"/>
          <p:nvPr/>
        </p:nvSpPr>
        <p:spPr>
          <a:xfrm>
            <a:off x="947428" y="2060849"/>
            <a:ext cx="10009112" cy="2308320"/>
          </a:xfrm>
          <a:prstGeom prst="rect">
            <a:avLst/>
          </a:prstGeom>
          <a:solidFill>
            <a:schemeClr val="bg1"/>
          </a:solidFill>
        </p:spPr>
        <p:txBody>
          <a:bodyPr wrap="square" lIns="91426" tIns="45718" rIns="91426" bIns="45718" rtlCol="0">
            <a:spAutoFit/>
          </a:bodyPr>
          <a:lstStyle/>
          <a:p>
            <a:pPr>
              <a:lnSpc>
                <a:spcPct val="200000"/>
              </a:lnSpc>
            </a:pPr>
            <a:r>
              <a:rPr lang="zh-CN" altLang="en-US" sz="2400" b="1" dirty="0" smtClean="0">
                <a:latin typeface="微软雅黑" panose="020B0503020204020204" pitchFamily="34" charset="-122"/>
                <a:ea typeface="微软雅黑" panose="020B0503020204020204" pitchFamily="34" charset="-122"/>
              </a:rPr>
              <a:t>资本主义</a:t>
            </a:r>
            <a:r>
              <a:rPr lang="zh-CN" altLang="en-US" sz="2400" b="1" u="sng" dirty="0">
                <a:solidFill>
                  <a:srgbClr val="C00000"/>
                </a:solidFill>
                <a:latin typeface="微软雅黑" panose="020B0503020204020204" pitchFamily="34" charset="-122"/>
                <a:ea typeface="微软雅黑" panose="020B0503020204020204" pitchFamily="34" charset="-122"/>
              </a:rPr>
              <a:t>国家制度</a:t>
            </a:r>
            <a:r>
              <a:rPr lang="zh-CN" altLang="en-US" sz="2400" b="1" dirty="0">
                <a:latin typeface="微软雅黑" panose="020B0503020204020204" pitchFamily="34" charset="-122"/>
                <a:ea typeface="微软雅黑" panose="020B0503020204020204" pitchFamily="34" charset="-122"/>
              </a:rPr>
              <a:t>（资本主义政治制度的</a:t>
            </a:r>
            <a:r>
              <a:rPr lang="zh-CN" altLang="en-US" sz="2400" b="1" u="sng" dirty="0">
                <a:solidFill>
                  <a:srgbClr val="C00000"/>
                </a:solidFill>
                <a:latin typeface="微软雅黑" panose="020B0503020204020204" pitchFamily="34" charset="-122"/>
                <a:ea typeface="微软雅黑" panose="020B0503020204020204" pitchFamily="34" charset="-122"/>
              </a:rPr>
              <a:t>核心</a:t>
            </a:r>
            <a:r>
              <a:rPr lang="zh-CN" altLang="en-US" sz="2400" b="1" dirty="0" smtClean="0">
                <a:latin typeface="微软雅黑" panose="020B0503020204020204" pitchFamily="34" charset="-122"/>
                <a:ea typeface="微软雅黑" panose="020B0503020204020204" pitchFamily="34" charset="-122"/>
              </a:rPr>
              <a:t>）</a:t>
            </a:r>
            <a:r>
              <a:rPr lang="zh-CN" altLang="en-US" sz="2400" b="1" dirty="0" smtClean="0">
                <a:solidFill>
                  <a:srgbClr val="00B050"/>
                </a:solidFill>
                <a:latin typeface="微软雅黑" panose="020B0503020204020204" pitchFamily="34" charset="-122"/>
                <a:ea typeface="微软雅黑" panose="020B0503020204020204" pitchFamily="34" charset="-122"/>
              </a:rPr>
              <a:t>（选择题）</a:t>
            </a:r>
            <a:r>
              <a:rPr lang="zh-CN" altLang="en-US" sz="2400" b="1" dirty="0" smtClean="0">
                <a:latin typeface="微软雅黑" panose="020B0503020204020204" pitchFamily="34" charset="-122"/>
                <a:ea typeface="微软雅黑" panose="020B0503020204020204" pitchFamily="34" charset="-122"/>
              </a:rPr>
              <a:t>：</a:t>
            </a:r>
            <a:endParaRPr lang="en-US" altLang="zh-CN" sz="2400" b="1" dirty="0">
              <a:latin typeface="微软雅黑" panose="020B0503020204020204" pitchFamily="34" charset="-122"/>
              <a:ea typeface="微软雅黑" panose="020B0503020204020204" pitchFamily="34" charset="-122"/>
            </a:endParaRPr>
          </a:p>
          <a:p>
            <a:pPr>
              <a:lnSpc>
                <a:spcPct val="200000"/>
              </a:lnSpc>
            </a:pPr>
            <a:r>
              <a:rPr lang="zh-CN" altLang="en-US" sz="2400" dirty="0" smtClean="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①国体：资产阶级专政。</a:t>
            </a:r>
            <a:endParaRPr lang="en-US" altLang="zh-CN" sz="2400" dirty="0">
              <a:latin typeface="微软雅黑" panose="020B0503020204020204" pitchFamily="34" charset="-122"/>
              <a:ea typeface="微软雅黑" panose="020B0503020204020204" pitchFamily="34" charset="-122"/>
            </a:endParaRPr>
          </a:p>
          <a:p>
            <a:pPr>
              <a:lnSpc>
                <a:spcPct val="200000"/>
              </a:lnSpc>
            </a:pPr>
            <a:r>
              <a:rPr lang="zh-CN" altLang="en-US" sz="2400" dirty="0">
                <a:latin typeface="微软雅黑" panose="020B0503020204020204" pitchFamily="34" charset="-122"/>
                <a:ea typeface="微软雅黑" panose="020B0503020204020204" pitchFamily="34" charset="-122"/>
              </a:rPr>
              <a:t> </a:t>
            </a:r>
            <a:r>
              <a:rPr lang="zh-CN" altLang="en-US" sz="2400" dirty="0" smtClean="0">
                <a:latin typeface="微软雅黑" panose="020B0503020204020204" pitchFamily="34" charset="-122"/>
                <a:ea typeface="微软雅黑" panose="020B0503020204020204" pitchFamily="34" charset="-122"/>
              </a:rPr>
              <a:t>②</a:t>
            </a:r>
            <a:r>
              <a:rPr lang="zh-CN" altLang="en-US" sz="2400" dirty="0">
                <a:latin typeface="微软雅黑" panose="020B0503020204020204" pitchFamily="34" charset="-122"/>
                <a:ea typeface="微软雅黑" panose="020B0503020204020204" pitchFamily="34" charset="-122"/>
              </a:rPr>
              <a:t>政体：</a:t>
            </a:r>
            <a:r>
              <a:rPr lang="zh-CN" altLang="en-US" sz="2400" dirty="0" smtClean="0">
                <a:latin typeface="微软雅黑" panose="020B0503020204020204" pitchFamily="34" charset="-122"/>
                <a:ea typeface="微软雅黑" panose="020B0503020204020204" pitchFamily="34" charset="-122"/>
              </a:rPr>
              <a:t>君主立宪制和民主共和制</a:t>
            </a:r>
            <a:endParaRPr lang="en-US" altLang="zh-CN" sz="2400" dirty="0">
              <a:latin typeface="微软雅黑" panose="020B0503020204020204" pitchFamily="34" charset="-122"/>
              <a:ea typeface="微软雅黑" panose="020B0503020204020204" pitchFamily="34" charset="-122"/>
            </a:endParaRPr>
          </a:p>
        </p:txBody>
      </p:sp>
      <p:graphicFrame>
        <p:nvGraphicFramePr>
          <p:cNvPr id="6" name="内容占位符 3"/>
          <p:cNvGraphicFramePr/>
          <p:nvPr/>
        </p:nvGraphicFramePr>
        <p:xfrm>
          <a:off x="7506254" y="59214"/>
          <a:ext cx="5040560" cy="1636032"/>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7" name="标题 1"/>
          <p:cNvSpPr txBox="1"/>
          <p:nvPr/>
        </p:nvSpPr>
        <p:spPr>
          <a:xfrm>
            <a:off x="983432" y="320414"/>
            <a:ext cx="6768752" cy="645130"/>
          </a:xfrm>
          <a:prstGeom prst="rect">
            <a:avLst/>
          </a:prstGeom>
        </p:spPr>
        <p:txBody>
          <a:bodyPr/>
          <a:lstStyle>
            <a:lvl1pPr algn="l" defTabSz="913130" rtl="0" eaLnBrk="1" latinLnBrk="0" hangingPunct="1">
              <a:spcBef>
                <a:spcPct val="0"/>
              </a:spcBef>
              <a:buNone/>
              <a:defRPr lang="zh-CN" altLang="en-US" sz="1200" kern="1200" baseline="0" smtClean="0">
                <a:solidFill>
                  <a:schemeClr val="tx1"/>
                </a:solidFill>
                <a:latin typeface="+mj-lt"/>
                <a:ea typeface="+mj-ea"/>
                <a:cs typeface="+mj-cs"/>
              </a:defRPr>
            </a:lvl1pPr>
          </a:lstStyle>
          <a:p>
            <a:r>
              <a:rPr lang="zh-CN" altLang="en-US" sz="2800" dirty="0" smtClean="0">
                <a:latin typeface="微软雅黑" panose="020B0503020204020204" pitchFamily="34" charset="-122"/>
                <a:ea typeface="微软雅黑" panose="020B0503020204020204" pitchFamily="34" charset="-122"/>
                <a:cs typeface="微软雅黑" panose="020B0503020204020204" pitchFamily="34" charset="-122"/>
              </a:rPr>
              <a:t>第四节</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资本主义的政治制度和意识形态</a:t>
            </a:r>
            <a:endParaRPr lang="zh-CN" altLang="en-US" sz="2800" dirty="0">
              <a:latin typeface="微软雅黑" panose="020B0503020204020204" pitchFamily="34" charset="-122"/>
              <a:ea typeface="微软雅黑" panose="020B0503020204020204" pitchFamily="34" charset="-122"/>
              <a:cs typeface="微软雅黑" panose="020B0503020204020204" pitchFamily="34" charset="-122"/>
            </a:endParaRPr>
          </a:p>
          <a:p>
            <a:endParaRPr lang="zh-CN" altLang="en-US" sz="2800" dirty="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p:cNvGraphicFramePr>
            <a:graphicFrameLocks noGrp="1"/>
          </p:cNvGraphicFramePr>
          <p:nvPr/>
        </p:nvGraphicFramePr>
        <p:xfrm>
          <a:off x="1372653" y="2348880"/>
          <a:ext cx="10585176" cy="3744416"/>
        </p:xfrm>
        <a:graphic>
          <a:graphicData uri="http://schemas.openxmlformats.org/drawingml/2006/table">
            <a:tbl>
              <a:tblPr>
                <a:tableStyleId>{2D5ABB26-0587-4C30-8999-92F81FD0307C}</a:tableStyleId>
              </a:tblPr>
              <a:tblGrid>
                <a:gridCol w="1551886"/>
                <a:gridCol w="7233090"/>
                <a:gridCol w="1800200"/>
              </a:tblGrid>
              <a:tr h="707809">
                <a:tc>
                  <a:txBody>
                    <a:bodyPr/>
                    <a:lstStyle/>
                    <a:p>
                      <a:pPr algn="ctr">
                        <a:lnSpc>
                          <a:spcPct val="150000"/>
                        </a:lnSpc>
                      </a:pPr>
                      <a:r>
                        <a:rPr lang="zh-CN" altLang="en-US" sz="2400" dirty="0" smtClean="0"/>
                        <a:t>制度</a:t>
                      </a:r>
                      <a:endParaRPr lang="zh-CN" altLang="en-US" sz="2400" dirty="0"/>
                    </a:p>
                  </a:txBody>
                  <a:tcPr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tcPr>
                </a:tc>
                <a:tc>
                  <a:txBody>
                    <a:bodyPr/>
                    <a:lstStyle/>
                    <a:p>
                      <a:pPr algn="ctr">
                        <a:lnSpc>
                          <a:spcPct val="150000"/>
                        </a:lnSpc>
                      </a:pPr>
                      <a:r>
                        <a:rPr lang="zh-CN" altLang="en-US" sz="2400" dirty="0" smtClean="0"/>
                        <a:t>内容</a:t>
                      </a:r>
                      <a:endParaRPr lang="zh-CN" altLang="en-US" sz="2400" dirty="0"/>
                    </a:p>
                  </a:txBody>
                  <a:tcPr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tcPr>
                </a:tc>
                <a:tc>
                  <a:txBody>
                    <a:bodyPr/>
                    <a:lstStyle/>
                    <a:p>
                      <a:pPr algn="ctr">
                        <a:lnSpc>
                          <a:spcPct val="150000"/>
                        </a:lnSpc>
                      </a:pPr>
                      <a:r>
                        <a:rPr lang="zh-CN" altLang="en-US" sz="2400" dirty="0" smtClean="0"/>
                        <a:t>代表</a:t>
                      </a:r>
                      <a:endParaRPr lang="zh-CN" altLang="en-US" sz="2400" dirty="0"/>
                    </a:p>
                  </a:txBody>
                  <a:tcPr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tcPr>
                </a:tc>
              </a:tr>
              <a:tr h="640946">
                <a:tc>
                  <a:txBody>
                    <a:bodyPr/>
                    <a:lstStyle/>
                    <a:p>
                      <a:pPr algn="ctr">
                        <a:lnSpc>
                          <a:spcPct val="150000"/>
                        </a:lnSpc>
                      </a:pPr>
                      <a:r>
                        <a:rPr lang="zh-CN" altLang="en-US" sz="2400" dirty="0" smtClean="0"/>
                        <a:t>一党制</a:t>
                      </a:r>
                      <a:endParaRPr lang="zh-CN" altLang="en-US" sz="2400" dirty="0"/>
                    </a:p>
                  </a:txBody>
                  <a:tcPr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tcPr>
                </a:tc>
                <a:tc>
                  <a:txBody>
                    <a:bodyPr/>
                    <a:lstStyle/>
                    <a:p>
                      <a:pPr>
                        <a:lnSpc>
                          <a:spcPct val="150000"/>
                        </a:lnSpc>
                      </a:pPr>
                      <a:r>
                        <a:rPr lang="zh-CN" altLang="zh-CN" sz="2400" dirty="0" smtClean="0"/>
                        <a:t>长期由一个资产阶级政党执掌国家政权的政党制度</a:t>
                      </a:r>
                      <a:endParaRPr lang="zh-CN" altLang="en-US" sz="2400" dirty="0"/>
                    </a:p>
                  </a:txBody>
                  <a:tcPr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lnSpc>
                          <a:spcPct val="150000"/>
                        </a:lnSpc>
                      </a:pPr>
                      <a:endParaRPr lang="zh-CN" altLang="en-US" sz="2400" dirty="0"/>
                    </a:p>
                  </a:txBody>
                  <a:tcPr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tcPr>
                </a:tc>
              </a:tr>
              <a:tr h="707809">
                <a:tc>
                  <a:txBody>
                    <a:bodyPr/>
                    <a:lstStyle/>
                    <a:p>
                      <a:pPr algn="ctr">
                        <a:lnSpc>
                          <a:spcPct val="150000"/>
                        </a:lnSpc>
                      </a:pPr>
                      <a:r>
                        <a:rPr lang="zh-CN" altLang="en-US" sz="2400" dirty="0" smtClean="0"/>
                        <a:t>两党制</a:t>
                      </a:r>
                      <a:endParaRPr lang="zh-CN" altLang="en-US" sz="2400" dirty="0"/>
                    </a:p>
                  </a:txBody>
                  <a:tcPr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tcPr>
                </a:tc>
                <a:tc>
                  <a:txBody>
                    <a:bodyPr/>
                    <a:lstStyle/>
                    <a:p>
                      <a:pPr>
                        <a:lnSpc>
                          <a:spcPct val="150000"/>
                        </a:lnSpc>
                      </a:pPr>
                      <a:r>
                        <a:rPr lang="zh-CN" altLang="zh-CN" sz="2400" dirty="0" smtClean="0"/>
                        <a:t>执政党</a:t>
                      </a:r>
                      <a:r>
                        <a:rPr lang="en-US" altLang="zh-CN" sz="2400" dirty="0" smtClean="0"/>
                        <a:t>VS</a:t>
                      </a:r>
                      <a:r>
                        <a:rPr lang="zh-CN" altLang="zh-CN" sz="2400" dirty="0" smtClean="0"/>
                        <a:t>在野党或反对党</a:t>
                      </a:r>
                      <a:endParaRPr lang="zh-CN" altLang="en-US" sz="2400" dirty="0"/>
                    </a:p>
                  </a:txBody>
                  <a:tcPr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tcPr>
                </a:tc>
                <a:tc>
                  <a:txBody>
                    <a:bodyPr/>
                    <a:lstStyle/>
                    <a:p>
                      <a:pPr algn="ctr">
                        <a:lnSpc>
                          <a:spcPct val="150000"/>
                        </a:lnSpc>
                      </a:pPr>
                      <a:r>
                        <a:rPr lang="zh-CN" altLang="zh-CN" sz="2400" dirty="0" smtClean="0"/>
                        <a:t>美国</a:t>
                      </a:r>
                      <a:endParaRPr lang="zh-CN" altLang="en-US" sz="2400" dirty="0"/>
                    </a:p>
                  </a:txBody>
                  <a:tcPr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tcPr>
                </a:tc>
              </a:tr>
              <a:tr h="1687852">
                <a:tc>
                  <a:txBody>
                    <a:bodyPr/>
                    <a:lstStyle/>
                    <a:p>
                      <a:pPr algn="ctr">
                        <a:lnSpc>
                          <a:spcPct val="150000"/>
                        </a:lnSpc>
                      </a:pPr>
                      <a:r>
                        <a:rPr lang="zh-CN" altLang="en-US" sz="2400" dirty="0" smtClean="0"/>
                        <a:t>多党制</a:t>
                      </a:r>
                      <a:endParaRPr lang="zh-CN" altLang="en-US" sz="2400" dirty="0"/>
                    </a:p>
                  </a:txBody>
                  <a:tcPr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tcPr>
                </a:tc>
                <a:tc>
                  <a:txBody>
                    <a:bodyPr/>
                    <a:lstStyle/>
                    <a:p>
                      <a:pPr>
                        <a:lnSpc>
                          <a:spcPct val="150000"/>
                        </a:lnSpc>
                      </a:pPr>
                      <a:r>
                        <a:rPr lang="zh-CN" altLang="zh-CN" sz="2400" dirty="0" smtClean="0"/>
                        <a:t>由两个以上的主要资产阶级政党联合执政</a:t>
                      </a:r>
                      <a:endParaRPr lang="zh-CN" altLang="en-US" sz="2400" dirty="0"/>
                    </a:p>
                  </a:txBody>
                  <a:tcPr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tcPr>
                </a:tc>
                <a:tc>
                  <a:txBody>
                    <a:bodyPr/>
                    <a:lstStyle/>
                    <a:p>
                      <a:pPr algn="ctr">
                        <a:lnSpc>
                          <a:spcPct val="150000"/>
                        </a:lnSpc>
                      </a:pPr>
                      <a:r>
                        <a:rPr lang="zh-CN" altLang="zh-CN" sz="2400" dirty="0" smtClean="0"/>
                        <a:t>法国</a:t>
                      </a:r>
                      <a:endParaRPr lang="en-US" altLang="zh-CN" sz="2400" dirty="0" smtClean="0"/>
                    </a:p>
                    <a:p>
                      <a:pPr algn="ctr">
                        <a:lnSpc>
                          <a:spcPct val="150000"/>
                        </a:lnSpc>
                      </a:pPr>
                      <a:r>
                        <a:rPr lang="zh-CN" altLang="zh-CN" sz="2400" dirty="0" smtClean="0"/>
                        <a:t>意大利</a:t>
                      </a:r>
                      <a:endParaRPr lang="zh-CN" altLang="en-US" sz="2400" dirty="0"/>
                    </a:p>
                  </a:txBody>
                  <a:tcPr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tcPr>
                </a:tc>
              </a:tr>
            </a:tbl>
          </a:graphicData>
        </a:graphic>
      </p:graphicFrame>
      <p:sp>
        <p:nvSpPr>
          <p:cNvPr id="3" name="矩形 2"/>
          <p:cNvSpPr/>
          <p:nvPr/>
        </p:nvSpPr>
        <p:spPr>
          <a:xfrm>
            <a:off x="1271464" y="1412776"/>
            <a:ext cx="4185761" cy="461665"/>
          </a:xfrm>
          <a:prstGeom prst="rect">
            <a:avLst/>
          </a:prstGeom>
        </p:spPr>
        <p:txBody>
          <a:bodyPr wrap="none">
            <a:spAutoFit/>
          </a:bodyPr>
          <a:lstStyle/>
          <a:p>
            <a:r>
              <a:rPr lang="zh-CN" altLang="en-US" sz="2400" b="1" dirty="0" smtClean="0">
                <a:latin typeface="微软雅黑" panose="020B0503020204020204" pitchFamily="34" charset="-122"/>
                <a:ea typeface="微软雅黑" panose="020B0503020204020204" pitchFamily="34" charset="-122"/>
              </a:rPr>
              <a:t>资本主义</a:t>
            </a:r>
            <a:r>
              <a:rPr lang="zh-CN" altLang="en-US" sz="2400" b="1" u="sng" dirty="0" smtClean="0">
                <a:solidFill>
                  <a:srgbClr val="C00000"/>
                </a:solidFill>
                <a:latin typeface="微软雅黑" panose="020B0503020204020204" pitchFamily="34" charset="-122"/>
                <a:ea typeface="微软雅黑" panose="020B0503020204020204" pitchFamily="34" charset="-122"/>
              </a:rPr>
              <a:t>政党制度</a:t>
            </a:r>
            <a:r>
              <a:rPr lang="zh-CN" altLang="en-US" sz="2400" b="1" u="sng" dirty="0" smtClean="0">
                <a:solidFill>
                  <a:srgbClr val="00B050"/>
                </a:solidFill>
                <a:latin typeface="微软雅黑" panose="020B0503020204020204" pitchFamily="34" charset="-122"/>
                <a:ea typeface="微软雅黑" panose="020B0503020204020204" pitchFamily="34" charset="-122"/>
              </a:rPr>
              <a:t>（选择题）</a:t>
            </a:r>
            <a:endParaRPr lang="zh-CN" altLang="en-US" sz="2000" dirty="0">
              <a:solidFill>
                <a:srgbClr val="00B050"/>
              </a:solidFill>
            </a:endParaRPr>
          </a:p>
        </p:txBody>
      </p:sp>
      <p:graphicFrame>
        <p:nvGraphicFramePr>
          <p:cNvPr id="5" name="内容占位符 3"/>
          <p:cNvGraphicFramePr/>
          <p:nvPr/>
        </p:nvGraphicFramePr>
        <p:xfrm>
          <a:off x="7506254" y="59214"/>
          <a:ext cx="5040560" cy="1636032"/>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6" name="标题 1"/>
          <p:cNvSpPr txBox="1"/>
          <p:nvPr/>
        </p:nvSpPr>
        <p:spPr>
          <a:xfrm>
            <a:off x="983432" y="320414"/>
            <a:ext cx="6768752" cy="645130"/>
          </a:xfrm>
          <a:prstGeom prst="rect">
            <a:avLst/>
          </a:prstGeom>
        </p:spPr>
        <p:txBody>
          <a:bodyPr/>
          <a:lstStyle>
            <a:lvl1pPr algn="l" defTabSz="913130" rtl="0" eaLnBrk="1" latinLnBrk="0" hangingPunct="1">
              <a:spcBef>
                <a:spcPct val="0"/>
              </a:spcBef>
              <a:buNone/>
              <a:defRPr lang="zh-CN" altLang="en-US" sz="1200" kern="1200" baseline="0" smtClean="0">
                <a:solidFill>
                  <a:schemeClr val="tx1"/>
                </a:solidFill>
                <a:latin typeface="+mj-lt"/>
                <a:ea typeface="+mj-ea"/>
                <a:cs typeface="+mj-cs"/>
              </a:defRPr>
            </a:lvl1pPr>
          </a:lstStyle>
          <a:p>
            <a:r>
              <a:rPr lang="zh-CN" altLang="en-US" sz="2800" dirty="0" smtClean="0">
                <a:latin typeface="微软雅黑" panose="020B0503020204020204" pitchFamily="34" charset="-122"/>
                <a:ea typeface="微软雅黑" panose="020B0503020204020204" pitchFamily="34" charset="-122"/>
                <a:cs typeface="微软雅黑" panose="020B0503020204020204" pitchFamily="34" charset="-122"/>
              </a:rPr>
              <a:t>第四节</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资本主义的政治制度和意识形态</a:t>
            </a:r>
            <a:endParaRPr lang="zh-CN" altLang="en-US" sz="2800" dirty="0">
              <a:latin typeface="微软雅黑" panose="020B0503020204020204" pitchFamily="34" charset="-122"/>
              <a:ea typeface="微软雅黑" panose="020B0503020204020204" pitchFamily="34" charset="-122"/>
              <a:cs typeface="微软雅黑" panose="020B0503020204020204" pitchFamily="34" charset="-122"/>
            </a:endParaRPr>
          </a:p>
          <a:p>
            <a:endParaRPr lang="zh-CN" altLang="en-US" sz="2800" dirty="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559496" y="1988841"/>
            <a:ext cx="7584504" cy="2861310"/>
          </a:xfrm>
          <a:prstGeom prst="rect">
            <a:avLst/>
          </a:prstGeom>
        </p:spPr>
        <p:txBody>
          <a:bodyPr wrap="square">
            <a:spAutoFit/>
          </a:bodyPr>
          <a:lstStyle/>
          <a:p>
            <a:pPr algn="l">
              <a:lnSpc>
                <a:spcPct val="150000"/>
              </a:lnSpc>
            </a:pPr>
            <a:r>
              <a:rPr lang="en-US" altLang="zh-CN" sz="2400" dirty="0">
                <a:solidFill>
                  <a:srgbClr val="1F2D3D"/>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400" dirty="0">
                <a:solidFill>
                  <a:srgbClr val="1F2D3D"/>
                </a:solidFill>
                <a:latin typeface="微软雅黑" panose="020B0503020204020204" pitchFamily="34" charset="-122"/>
                <a:ea typeface="微软雅黑" panose="020B0503020204020204" pitchFamily="34" charset="-122"/>
                <a:cs typeface="微软雅黑" panose="020B0503020204020204" pitchFamily="34" charset="-122"/>
              </a:rPr>
              <a:t>货币转化为资本的决定性条件是在流通中购买到（）</a:t>
            </a:r>
            <a:endParaRPr lang="zh-CN" altLang="en-US" sz="2400" dirty="0">
              <a:solidFill>
                <a:srgbClr val="1F2D3D"/>
              </a:solidFill>
              <a:latin typeface="微软雅黑" panose="020B0503020204020204" pitchFamily="34" charset="-122"/>
              <a:ea typeface="微软雅黑" panose="020B0503020204020204" pitchFamily="34" charset="-122"/>
              <a:cs typeface="微软雅黑" panose="020B0503020204020204" pitchFamily="34" charset="-122"/>
            </a:endParaRPr>
          </a:p>
          <a:p>
            <a:pPr algn="l">
              <a:lnSpc>
                <a:spcPct val="150000"/>
              </a:lnSpc>
            </a:pPr>
            <a:r>
              <a:rPr lang="en-US" altLang="zh-CN" sz="2400" dirty="0">
                <a:solidFill>
                  <a:srgbClr val="1F2D3D"/>
                </a:solidFill>
                <a:latin typeface="微软雅黑" panose="020B0503020204020204" pitchFamily="34" charset="-122"/>
                <a:ea typeface="微软雅黑" panose="020B0503020204020204" pitchFamily="34" charset="-122"/>
                <a:cs typeface="微软雅黑" panose="020B0503020204020204" pitchFamily="34" charset="-122"/>
              </a:rPr>
              <a:t>A.</a:t>
            </a:r>
            <a:r>
              <a:rPr lang="zh-CN" altLang="en-US" sz="2400" dirty="0">
                <a:solidFill>
                  <a:srgbClr val="1F2D3D"/>
                </a:solidFill>
                <a:latin typeface="微软雅黑" panose="020B0503020204020204" pitchFamily="34" charset="-122"/>
                <a:ea typeface="微软雅黑" panose="020B0503020204020204" pitchFamily="34" charset="-122"/>
                <a:cs typeface="微软雅黑" panose="020B0503020204020204" pitchFamily="34" charset="-122"/>
              </a:rPr>
              <a:t>生产资料  </a:t>
            </a:r>
            <a:endParaRPr lang="zh-CN" altLang="en-US" sz="2400" dirty="0">
              <a:solidFill>
                <a:srgbClr val="1F2D3D"/>
              </a:solidFill>
              <a:latin typeface="微软雅黑" panose="020B0503020204020204" pitchFamily="34" charset="-122"/>
              <a:ea typeface="微软雅黑" panose="020B0503020204020204" pitchFamily="34" charset="-122"/>
              <a:cs typeface="微软雅黑" panose="020B0503020204020204" pitchFamily="34" charset="-122"/>
            </a:endParaRPr>
          </a:p>
          <a:p>
            <a:pPr algn="l">
              <a:lnSpc>
                <a:spcPct val="150000"/>
              </a:lnSpc>
            </a:pPr>
            <a:r>
              <a:rPr lang="en-US" altLang="zh-CN" sz="2400" dirty="0">
                <a:solidFill>
                  <a:srgbClr val="1F2D3D"/>
                </a:solidFill>
                <a:latin typeface="微软雅黑" panose="020B0503020204020204" pitchFamily="34" charset="-122"/>
                <a:ea typeface="微软雅黑" panose="020B0503020204020204" pitchFamily="34" charset="-122"/>
                <a:cs typeface="微软雅黑" panose="020B0503020204020204" pitchFamily="34" charset="-122"/>
              </a:rPr>
              <a:t>B.</a:t>
            </a:r>
            <a:r>
              <a:rPr lang="zh-CN" altLang="en-US" sz="2400" dirty="0">
                <a:solidFill>
                  <a:srgbClr val="1F2D3D"/>
                </a:solidFill>
                <a:latin typeface="微软雅黑" panose="020B0503020204020204" pitchFamily="34" charset="-122"/>
                <a:ea typeface="微软雅黑" panose="020B0503020204020204" pitchFamily="34" charset="-122"/>
                <a:cs typeface="微软雅黑" panose="020B0503020204020204" pitchFamily="34" charset="-122"/>
              </a:rPr>
              <a:t>劳动力</a:t>
            </a:r>
            <a:endParaRPr lang="zh-CN" altLang="en-US" sz="2400" dirty="0">
              <a:solidFill>
                <a:srgbClr val="1F2D3D"/>
              </a:solidFill>
              <a:latin typeface="微软雅黑" panose="020B0503020204020204" pitchFamily="34" charset="-122"/>
              <a:ea typeface="微软雅黑" panose="020B0503020204020204" pitchFamily="34" charset="-122"/>
              <a:cs typeface="微软雅黑" panose="020B0503020204020204" pitchFamily="34" charset="-122"/>
            </a:endParaRPr>
          </a:p>
          <a:p>
            <a:pPr algn="l">
              <a:lnSpc>
                <a:spcPct val="150000"/>
              </a:lnSpc>
            </a:pPr>
            <a:r>
              <a:rPr lang="en-US" altLang="zh-CN" sz="2400" dirty="0">
                <a:solidFill>
                  <a:srgbClr val="1F2D3D"/>
                </a:solidFill>
                <a:latin typeface="微软雅黑" panose="020B0503020204020204" pitchFamily="34" charset="-122"/>
                <a:ea typeface="微软雅黑" panose="020B0503020204020204" pitchFamily="34" charset="-122"/>
                <a:cs typeface="微软雅黑" panose="020B0503020204020204" pitchFamily="34" charset="-122"/>
              </a:rPr>
              <a:t>C.</a:t>
            </a:r>
            <a:r>
              <a:rPr lang="zh-CN" altLang="en-US" sz="2400" dirty="0">
                <a:solidFill>
                  <a:srgbClr val="1F2D3D"/>
                </a:solidFill>
                <a:latin typeface="微软雅黑" panose="020B0503020204020204" pitchFamily="34" charset="-122"/>
                <a:ea typeface="微软雅黑" panose="020B0503020204020204" pitchFamily="34" charset="-122"/>
                <a:cs typeface="微软雅黑" panose="020B0503020204020204" pitchFamily="34" charset="-122"/>
              </a:rPr>
              <a:t>劳动资料 </a:t>
            </a:r>
            <a:endParaRPr lang="zh-CN" altLang="en-US" sz="2400" dirty="0">
              <a:solidFill>
                <a:srgbClr val="1F2D3D"/>
              </a:solidFill>
              <a:latin typeface="微软雅黑" panose="020B0503020204020204" pitchFamily="34" charset="-122"/>
              <a:ea typeface="微软雅黑" panose="020B0503020204020204" pitchFamily="34" charset="-122"/>
              <a:cs typeface="微软雅黑" panose="020B0503020204020204" pitchFamily="34" charset="-122"/>
            </a:endParaRPr>
          </a:p>
          <a:p>
            <a:pPr algn="l">
              <a:lnSpc>
                <a:spcPct val="150000"/>
              </a:lnSpc>
            </a:pPr>
            <a:r>
              <a:rPr lang="en-US" altLang="zh-CN" sz="2400" dirty="0">
                <a:solidFill>
                  <a:srgbClr val="1F2D3D"/>
                </a:solidFill>
                <a:latin typeface="微软雅黑" panose="020B0503020204020204" pitchFamily="34" charset="-122"/>
                <a:ea typeface="微软雅黑" panose="020B0503020204020204" pitchFamily="34" charset="-122"/>
                <a:cs typeface="微软雅黑" panose="020B0503020204020204" pitchFamily="34" charset="-122"/>
              </a:rPr>
              <a:t>D.</a:t>
            </a:r>
            <a:r>
              <a:rPr lang="zh-CN" altLang="en-US" sz="2400" dirty="0">
                <a:solidFill>
                  <a:srgbClr val="1F2D3D"/>
                </a:solidFill>
                <a:latin typeface="微软雅黑" panose="020B0503020204020204" pitchFamily="34" charset="-122"/>
                <a:ea typeface="微软雅黑" panose="020B0503020204020204" pitchFamily="34" charset="-122"/>
                <a:cs typeface="微软雅黑" panose="020B0503020204020204" pitchFamily="34" charset="-122"/>
              </a:rPr>
              <a:t>劳动对象</a:t>
            </a:r>
            <a:endParaRPr lang="zh-CN" altLang="en-US" sz="2400" dirty="0">
              <a:solidFill>
                <a:srgbClr val="1F2D3D"/>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ransition spd="med"/>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35360" y="2169290"/>
            <a:ext cx="6048672" cy="3520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839416" y="1305809"/>
            <a:ext cx="6120680" cy="523216"/>
          </a:xfrm>
          <a:prstGeom prst="rect">
            <a:avLst/>
          </a:prstGeom>
          <a:noFill/>
        </p:spPr>
        <p:txBody>
          <a:bodyPr wrap="square" lIns="91426" tIns="45718" rIns="91426" bIns="45718" rtlCol="0">
            <a:spAutoFit/>
          </a:bodyPr>
          <a:lstStyle/>
          <a:p>
            <a:r>
              <a:rPr lang="zh-CN" altLang="en-US" sz="2800" dirty="0" smtClean="0">
                <a:latin typeface="微软雅黑" panose="020B0503020204020204" pitchFamily="34" charset="-122"/>
                <a:ea typeface="微软雅黑" panose="020B0503020204020204" pitchFamily="34" charset="-122"/>
              </a:rPr>
              <a:t>资本主义三权分立</a:t>
            </a:r>
            <a:r>
              <a:rPr lang="zh-CN" altLang="en-US" sz="2800" dirty="0" smtClean="0">
                <a:solidFill>
                  <a:srgbClr val="00B050"/>
                </a:solidFill>
                <a:latin typeface="微软雅黑" panose="020B0503020204020204" pitchFamily="34" charset="-122"/>
                <a:ea typeface="微软雅黑" panose="020B0503020204020204" pitchFamily="34" charset="-122"/>
              </a:rPr>
              <a:t>（选择题）</a:t>
            </a:r>
            <a:endParaRPr lang="zh-CN" altLang="en-US" sz="2800" dirty="0">
              <a:solidFill>
                <a:srgbClr val="00B050"/>
              </a:solidFill>
              <a:latin typeface="微软雅黑" panose="020B0503020204020204" pitchFamily="34" charset="-122"/>
              <a:ea typeface="微软雅黑" panose="020B0503020204020204" pitchFamily="34" charset="-122"/>
            </a:endParaRPr>
          </a:p>
        </p:txBody>
      </p:sp>
      <p:graphicFrame>
        <p:nvGraphicFramePr>
          <p:cNvPr id="5" name="内容占位符 3"/>
          <p:cNvGraphicFramePr/>
          <p:nvPr/>
        </p:nvGraphicFramePr>
        <p:xfrm>
          <a:off x="7506254" y="59214"/>
          <a:ext cx="5040560" cy="163603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 name="图片 2"/>
          <p:cNvPicPr>
            <a:picLocks noChangeAspect="1"/>
          </p:cNvPicPr>
          <p:nvPr/>
        </p:nvPicPr>
        <p:blipFill>
          <a:blip r:embed="rId7"/>
          <a:stretch>
            <a:fillRect/>
          </a:stretch>
        </p:blipFill>
        <p:spPr>
          <a:xfrm>
            <a:off x="6126146" y="2146334"/>
            <a:ext cx="6065854" cy="3221980"/>
          </a:xfrm>
          <a:prstGeom prst="rect">
            <a:avLst/>
          </a:prstGeom>
        </p:spPr>
      </p:pic>
      <p:sp>
        <p:nvSpPr>
          <p:cNvPr id="6" name="标题 1"/>
          <p:cNvSpPr txBox="1"/>
          <p:nvPr/>
        </p:nvSpPr>
        <p:spPr>
          <a:xfrm>
            <a:off x="983432" y="320414"/>
            <a:ext cx="6768752" cy="645130"/>
          </a:xfrm>
          <a:prstGeom prst="rect">
            <a:avLst/>
          </a:prstGeom>
        </p:spPr>
        <p:txBody>
          <a:bodyPr/>
          <a:lstStyle>
            <a:lvl1pPr algn="l" defTabSz="913130" rtl="0" eaLnBrk="1" latinLnBrk="0" hangingPunct="1">
              <a:spcBef>
                <a:spcPct val="0"/>
              </a:spcBef>
              <a:buNone/>
              <a:defRPr lang="zh-CN" altLang="en-US" sz="1200" kern="1200" baseline="0" smtClean="0">
                <a:solidFill>
                  <a:schemeClr val="tx1"/>
                </a:solidFill>
                <a:latin typeface="+mj-lt"/>
                <a:ea typeface="+mj-ea"/>
                <a:cs typeface="+mj-cs"/>
              </a:defRPr>
            </a:lvl1pPr>
          </a:lstStyle>
          <a:p>
            <a:r>
              <a:rPr lang="zh-CN" altLang="en-US" sz="2800" dirty="0" smtClean="0">
                <a:latin typeface="微软雅黑" panose="020B0503020204020204" pitchFamily="34" charset="-122"/>
                <a:ea typeface="微软雅黑" panose="020B0503020204020204" pitchFamily="34" charset="-122"/>
                <a:cs typeface="微软雅黑" panose="020B0503020204020204" pitchFamily="34" charset="-122"/>
              </a:rPr>
              <a:t>第四节</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资本主义的政治制度和意识形态</a:t>
            </a:r>
            <a:endParaRPr lang="zh-CN" altLang="en-US" sz="2800" dirty="0">
              <a:latin typeface="微软雅黑" panose="020B0503020204020204" pitchFamily="34" charset="-122"/>
              <a:ea typeface="微软雅黑" panose="020B0503020204020204" pitchFamily="34" charset="-122"/>
              <a:cs typeface="微软雅黑" panose="020B0503020204020204" pitchFamily="34" charset="-122"/>
            </a:endParaRPr>
          </a:p>
          <a:p>
            <a:endParaRPr lang="zh-CN" altLang="en-US" sz="2800" dirty="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内容占位符 3"/>
          <p:cNvGraphicFramePr/>
          <p:nvPr/>
        </p:nvGraphicFramePr>
        <p:xfrm>
          <a:off x="7506254" y="59214"/>
          <a:ext cx="5040560" cy="1636032"/>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3" name="矩形 2"/>
          <p:cNvSpPr/>
          <p:nvPr/>
        </p:nvSpPr>
        <p:spPr>
          <a:xfrm>
            <a:off x="1271464" y="1790301"/>
            <a:ext cx="9498814" cy="2308324"/>
          </a:xfrm>
          <a:prstGeom prst="rect">
            <a:avLst/>
          </a:prstGeom>
        </p:spPr>
        <p:txBody>
          <a:bodyPr wrap="square">
            <a:spAutoFit/>
          </a:bodyPr>
          <a:lstStyle/>
          <a:p>
            <a:pPr lvl="0">
              <a:lnSpc>
                <a:spcPct val="200000"/>
              </a:lnSpc>
            </a:pPr>
            <a:r>
              <a:rPr lang="zh-CN" altLang="en-US" sz="2400" dirty="0" smtClean="0">
                <a:latin typeface="微软雅黑" panose="020B0503020204020204" pitchFamily="34" charset="-122"/>
                <a:ea typeface="微软雅黑" panose="020B0503020204020204" pitchFamily="34" charset="-122"/>
                <a:cs typeface="微软雅黑" panose="020B0503020204020204" pitchFamily="34" charset="-122"/>
              </a:rPr>
              <a:t>资本主义民主</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制度</a:t>
            </a:r>
            <a:r>
              <a:rPr lang="zh-CN" altLang="en-US" sz="2400" b="1" dirty="0">
                <a:solidFill>
                  <a:srgbClr val="00B050"/>
                </a:solidFill>
                <a:latin typeface="微软雅黑" panose="020B0503020204020204" pitchFamily="34" charset="-122"/>
                <a:ea typeface="微软雅黑" panose="020B0503020204020204" pitchFamily="34" charset="-122"/>
                <a:cs typeface="微软雅黑" panose="020B0503020204020204" pitchFamily="34" charset="-122"/>
              </a:rPr>
              <a:t>（选择题） </a:t>
            </a:r>
            <a:endParaRPr lang="en-US" altLang="zh-CN" sz="2400" b="1" dirty="0">
              <a:solidFill>
                <a:srgbClr val="00B050"/>
              </a:solidFill>
              <a:latin typeface="微软雅黑" panose="020B0503020204020204" pitchFamily="34" charset="-122"/>
              <a:ea typeface="微软雅黑" panose="020B0503020204020204" pitchFamily="34" charset="-122"/>
              <a:cs typeface="微软雅黑" panose="020B0503020204020204" pitchFamily="34" charset="-122"/>
            </a:endParaRPr>
          </a:p>
          <a:p>
            <a:pPr lvl="0">
              <a:lnSpc>
                <a:spcPct val="200000"/>
              </a:lnSpc>
            </a:pPr>
            <a:r>
              <a:rPr lang="zh-CN" altLang="zh-CN" sz="2400" dirty="0">
                <a:latin typeface="微软雅黑" panose="020B0503020204020204" pitchFamily="34" charset="-122"/>
                <a:ea typeface="微软雅黑" panose="020B0503020204020204" pitchFamily="34" charset="-122"/>
                <a:cs typeface="微软雅黑" panose="020B0503020204020204" pitchFamily="34" charset="-122"/>
              </a:rPr>
              <a:t>资产阶级</a:t>
            </a:r>
            <a:r>
              <a:rPr lang="zh-CN" altLang="zh-CN" sz="2400" dirty="0" smtClean="0">
                <a:latin typeface="微软雅黑" panose="020B0503020204020204" pitchFamily="34" charset="-122"/>
                <a:ea typeface="微软雅黑" panose="020B0503020204020204" pitchFamily="34" charset="-122"/>
                <a:cs typeface="微软雅黑" panose="020B0503020204020204" pitchFamily="34" charset="-122"/>
              </a:rPr>
              <a:t>民主制</a:t>
            </a:r>
            <a:r>
              <a:rPr lang="zh-CN" altLang="en-US" sz="2400" dirty="0" smtClean="0">
                <a:latin typeface="微软雅黑" panose="020B0503020204020204" pitchFamily="34" charset="-122"/>
                <a:ea typeface="微软雅黑" panose="020B0503020204020204" pitchFamily="34" charset="-122"/>
                <a:cs typeface="微软雅黑" panose="020B0503020204020204" pitchFamily="34" charset="-122"/>
              </a:rPr>
              <a:t>的</a:t>
            </a:r>
            <a:r>
              <a:rPr lang="zh-CN" altLang="en-US" sz="2400" dirty="0" smtClean="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核心</a:t>
            </a:r>
            <a:r>
              <a:rPr lang="zh-CN" altLang="en-US" sz="2400" dirty="0" smtClean="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400" dirty="0" smtClean="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议会制</a:t>
            </a:r>
            <a:endParaRPr lang="en-US" altLang="zh-CN" sz="2400" dirty="0" smtClean="0">
              <a:solidFill>
                <a:srgbClr val="C00000"/>
              </a:solidFill>
              <a:latin typeface="微软雅黑" panose="020B0503020204020204" pitchFamily="34" charset="-122"/>
              <a:ea typeface="微软雅黑" panose="020B0503020204020204" pitchFamily="34" charset="-122"/>
              <a:cs typeface="微软雅黑" panose="020B0503020204020204" pitchFamily="34" charset="-122"/>
            </a:endParaRPr>
          </a:p>
          <a:p>
            <a:pPr lvl="0">
              <a:lnSpc>
                <a:spcPct val="200000"/>
              </a:lnSpc>
            </a:pPr>
            <a:r>
              <a:rPr lang="zh-CN" altLang="zh-CN" sz="2400" dirty="0" smtClean="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本质</a:t>
            </a:r>
            <a:r>
              <a:rPr lang="zh-CN" altLang="zh-CN" sz="2400" dirty="0">
                <a:latin typeface="微软雅黑" panose="020B0503020204020204" pitchFamily="34" charset="-122"/>
                <a:ea typeface="微软雅黑" panose="020B0503020204020204" pitchFamily="34" charset="-122"/>
                <a:cs typeface="微软雅黑" panose="020B0503020204020204" pitchFamily="34" charset="-122"/>
              </a:rPr>
              <a:t>是维护资产阶级的阶级利益，为</a:t>
            </a:r>
            <a:r>
              <a:rPr lang="zh-CN" altLang="zh-CN" sz="2400" dirty="0" smtClean="0">
                <a:latin typeface="微软雅黑" panose="020B0503020204020204" pitchFamily="34" charset="-122"/>
                <a:ea typeface="微软雅黑" panose="020B0503020204020204" pitchFamily="34" charset="-122"/>
                <a:cs typeface="微软雅黑" panose="020B0503020204020204" pitchFamily="34" charset="-122"/>
              </a:rPr>
              <a:t>资产阶级专政服务</a:t>
            </a:r>
            <a:endParaRPr lang="zh-CN" altLang="zh-CN" sz="2400" dirty="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4" name="图片 3"/>
          <p:cNvPicPr>
            <a:picLocks noChangeAspect="1"/>
          </p:cNvPicPr>
          <p:nvPr/>
        </p:nvPicPr>
        <p:blipFill>
          <a:blip r:embed="rId6"/>
          <a:stretch>
            <a:fillRect/>
          </a:stretch>
        </p:blipFill>
        <p:spPr>
          <a:xfrm>
            <a:off x="7824192" y="4114504"/>
            <a:ext cx="3918377" cy="2322314"/>
          </a:xfrm>
          <a:prstGeom prst="rect">
            <a:avLst/>
          </a:prstGeom>
        </p:spPr>
      </p:pic>
      <p:sp>
        <p:nvSpPr>
          <p:cNvPr id="6" name="标题 1"/>
          <p:cNvSpPr txBox="1"/>
          <p:nvPr/>
        </p:nvSpPr>
        <p:spPr>
          <a:xfrm>
            <a:off x="983432" y="320414"/>
            <a:ext cx="6768752" cy="645130"/>
          </a:xfrm>
          <a:prstGeom prst="rect">
            <a:avLst/>
          </a:prstGeom>
        </p:spPr>
        <p:txBody>
          <a:bodyPr/>
          <a:lstStyle>
            <a:lvl1pPr algn="l" defTabSz="913130" rtl="0" eaLnBrk="1" latinLnBrk="0" hangingPunct="1">
              <a:spcBef>
                <a:spcPct val="0"/>
              </a:spcBef>
              <a:buNone/>
              <a:defRPr lang="zh-CN" altLang="en-US" sz="1200" kern="1200" baseline="0" smtClean="0">
                <a:solidFill>
                  <a:schemeClr val="tx1"/>
                </a:solidFill>
                <a:latin typeface="+mj-lt"/>
                <a:ea typeface="+mj-ea"/>
                <a:cs typeface="+mj-cs"/>
              </a:defRPr>
            </a:lvl1pPr>
          </a:lstStyle>
          <a:p>
            <a:r>
              <a:rPr lang="zh-CN" altLang="en-US" sz="2800" dirty="0" smtClean="0">
                <a:latin typeface="微软雅黑" panose="020B0503020204020204" pitchFamily="34" charset="-122"/>
                <a:ea typeface="微软雅黑" panose="020B0503020204020204" pitchFamily="34" charset="-122"/>
                <a:cs typeface="微软雅黑" panose="020B0503020204020204" pitchFamily="34" charset="-122"/>
              </a:rPr>
              <a:t>第四节</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资本主义的政治制度和意识形态</a:t>
            </a:r>
            <a:endParaRPr lang="zh-CN" altLang="en-US" sz="2800" dirty="0">
              <a:latin typeface="微软雅黑" panose="020B0503020204020204" pitchFamily="34" charset="-122"/>
              <a:ea typeface="微软雅黑" panose="020B0503020204020204" pitchFamily="34" charset="-122"/>
              <a:cs typeface="微软雅黑" panose="020B0503020204020204" pitchFamily="34" charset="-122"/>
            </a:endParaRPr>
          </a:p>
          <a:p>
            <a:endParaRPr lang="zh-CN" altLang="en-US" sz="2800" dirty="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51584" y="1628800"/>
            <a:ext cx="7704856" cy="3323987"/>
          </a:xfrm>
          <a:prstGeom prst="rect">
            <a:avLst/>
          </a:prstGeom>
        </p:spPr>
        <p:txBody>
          <a:bodyPr wrap="square">
            <a:spAutoFit/>
          </a:bodyPr>
          <a:lstStyle/>
          <a:p>
            <a:pPr>
              <a:lnSpc>
                <a:spcPct val="150000"/>
              </a:lnSpc>
            </a:pPr>
            <a:r>
              <a:rPr lang="en-US" altLang="zh-CN" sz="2800" dirty="0">
                <a:solidFill>
                  <a:srgbClr val="1F2D3D"/>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800" dirty="0">
                <a:solidFill>
                  <a:srgbClr val="1F2D3D"/>
                </a:solidFill>
                <a:latin typeface="微软雅黑" panose="020B0503020204020204" pitchFamily="34" charset="-122"/>
                <a:ea typeface="微软雅黑" panose="020B0503020204020204" pitchFamily="34" charset="-122"/>
                <a:cs typeface="微软雅黑" panose="020B0503020204020204" pitchFamily="34" charset="-122"/>
              </a:rPr>
              <a:t>资本主义国家的政体主要有（）</a:t>
            </a:r>
            <a:endParaRPr lang="zh-CN" altLang="en-US" sz="2800" dirty="0">
              <a:solidFill>
                <a:srgbClr val="1F2D3D"/>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lang="zh-CN" altLang="en-US" sz="2800" dirty="0">
                <a:solidFill>
                  <a:srgbClr val="1F2D3D"/>
                </a:solidFill>
                <a:latin typeface="微软雅黑" panose="020B0503020204020204" pitchFamily="34" charset="-122"/>
                <a:ea typeface="微软雅黑" panose="020B0503020204020204" pitchFamily="34" charset="-122"/>
                <a:cs typeface="微软雅黑" panose="020B0503020204020204" pitchFamily="34" charset="-122"/>
              </a:rPr>
              <a:t>A:两党制和多党制两种</a:t>
            </a:r>
            <a:endParaRPr lang="zh-CN" altLang="en-US" sz="2800" dirty="0">
              <a:solidFill>
                <a:srgbClr val="1F2D3D"/>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lang="zh-CN" altLang="en-US" sz="2800" dirty="0">
                <a:solidFill>
                  <a:srgbClr val="1F2D3D"/>
                </a:solidFill>
                <a:latin typeface="微软雅黑" panose="020B0503020204020204" pitchFamily="34" charset="-122"/>
                <a:ea typeface="微软雅黑" panose="020B0503020204020204" pitchFamily="34" charset="-122"/>
                <a:cs typeface="微软雅黑" panose="020B0503020204020204" pitchFamily="34" charset="-122"/>
              </a:rPr>
              <a:t>B:君主立宪制和民主共和制两种</a:t>
            </a:r>
            <a:endParaRPr lang="zh-CN" altLang="en-US" sz="2800" dirty="0">
              <a:solidFill>
                <a:srgbClr val="1F2D3D"/>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lang="zh-CN" altLang="en-US" sz="2800" dirty="0">
                <a:solidFill>
                  <a:srgbClr val="1F2D3D"/>
                </a:solidFill>
                <a:latin typeface="微软雅黑" panose="020B0503020204020204" pitchFamily="34" charset="-122"/>
                <a:ea typeface="微软雅黑" panose="020B0503020204020204" pitchFamily="34" charset="-122"/>
                <a:cs typeface="微软雅黑" panose="020B0503020204020204" pitchFamily="34" charset="-122"/>
              </a:rPr>
              <a:t>C:一党制、两党制和多党制三种</a:t>
            </a:r>
            <a:endParaRPr lang="zh-CN" altLang="en-US" sz="2800" dirty="0">
              <a:solidFill>
                <a:srgbClr val="1F2D3D"/>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lang="zh-CN" altLang="en-US" sz="2800" dirty="0">
                <a:solidFill>
                  <a:srgbClr val="1F2D3D"/>
                </a:solidFill>
                <a:latin typeface="微软雅黑" panose="020B0503020204020204" pitchFamily="34" charset="-122"/>
                <a:ea typeface="微软雅黑" panose="020B0503020204020204" pitchFamily="34" charset="-122"/>
                <a:cs typeface="微软雅黑" panose="020B0503020204020204" pitchFamily="34" charset="-122"/>
              </a:rPr>
              <a:t>D:君主立宪制、民主共和制和专制独裁制三种</a:t>
            </a:r>
            <a:endParaRPr lang="zh-CN" altLang="en-US" sz="2800" dirty="0">
              <a:solidFill>
                <a:srgbClr val="1F2D3D"/>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ransition spd="med"/>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703512" y="1772816"/>
            <a:ext cx="7560840" cy="3323987"/>
          </a:xfrm>
          <a:prstGeom prst="rect">
            <a:avLst/>
          </a:prstGeom>
        </p:spPr>
        <p:txBody>
          <a:bodyPr wrap="square">
            <a:spAutoFit/>
          </a:bodyPr>
          <a:lstStyle/>
          <a:p>
            <a:pPr>
              <a:lnSpc>
                <a:spcPct val="150000"/>
              </a:lnSpc>
            </a:pPr>
            <a:r>
              <a:rPr lang="en-US" altLang="zh-CN" sz="2800" dirty="0">
                <a:solidFill>
                  <a:srgbClr val="1F2D3D"/>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800" dirty="0">
                <a:solidFill>
                  <a:srgbClr val="1F2D3D"/>
                </a:solidFill>
                <a:latin typeface="微软雅黑" panose="020B0503020204020204" pitchFamily="34" charset="-122"/>
                <a:ea typeface="微软雅黑" panose="020B0503020204020204" pitchFamily="34" charset="-122"/>
                <a:cs typeface="微软雅黑" panose="020B0503020204020204" pitchFamily="34" charset="-122"/>
              </a:rPr>
              <a:t>资本主义国家的政体主要有（</a:t>
            </a:r>
            <a:r>
              <a:rPr lang="en-US" altLang="zh-CN" sz="28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B</a:t>
            </a:r>
            <a:r>
              <a:rPr lang="zh-CN" altLang="en-US" sz="2800" dirty="0">
                <a:solidFill>
                  <a:srgbClr val="1F2D3D"/>
                </a:solidFill>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2800" dirty="0">
              <a:solidFill>
                <a:srgbClr val="1F2D3D"/>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lang="zh-CN" altLang="en-US" sz="2800" dirty="0">
                <a:solidFill>
                  <a:srgbClr val="1F2D3D"/>
                </a:solidFill>
                <a:latin typeface="微软雅黑" panose="020B0503020204020204" pitchFamily="34" charset="-122"/>
                <a:ea typeface="微软雅黑" panose="020B0503020204020204" pitchFamily="34" charset="-122"/>
                <a:cs typeface="微软雅黑" panose="020B0503020204020204" pitchFamily="34" charset="-122"/>
              </a:rPr>
              <a:t>A:两党制和多党制两种</a:t>
            </a:r>
            <a:r>
              <a:rPr lang="en-US" altLang="zh-CN" sz="2800" dirty="0">
                <a:solidFill>
                  <a:srgbClr val="1F2D3D"/>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800" dirty="0">
                <a:solidFill>
                  <a:srgbClr val="1F2D3D"/>
                </a:solidFill>
                <a:latin typeface="微软雅黑" panose="020B0503020204020204" pitchFamily="34" charset="-122"/>
                <a:ea typeface="微软雅黑" panose="020B0503020204020204" pitchFamily="34" charset="-122"/>
                <a:cs typeface="微软雅黑" panose="020B0503020204020204" pitchFamily="34" charset="-122"/>
              </a:rPr>
              <a:t>政党</a:t>
            </a:r>
            <a:r>
              <a:rPr lang="en-US" altLang="zh-CN" sz="2800" dirty="0">
                <a:solidFill>
                  <a:srgbClr val="1F2D3D"/>
                </a:solidFill>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2800" dirty="0">
              <a:solidFill>
                <a:srgbClr val="1F2D3D"/>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lang="zh-CN" altLang="en-US" sz="28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B:君主立宪制和民主共和制两种</a:t>
            </a:r>
            <a:endParaRPr lang="zh-CN" altLang="en-US" sz="2800" dirty="0">
              <a:solidFill>
                <a:srgbClr val="1F2D3D"/>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lang="zh-CN" altLang="en-US" sz="2800" dirty="0">
                <a:solidFill>
                  <a:srgbClr val="1F2D3D"/>
                </a:solidFill>
                <a:latin typeface="微软雅黑" panose="020B0503020204020204" pitchFamily="34" charset="-122"/>
                <a:ea typeface="微软雅黑" panose="020B0503020204020204" pitchFamily="34" charset="-122"/>
                <a:cs typeface="微软雅黑" panose="020B0503020204020204" pitchFamily="34" charset="-122"/>
              </a:rPr>
              <a:t>C:一党制、两党制和多党制三种</a:t>
            </a:r>
            <a:r>
              <a:rPr lang="en-US" altLang="zh-CN" sz="2800" dirty="0">
                <a:solidFill>
                  <a:srgbClr val="1F2D3D"/>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2800" dirty="0">
                <a:solidFill>
                  <a:srgbClr val="1F2D3D"/>
                </a:solidFill>
                <a:latin typeface="微软雅黑" panose="020B0503020204020204" pitchFamily="34" charset="-122"/>
                <a:ea typeface="微软雅黑" panose="020B0503020204020204" pitchFamily="34" charset="-122"/>
                <a:cs typeface="微软雅黑" panose="020B0503020204020204" pitchFamily="34" charset="-122"/>
                <a:sym typeface="+mn-ea"/>
              </a:rPr>
              <a:t>政党</a:t>
            </a:r>
            <a:r>
              <a:rPr lang="en-US" altLang="zh-CN" sz="2800" dirty="0">
                <a:solidFill>
                  <a:srgbClr val="1F2D3D"/>
                </a:solidFill>
                <a:latin typeface="微软雅黑" panose="020B0503020204020204" pitchFamily="34" charset="-122"/>
                <a:ea typeface="微软雅黑" panose="020B0503020204020204" pitchFamily="34" charset="-122"/>
                <a:cs typeface="微软雅黑" panose="020B0503020204020204" pitchFamily="34" charset="-122"/>
                <a:sym typeface="+mn-ea"/>
              </a:rPr>
              <a:t>)</a:t>
            </a:r>
            <a:endParaRPr lang="zh-CN" altLang="en-US" sz="2800" dirty="0">
              <a:solidFill>
                <a:srgbClr val="1F2D3D"/>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lang="zh-CN" altLang="en-US" sz="2800" dirty="0">
                <a:solidFill>
                  <a:srgbClr val="1F2D3D"/>
                </a:solidFill>
                <a:latin typeface="微软雅黑" panose="020B0503020204020204" pitchFamily="34" charset="-122"/>
                <a:ea typeface="微软雅黑" panose="020B0503020204020204" pitchFamily="34" charset="-122"/>
                <a:cs typeface="微软雅黑" panose="020B0503020204020204" pitchFamily="34" charset="-122"/>
              </a:rPr>
              <a:t>D:君主立宪制、民主共和制和专制独裁制三种</a:t>
            </a:r>
            <a:endParaRPr lang="zh-CN" altLang="en-US" sz="2800" dirty="0">
              <a:solidFill>
                <a:srgbClr val="1F2D3D"/>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ransition spd="med"/>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703512" y="1772816"/>
            <a:ext cx="6096000" cy="3322955"/>
          </a:xfrm>
          <a:prstGeom prst="rect">
            <a:avLst/>
          </a:prstGeom>
        </p:spPr>
        <p:txBody>
          <a:bodyPr>
            <a:spAutoFit/>
          </a:bodyPr>
          <a:lstStyle/>
          <a:p>
            <a:pPr>
              <a:lnSpc>
                <a:spcPct val="150000"/>
              </a:lnSpc>
            </a:pPr>
            <a:r>
              <a:rPr lang="en-US" altLang="zh-CN" sz="2800" dirty="0">
                <a:solidFill>
                  <a:srgbClr val="1F2D3D"/>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800" dirty="0">
                <a:solidFill>
                  <a:srgbClr val="1F2D3D"/>
                </a:solidFill>
                <a:latin typeface="微软雅黑" panose="020B0503020204020204" pitchFamily="34" charset="-122"/>
                <a:ea typeface="微软雅黑" panose="020B0503020204020204" pitchFamily="34" charset="-122"/>
                <a:cs typeface="微软雅黑" panose="020B0503020204020204" pitchFamily="34" charset="-122"/>
              </a:rPr>
              <a:t>法国目前实行的政党制度是（ ）</a:t>
            </a:r>
            <a:endParaRPr lang="zh-CN" altLang="en-US" sz="2800" dirty="0">
              <a:solidFill>
                <a:srgbClr val="1F2D3D"/>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lang="zh-CN" altLang="en-US" sz="2800" dirty="0">
                <a:solidFill>
                  <a:srgbClr val="1F2D3D"/>
                </a:solidFill>
                <a:latin typeface="微软雅黑" panose="020B0503020204020204" pitchFamily="34" charset="-122"/>
                <a:ea typeface="微软雅黑" panose="020B0503020204020204" pitchFamily="34" charset="-122"/>
                <a:cs typeface="微软雅黑" panose="020B0503020204020204" pitchFamily="34" charset="-122"/>
              </a:rPr>
              <a:t>A:民主共和制</a:t>
            </a:r>
            <a:endParaRPr lang="zh-CN" altLang="en-US" sz="2800" dirty="0">
              <a:solidFill>
                <a:srgbClr val="1F2D3D"/>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lang="zh-CN" altLang="en-US" sz="2800" dirty="0">
                <a:solidFill>
                  <a:srgbClr val="1F2D3D"/>
                </a:solidFill>
                <a:latin typeface="微软雅黑" panose="020B0503020204020204" pitchFamily="34" charset="-122"/>
                <a:ea typeface="微软雅黑" panose="020B0503020204020204" pitchFamily="34" charset="-122"/>
                <a:cs typeface="微软雅黑" panose="020B0503020204020204" pitchFamily="34" charset="-122"/>
              </a:rPr>
              <a:t>B:一党制</a:t>
            </a:r>
            <a:endParaRPr lang="zh-CN" altLang="en-US" sz="2800" dirty="0">
              <a:solidFill>
                <a:srgbClr val="1F2D3D"/>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lang="zh-CN" altLang="en-US" sz="2800" dirty="0">
                <a:solidFill>
                  <a:srgbClr val="1F2D3D"/>
                </a:solidFill>
                <a:latin typeface="微软雅黑" panose="020B0503020204020204" pitchFamily="34" charset="-122"/>
                <a:ea typeface="微软雅黑" panose="020B0503020204020204" pitchFamily="34" charset="-122"/>
                <a:cs typeface="微软雅黑" panose="020B0503020204020204" pitchFamily="34" charset="-122"/>
              </a:rPr>
              <a:t>C:两党制</a:t>
            </a:r>
            <a:endParaRPr lang="zh-CN" altLang="en-US" sz="2800" dirty="0">
              <a:solidFill>
                <a:srgbClr val="1F2D3D"/>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lang="zh-CN" altLang="en-US" sz="2800" dirty="0">
                <a:solidFill>
                  <a:srgbClr val="1F2D3D"/>
                </a:solidFill>
                <a:latin typeface="微软雅黑" panose="020B0503020204020204" pitchFamily="34" charset="-122"/>
                <a:ea typeface="微软雅黑" panose="020B0503020204020204" pitchFamily="34" charset="-122"/>
                <a:cs typeface="微软雅黑" panose="020B0503020204020204" pitchFamily="34" charset="-122"/>
              </a:rPr>
              <a:t>D:多党制</a:t>
            </a:r>
            <a:endParaRPr lang="zh-CN" altLang="en-US" sz="2800" dirty="0">
              <a:solidFill>
                <a:srgbClr val="1F2D3D"/>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ransition spd="med"/>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703512" y="1772816"/>
            <a:ext cx="6096000" cy="3322955"/>
          </a:xfrm>
          <a:prstGeom prst="rect">
            <a:avLst/>
          </a:prstGeom>
        </p:spPr>
        <p:txBody>
          <a:bodyPr>
            <a:spAutoFit/>
          </a:bodyPr>
          <a:lstStyle/>
          <a:p>
            <a:pPr>
              <a:lnSpc>
                <a:spcPct val="150000"/>
              </a:lnSpc>
            </a:pPr>
            <a:r>
              <a:rPr lang="en-US" altLang="zh-CN" sz="2800" dirty="0">
                <a:solidFill>
                  <a:srgbClr val="1F2D3D"/>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800" dirty="0">
                <a:solidFill>
                  <a:srgbClr val="1F2D3D"/>
                </a:solidFill>
                <a:latin typeface="微软雅黑" panose="020B0503020204020204" pitchFamily="34" charset="-122"/>
                <a:ea typeface="微软雅黑" panose="020B0503020204020204" pitchFamily="34" charset="-122"/>
                <a:cs typeface="微软雅黑" panose="020B0503020204020204" pitchFamily="34" charset="-122"/>
              </a:rPr>
              <a:t>法国目前实行的政党制度是（</a:t>
            </a:r>
            <a:r>
              <a:rPr lang="en-US" altLang="zh-CN" sz="28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D</a:t>
            </a:r>
            <a:r>
              <a:rPr lang="zh-CN" altLang="en-US" sz="2800" dirty="0">
                <a:solidFill>
                  <a:srgbClr val="1F2D3D"/>
                </a:solidFill>
                <a:latin typeface="微软雅黑" panose="020B0503020204020204" pitchFamily="34" charset="-122"/>
                <a:ea typeface="微软雅黑" panose="020B0503020204020204" pitchFamily="34" charset="-122"/>
                <a:cs typeface="微软雅黑" panose="020B0503020204020204" pitchFamily="34" charset="-122"/>
              </a:rPr>
              <a:t> ）</a:t>
            </a:r>
            <a:endParaRPr lang="zh-CN" altLang="en-US" sz="2800" dirty="0">
              <a:solidFill>
                <a:srgbClr val="1F2D3D"/>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lang="zh-CN" altLang="en-US" sz="2800" dirty="0">
                <a:solidFill>
                  <a:srgbClr val="1F2D3D"/>
                </a:solidFill>
                <a:latin typeface="微软雅黑" panose="020B0503020204020204" pitchFamily="34" charset="-122"/>
                <a:ea typeface="微软雅黑" panose="020B0503020204020204" pitchFamily="34" charset="-122"/>
                <a:cs typeface="微软雅黑" panose="020B0503020204020204" pitchFamily="34" charset="-122"/>
              </a:rPr>
              <a:t>A:民主共和制</a:t>
            </a:r>
            <a:endParaRPr lang="zh-CN" altLang="en-US" sz="2800" dirty="0">
              <a:solidFill>
                <a:srgbClr val="1F2D3D"/>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lang="zh-CN" altLang="en-US" sz="2800" dirty="0">
                <a:solidFill>
                  <a:srgbClr val="1F2D3D"/>
                </a:solidFill>
                <a:latin typeface="微软雅黑" panose="020B0503020204020204" pitchFamily="34" charset="-122"/>
                <a:ea typeface="微软雅黑" panose="020B0503020204020204" pitchFamily="34" charset="-122"/>
                <a:cs typeface="微软雅黑" panose="020B0503020204020204" pitchFamily="34" charset="-122"/>
              </a:rPr>
              <a:t>B:一党制</a:t>
            </a:r>
            <a:endParaRPr lang="zh-CN" altLang="en-US" sz="2800" dirty="0">
              <a:solidFill>
                <a:srgbClr val="1F2D3D"/>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lang="zh-CN" altLang="en-US" sz="2800" dirty="0">
                <a:solidFill>
                  <a:srgbClr val="1F2D3D"/>
                </a:solidFill>
                <a:latin typeface="微软雅黑" panose="020B0503020204020204" pitchFamily="34" charset="-122"/>
                <a:ea typeface="微软雅黑" panose="020B0503020204020204" pitchFamily="34" charset="-122"/>
                <a:cs typeface="微软雅黑" panose="020B0503020204020204" pitchFamily="34" charset="-122"/>
              </a:rPr>
              <a:t>C:两党制</a:t>
            </a:r>
            <a:endParaRPr lang="zh-CN" altLang="en-US" sz="2800" dirty="0">
              <a:solidFill>
                <a:srgbClr val="1F2D3D"/>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lang="zh-CN" altLang="en-US" sz="28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D:多党制</a:t>
            </a:r>
            <a:endParaRPr lang="zh-CN" altLang="en-US" sz="28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ransition spd="med"/>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703512" y="1772816"/>
            <a:ext cx="6096000" cy="3322955"/>
          </a:xfrm>
          <a:prstGeom prst="rect">
            <a:avLst/>
          </a:prstGeom>
        </p:spPr>
        <p:txBody>
          <a:bodyPr>
            <a:spAutoFit/>
          </a:bodyPr>
          <a:lstStyle/>
          <a:p>
            <a:pPr>
              <a:lnSpc>
                <a:spcPct val="150000"/>
              </a:lnSpc>
            </a:pPr>
            <a:r>
              <a:rPr lang="en-US" altLang="zh-CN" sz="2800" dirty="0">
                <a:solidFill>
                  <a:srgbClr val="1F2D3D"/>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800" dirty="0">
                <a:solidFill>
                  <a:srgbClr val="1F2D3D"/>
                </a:solidFill>
                <a:latin typeface="微软雅黑" panose="020B0503020204020204" pitchFamily="34" charset="-122"/>
                <a:ea typeface="微软雅黑" panose="020B0503020204020204" pitchFamily="34" charset="-122"/>
                <a:cs typeface="微软雅黑" panose="020B0503020204020204" pitchFamily="34" charset="-122"/>
              </a:rPr>
              <a:t>资本主义国家的立法机构是（ ）</a:t>
            </a:r>
            <a:endParaRPr lang="zh-CN" altLang="en-US" sz="2800" dirty="0">
              <a:solidFill>
                <a:srgbClr val="1F2D3D"/>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lang="en-US" altLang="zh-CN" sz="2800" dirty="0">
                <a:solidFill>
                  <a:srgbClr val="1F2D3D"/>
                </a:solidFill>
                <a:latin typeface="微软雅黑" panose="020B0503020204020204" pitchFamily="34" charset="-122"/>
                <a:ea typeface="微软雅黑" panose="020B0503020204020204" pitchFamily="34" charset="-122"/>
                <a:cs typeface="微软雅黑" panose="020B0503020204020204" pitchFamily="34" charset="-122"/>
              </a:rPr>
              <a:t>A:</a:t>
            </a:r>
            <a:r>
              <a:rPr lang="zh-CN" altLang="en-US" sz="2800" dirty="0">
                <a:solidFill>
                  <a:srgbClr val="1F2D3D"/>
                </a:solidFill>
                <a:latin typeface="微软雅黑" panose="020B0503020204020204" pitchFamily="34" charset="-122"/>
                <a:ea typeface="微软雅黑" panose="020B0503020204020204" pitchFamily="34" charset="-122"/>
                <a:cs typeface="微软雅黑" panose="020B0503020204020204" pitchFamily="34" charset="-122"/>
              </a:rPr>
              <a:t>检察机构  </a:t>
            </a:r>
            <a:endParaRPr lang="zh-CN" altLang="en-US" sz="2800" dirty="0">
              <a:solidFill>
                <a:srgbClr val="1F2D3D"/>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lang="en-US" altLang="zh-CN" sz="2800" dirty="0">
                <a:solidFill>
                  <a:srgbClr val="1F2D3D"/>
                </a:solidFill>
                <a:latin typeface="微软雅黑" panose="020B0503020204020204" pitchFamily="34" charset="-122"/>
                <a:ea typeface="微软雅黑" panose="020B0503020204020204" pitchFamily="34" charset="-122"/>
                <a:cs typeface="微软雅黑" panose="020B0503020204020204" pitchFamily="34" charset="-122"/>
              </a:rPr>
              <a:t>B:</a:t>
            </a:r>
            <a:r>
              <a:rPr lang="zh-CN" altLang="en-US" sz="2800" dirty="0">
                <a:solidFill>
                  <a:srgbClr val="1F2D3D"/>
                </a:solidFill>
                <a:latin typeface="微软雅黑" panose="020B0503020204020204" pitchFamily="34" charset="-122"/>
                <a:ea typeface="微软雅黑" panose="020B0503020204020204" pitchFamily="34" charset="-122"/>
                <a:cs typeface="微软雅黑" panose="020B0503020204020204" pitchFamily="34" charset="-122"/>
              </a:rPr>
              <a:t>法院</a:t>
            </a:r>
            <a:endParaRPr lang="zh-CN" altLang="en-US" sz="2800" dirty="0">
              <a:solidFill>
                <a:srgbClr val="1F2D3D"/>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lang="en-US" altLang="zh-CN" sz="2800" dirty="0">
                <a:solidFill>
                  <a:srgbClr val="1F2D3D"/>
                </a:solidFill>
                <a:latin typeface="微软雅黑" panose="020B0503020204020204" pitchFamily="34" charset="-122"/>
                <a:ea typeface="微软雅黑" panose="020B0503020204020204" pitchFamily="34" charset="-122"/>
                <a:cs typeface="微软雅黑" panose="020B0503020204020204" pitchFamily="34" charset="-122"/>
              </a:rPr>
              <a:t>C:</a:t>
            </a:r>
            <a:r>
              <a:rPr lang="zh-CN" altLang="en-US" sz="2800" dirty="0">
                <a:solidFill>
                  <a:srgbClr val="1F2D3D"/>
                </a:solidFill>
                <a:latin typeface="微软雅黑" panose="020B0503020204020204" pitchFamily="34" charset="-122"/>
                <a:ea typeface="微软雅黑" panose="020B0503020204020204" pitchFamily="34" charset="-122"/>
                <a:cs typeface="微软雅黑" panose="020B0503020204020204" pitchFamily="34" charset="-122"/>
              </a:rPr>
              <a:t>警察机构  </a:t>
            </a:r>
            <a:endParaRPr lang="zh-CN" altLang="en-US" sz="2800" dirty="0">
              <a:solidFill>
                <a:srgbClr val="1F2D3D"/>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lang="en-US" altLang="zh-CN" sz="2800" dirty="0" smtClean="0">
                <a:solidFill>
                  <a:srgbClr val="1F2D3D"/>
                </a:solidFill>
                <a:latin typeface="微软雅黑" panose="020B0503020204020204" pitchFamily="34" charset="-122"/>
                <a:ea typeface="微软雅黑" panose="020B0503020204020204" pitchFamily="34" charset="-122"/>
                <a:cs typeface="微软雅黑" panose="020B0503020204020204" pitchFamily="34" charset="-122"/>
              </a:rPr>
              <a:t>D:</a:t>
            </a:r>
            <a:r>
              <a:rPr lang="zh-CN" altLang="en-US" sz="2800" dirty="0">
                <a:solidFill>
                  <a:srgbClr val="1F2D3D"/>
                </a:solidFill>
                <a:latin typeface="微软雅黑" panose="020B0503020204020204" pitchFamily="34" charset="-122"/>
                <a:ea typeface="微软雅黑" panose="020B0503020204020204" pitchFamily="34" charset="-122"/>
                <a:cs typeface="微软雅黑" panose="020B0503020204020204" pitchFamily="34" charset="-122"/>
              </a:rPr>
              <a:t>议院或国会</a:t>
            </a:r>
            <a:endParaRPr lang="zh-CN" altLang="en-US" sz="2800" dirty="0">
              <a:solidFill>
                <a:srgbClr val="1F2D3D"/>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ransition spd="med"/>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703512" y="1772816"/>
            <a:ext cx="6096000" cy="3322955"/>
          </a:xfrm>
          <a:prstGeom prst="rect">
            <a:avLst/>
          </a:prstGeom>
        </p:spPr>
        <p:txBody>
          <a:bodyPr>
            <a:spAutoFit/>
          </a:bodyPr>
          <a:lstStyle/>
          <a:p>
            <a:pPr>
              <a:lnSpc>
                <a:spcPct val="150000"/>
              </a:lnSpc>
            </a:pPr>
            <a:r>
              <a:rPr lang="en-US" altLang="zh-CN" sz="2800" dirty="0">
                <a:solidFill>
                  <a:srgbClr val="1F2D3D"/>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800" dirty="0">
                <a:solidFill>
                  <a:srgbClr val="1F2D3D"/>
                </a:solidFill>
                <a:latin typeface="微软雅黑" panose="020B0503020204020204" pitchFamily="34" charset="-122"/>
                <a:ea typeface="微软雅黑" panose="020B0503020204020204" pitchFamily="34" charset="-122"/>
                <a:cs typeface="微软雅黑" panose="020B0503020204020204" pitchFamily="34" charset="-122"/>
              </a:rPr>
              <a:t>资本主义国家的立法机构是</a:t>
            </a:r>
            <a:r>
              <a:rPr lang="zh-CN" altLang="en-US" sz="2800" dirty="0" smtClean="0">
                <a:solidFill>
                  <a:srgbClr val="1F2D3D"/>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800" b="1" dirty="0" smtClean="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D</a:t>
            </a:r>
            <a:r>
              <a:rPr lang="zh-CN" altLang="en-US" sz="2800" b="1" dirty="0" smtClean="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800" dirty="0">
                <a:solidFill>
                  <a:srgbClr val="1F2D3D"/>
                </a:solidFill>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2800" dirty="0">
              <a:solidFill>
                <a:srgbClr val="1F2D3D"/>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lang="en-US" altLang="zh-CN" sz="2800" dirty="0">
                <a:solidFill>
                  <a:srgbClr val="1F2D3D"/>
                </a:solidFill>
                <a:latin typeface="微软雅黑" panose="020B0503020204020204" pitchFamily="34" charset="-122"/>
                <a:ea typeface="微软雅黑" panose="020B0503020204020204" pitchFamily="34" charset="-122"/>
                <a:cs typeface="微软雅黑" panose="020B0503020204020204" pitchFamily="34" charset="-122"/>
              </a:rPr>
              <a:t>A:</a:t>
            </a:r>
            <a:r>
              <a:rPr lang="zh-CN" altLang="en-US" sz="2800" dirty="0">
                <a:solidFill>
                  <a:srgbClr val="1F2D3D"/>
                </a:solidFill>
                <a:latin typeface="微软雅黑" panose="020B0503020204020204" pitchFamily="34" charset="-122"/>
                <a:ea typeface="微软雅黑" panose="020B0503020204020204" pitchFamily="34" charset="-122"/>
                <a:cs typeface="微软雅黑" panose="020B0503020204020204" pitchFamily="34" charset="-122"/>
              </a:rPr>
              <a:t>检察机构  </a:t>
            </a:r>
            <a:endParaRPr lang="zh-CN" altLang="en-US" sz="2800" dirty="0">
              <a:solidFill>
                <a:srgbClr val="1F2D3D"/>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lang="en-US" altLang="zh-CN" sz="2800" dirty="0">
                <a:solidFill>
                  <a:srgbClr val="1F2D3D"/>
                </a:solidFill>
                <a:latin typeface="微软雅黑" panose="020B0503020204020204" pitchFamily="34" charset="-122"/>
                <a:ea typeface="微软雅黑" panose="020B0503020204020204" pitchFamily="34" charset="-122"/>
                <a:cs typeface="微软雅黑" panose="020B0503020204020204" pitchFamily="34" charset="-122"/>
              </a:rPr>
              <a:t>B:</a:t>
            </a:r>
            <a:r>
              <a:rPr lang="zh-CN" altLang="en-US" sz="2800" dirty="0">
                <a:solidFill>
                  <a:srgbClr val="1F2D3D"/>
                </a:solidFill>
                <a:latin typeface="微软雅黑" panose="020B0503020204020204" pitchFamily="34" charset="-122"/>
                <a:ea typeface="微软雅黑" panose="020B0503020204020204" pitchFamily="34" charset="-122"/>
                <a:cs typeface="微软雅黑" panose="020B0503020204020204" pitchFamily="34" charset="-122"/>
              </a:rPr>
              <a:t>法院</a:t>
            </a:r>
            <a:endParaRPr lang="zh-CN" altLang="en-US" sz="2800" dirty="0">
              <a:solidFill>
                <a:srgbClr val="1F2D3D"/>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lang="en-US" altLang="zh-CN" sz="2800" dirty="0">
                <a:solidFill>
                  <a:srgbClr val="1F2D3D"/>
                </a:solidFill>
                <a:latin typeface="微软雅黑" panose="020B0503020204020204" pitchFamily="34" charset="-122"/>
                <a:ea typeface="微软雅黑" panose="020B0503020204020204" pitchFamily="34" charset="-122"/>
                <a:cs typeface="微软雅黑" panose="020B0503020204020204" pitchFamily="34" charset="-122"/>
              </a:rPr>
              <a:t>C:</a:t>
            </a:r>
            <a:r>
              <a:rPr lang="zh-CN" altLang="en-US" sz="2800" dirty="0">
                <a:solidFill>
                  <a:srgbClr val="1F2D3D"/>
                </a:solidFill>
                <a:latin typeface="微软雅黑" panose="020B0503020204020204" pitchFamily="34" charset="-122"/>
                <a:ea typeface="微软雅黑" panose="020B0503020204020204" pitchFamily="34" charset="-122"/>
                <a:cs typeface="微软雅黑" panose="020B0503020204020204" pitchFamily="34" charset="-122"/>
              </a:rPr>
              <a:t>警察机构  </a:t>
            </a:r>
            <a:endParaRPr lang="zh-CN" altLang="en-US" sz="2800" dirty="0">
              <a:solidFill>
                <a:srgbClr val="1F2D3D"/>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lang="en-US" altLang="zh-CN" sz="2800" b="1" dirty="0" smtClean="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D:</a:t>
            </a:r>
            <a:r>
              <a:rPr lang="zh-CN" altLang="en-US" sz="28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议院或国会</a:t>
            </a:r>
            <a:endParaRPr lang="zh-CN" altLang="en-US" sz="28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ransition spd="med"/>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631504" y="1700808"/>
            <a:ext cx="6984776" cy="4615815"/>
          </a:xfrm>
          <a:prstGeom prst="rect">
            <a:avLst/>
          </a:prstGeom>
        </p:spPr>
        <p:txBody>
          <a:bodyPr wrap="square">
            <a:spAutoFit/>
          </a:bodyPr>
          <a:lstStyle/>
          <a:p>
            <a:pPr>
              <a:lnSpc>
                <a:spcPct val="150000"/>
              </a:lnSpc>
            </a:pPr>
            <a:r>
              <a:rPr lang="en-US" altLang="zh-CN" sz="2800"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资本主义民主制的核心和主要标志是（ ）</a:t>
            </a:r>
            <a:endParaRPr lang="zh-CN" altLang="en-US" sz="2800"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lang="en-US" altLang="zh-CN" sz="2800" dirty="0">
                <a:latin typeface="微软雅黑" panose="020B0503020204020204" pitchFamily="34" charset="-122"/>
                <a:ea typeface="微软雅黑" panose="020B0503020204020204" pitchFamily="34" charset="-122"/>
                <a:cs typeface="微软雅黑" panose="020B0503020204020204" pitchFamily="34" charset="-122"/>
              </a:rPr>
              <a:t>A:</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议会制</a:t>
            </a:r>
            <a:endParaRPr lang="zh-CN" altLang="en-US" sz="2800"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lang="en-US" altLang="zh-CN" sz="2800" dirty="0">
                <a:latin typeface="微软雅黑" panose="020B0503020204020204" pitchFamily="34" charset="-122"/>
                <a:ea typeface="微软雅黑" panose="020B0503020204020204" pitchFamily="34" charset="-122"/>
                <a:cs typeface="微软雅黑" panose="020B0503020204020204" pitchFamily="34" charset="-122"/>
              </a:rPr>
              <a:t>B:</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普选制</a:t>
            </a:r>
            <a:endParaRPr lang="zh-CN" altLang="en-US" sz="2800"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lang="en-US" altLang="zh-CN" sz="2800" dirty="0">
                <a:latin typeface="微软雅黑" panose="020B0503020204020204" pitchFamily="34" charset="-122"/>
                <a:ea typeface="微软雅黑" panose="020B0503020204020204" pitchFamily="34" charset="-122"/>
                <a:cs typeface="微软雅黑" panose="020B0503020204020204" pitchFamily="34" charset="-122"/>
              </a:rPr>
              <a:t>C:</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三权分立制 </a:t>
            </a:r>
            <a:endParaRPr lang="zh-CN" altLang="en-US" sz="2800"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lang="en-US" altLang="zh-CN" sz="2800" dirty="0">
                <a:latin typeface="微软雅黑" panose="020B0503020204020204" pitchFamily="34" charset="-122"/>
                <a:ea typeface="微软雅黑" panose="020B0503020204020204" pitchFamily="34" charset="-122"/>
                <a:cs typeface="微软雅黑" panose="020B0503020204020204" pitchFamily="34" charset="-122"/>
              </a:rPr>
              <a:t>D:</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民主共和制 </a:t>
            </a:r>
            <a:endParaRPr lang="zh-CN" altLang="en-US" sz="2800"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b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br>
            <a:endParaRPr lang="zh-CN" altLang="en-US" sz="2800" dirty="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ransition spd="med"/>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631504" y="1700808"/>
            <a:ext cx="6984776" cy="4615815"/>
          </a:xfrm>
          <a:prstGeom prst="rect">
            <a:avLst/>
          </a:prstGeom>
        </p:spPr>
        <p:txBody>
          <a:bodyPr wrap="square">
            <a:spAutoFit/>
          </a:bodyPr>
          <a:lstStyle/>
          <a:p>
            <a:pPr>
              <a:lnSpc>
                <a:spcPct val="150000"/>
              </a:lnSpc>
            </a:pPr>
            <a:r>
              <a:rPr lang="en-US" altLang="zh-CN" sz="2800"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资本主义民主制的核心和主要标志是</a:t>
            </a:r>
            <a:r>
              <a:rPr lang="zh-CN" altLang="en-US" sz="2800" dirty="0" smtClean="0">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800" b="1" dirty="0" smtClean="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A</a:t>
            </a:r>
            <a:r>
              <a:rPr lang="zh-CN" altLang="en-US" sz="2800" dirty="0" smtClean="0">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2800"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lang="en-US" altLang="zh-CN" sz="28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A:</a:t>
            </a:r>
            <a:r>
              <a:rPr lang="zh-CN" altLang="en-US" sz="28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议会制</a:t>
            </a:r>
            <a:endParaRPr lang="zh-CN" altLang="en-US" sz="2800"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lang="en-US" altLang="zh-CN" sz="2800" dirty="0">
                <a:latin typeface="微软雅黑" panose="020B0503020204020204" pitchFamily="34" charset="-122"/>
                <a:ea typeface="微软雅黑" panose="020B0503020204020204" pitchFamily="34" charset="-122"/>
                <a:cs typeface="微软雅黑" panose="020B0503020204020204" pitchFamily="34" charset="-122"/>
              </a:rPr>
              <a:t>B:</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普选制</a:t>
            </a:r>
            <a:endParaRPr lang="zh-CN" altLang="en-US" sz="2800"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lang="en-US" altLang="zh-CN" sz="2800" dirty="0">
                <a:latin typeface="微软雅黑" panose="020B0503020204020204" pitchFamily="34" charset="-122"/>
                <a:ea typeface="微软雅黑" panose="020B0503020204020204" pitchFamily="34" charset="-122"/>
                <a:cs typeface="微软雅黑" panose="020B0503020204020204" pitchFamily="34" charset="-122"/>
              </a:rPr>
              <a:t>C:</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三权分立制 </a:t>
            </a:r>
            <a:endParaRPr lang="zh-CN" altLang="en-US" sz="2800"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lang="en-US" altLang="zh-CN" sz="2800" dirty="0">
                <a:latin typeface="微软雅黑" panose="020B0503020204020204" pitchFamily="34" charset="-122"/>
                <a:ea typeface="微软雅黑" panose="020B0503020204020204" pitchFamily="34" charset="-122"/>
                <a:cs typeface="微软雅黑" panose="020B0503020204020204" pitchFamily="34" charset="-122"/>
              </a:rPr>
              <a:t>D:</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民主共和制 </a:t>
            </a:r>
            <a:endParaRPr lang="zh-CN" altLang="en-US" sz="2800"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b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br>
            <a:endParaRPr lang="zh-CN" altLang="en-US" sz="2800" dirty="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ransition spd="med"/>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559496" y="1988841"/>
            <a:ext cx="7584504" cy="2861310"/>
          </a:xfrm>
          <a:prstGeom prst="rect">
            <a:avLst/>
          </a:prstGeom>
        </p:spPr>
        <p:txBody>
          <a:bodyPr wrap="square">
            <a:spAutoFit/>
          </a:bodyPr>
          <a:lstStyle/>
          <a:p>
            <a:pPr algn="l">
              <a:lnSpc>
                <a:spcPct val="150000"/>
              </a:lnSpc>
            </a:pPr>
            <a:r>
              <a:rPr lang="en-US" altLang="zh-CN" sz="2400" dirty="0">
                <a:solidFill>
                  <a:srgbClr val="1F2D3D"/>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400" dirty="0">
                <a:solidFill>
                  <a:srgbClr val="1F2D3D"/>
                </a:solidFill>
                <a:latin typeface="微软雅黑" panose="020B0503020204020204" pitchFamily="34" charset="-122"/>
                <a:ea typeface="微软雅黑" panose="020B0503020204020204" pitchFamily="34" charset="-122"/>
                <a:cs typeface="微软雅黑" panose="020B0503020204020204" pitchFamily="34" charset="-122"/>
              </a:rPr>
              <a:t>货币转化为资本的决定性条件是在流通中购买到（</a:t>
            </a:r>
            <a:r>
              <a:rPr lang="en-US" altLang="zh-CN" sz="24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B</a:t>
            </a:r>
            <a:r>
              <a:rPr lang="zh-CN" altLang="en-US" sz="2400" dirty="0">
                <a:solidFill>
                  <a:srgbClr val="1F2D3D"/>
                </a:solidFill>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2400" dirty="0">
              <a:solidFill>
                <a:srgbClr val="1F2D3D"/>
              </a:solidFill>
              <a:latin typeface="微软雅黑" panose="020B0503020204020204" pitchFamily="34" charset="-122"/>
              <a:ea typeface="微软雅黑" panose="020B0503020204020204" pitchFamily="34" charset="-122"/>
              <a:cs typeface="微软雅黑" panose="020B0503020204020204" pitchFamily="34" charset="-122"/>
            </a:endParaRPr>
          </a:p>
          <a:p>
            <a:pPr algn="l">
              <a:lnSpc>
                <a:spcPct val="150000"/>
              </a:lnSpc>
            </a:pPr>
            <a:r>
              <a:rPr lang="en-US" altLang="zh-CN" sz="2400" dirty="0">
                <a:solidFill>
                  <a:srgbClr val="1F2D3D"/>
                </a:solidFill>
                <a:latin typeface="微软雅黑" panose="020B0503020204020204" pitchFamily="34" charset="-122"/>
                <a:ea typeface="微软雅黑" panose="020B0503020204020204" pitchFamily="34" charset="-122"/>
                <a:cs typeface="微软雅黑" panose="020B0503020204020204" pitchFamily="34" charset="-122"/>
              </a:rPr>
              <a:t>A.</a:t>
            </a:r>
            <a:r>
              <a:rPr lang="zh-CN" altLang="en-US" sz="2400" dirty="0">
                <a:solidFill>
                  <a:srgbClr val="1F2D3D"/>
                </a:solidFill>
                <a:latin typeface="微软雅黑" panose="020B0503020204020204" pitchFamily="34" charset="-122"/>
                <a:ea typeface="微软雅黑" panose="020B0503020204020204" pitchFamily="34" charset="-122"/>
                <a:cs typeface="微软雅黑" panose="020B0503020204020204" pitchFamily="34" charset="-122"/>
              </a:rPr>
              <a:t>生产资料  </a:t>
            </a:r>
            <a:endParaRPr lang="zh-CN" altLang="en-US" sz="2400" dirty="0">
              <a:solidFill>
                <a:srgbClr val="1F2D3D"/>
              </a:solidFill>
              <a:latin typeface="微软雅黑" panose="020B0503020204020204" pitchFamily="34" charset="-122"/>
              <a:ea typeface="微软雅黑" panose="020B0503020204020204" pitchFamily="34" charset="-122"/>
              <a:cs typeface="微软雅黑" panose="020B0503020204020204" pitchFamily="34" charset="-122"/>
            </a:endParaRPr>
          </a:p>
          <a:p>
            <a:pPr algn="l">
              <a:lnSpc>
                <a:spcPct val="150000"/>
              </a:lnSpc>
            </a:pPr>
            <a:r>
              <a:rPr lang="en-US" altLang="zh-CN" sz="24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B.</a:t>
            </a:r>
            <a:r>
              <a:rPr lang="zh-CN" altLang="en-US" sz="24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劳动力</a:t>
            </a:r>
            <a:endParaRPr lang="zh-CN" altLang="en-US" sz="2400" dirty="0">
              <a:solidFill>
                <a:srgbClr val="1F2D3D"/>
              </a:solidFill>
              <a:latin typeface="微软雅黑" panose="020B0503020204020204" pitchFamily="34" charset="-122"/>
              <a:ea typeface="微软雅黑" panose="020B0503020204020204" pitchFamily="34" charset="-122"/>
              <a:cs typeface="微软雅黑" panose="020B0503020204020204" pitchFamily="34" charset="-122"/>
            </a:endParaRPr>
          </a:p>
          <a:p>
            <a:pPr algn="l">
              <a:lnSpc>
                <a:spcPct val="150000"/>
              </a:lnSpc>
            </a:pPr>
            <a:r>
              <a:rPr lang="en-US" altLang="zh-CN" sz="2400" dirty="0">
                <a:solidFill>
                  <a:srgbClr val="1F2D3D"/>
                </a:solidFill>
                <a:latin typeface="微软雅黑" panose="020B0503020204020204" pitchFamily="34" charset="-122"/>
                <a:ea typeface="微软雅黑" panose="020B0503020204020204" pitchFamily="34" charset="-122"/>
                <a:cs typeface="微软雅黑" panose="020B0503020204020204" pitchFamily="34" charset="-122"/>
              </a:rPr>
              <a:t>C.</a:t>
            </a:r>
            <a:r>
              <a:rPr lang="zh-CN" altLang="en-US" sz="2400" dirty="0">
                <a:solidFill>
                  <a:srgbClr val="1F2D3D"/>
                </a:solidFill>
                <a:latin typeface="微软雅黑" panose="020B0503020204020204" pitchFamily="34" charset="-122"/>
                <a:ea typeface="微软雅黑" panose="020B0503020204020204" pitchFamily="34" charset="-122"/>
                <a:cs typeface="微软雅黑" panose="020B0503020204020204" pitchFamily="34" charset="-122"/>
              </a:rPr>
              <a:t>劳动资料 </a:t>
            </a:r>
            <a:endParaRPr lang="zh-CN" altLang="en-US" sz="2400" dirty="0">
              <a:solidFill>
                <a:srgbClr val="1F2D3D"/>
              </a:solidFill>
              <a:latin typeface="微软雅黑" panose="020B0503020204020204" pitchFamily="34" charset="-122"/>
              <a:ea typeface="微软雅黑" panose="020B0503020204020204" pitchFamily="34" charset="-122"/>
              <a:cs typeface="微软雅黑" panose="020B0503020204020204" pitchFamily="34" charset="-122"/>
            </a:endParaRPr>
          </a:p>
          <a:p>
            <a:pPr algn="l">
              <a:lnSpc>
                <a:spcPct val="150000"/>
              </a:lnSpc>
            </a:pPr>
            <a:r>
              <a:rPr lang="en-US" altLang="zh-CN" sz="2400" dirty="0">
                <a:solidFill>
                  <a:srgbClr val="1F2D3D"/>
                </a:solidFill>
                <a:latin typeface="微软雅黑" panose="020B0503020204020204" pitchFamily="34" charset="-122"/>
                <a:ea typeface="微软雅黑" panose="020B0503020204020204" pitchFamily="34" charset="-122"/>
                <a:cs typeface="微软雅黑" panose="020B0503020204020204" pitchFamily="34" charset="-122"/>
              </a:rPr>
              <a:t>D.</a:t>
            </a:r>
            <a:r>
              <a:rPr lang="zh-CN" altLang="en-US" sz="2400" dirty="0">
                <a:solidFill>
                  <a:srgbClr val="1F2D3D"/>
                </a:solidFill>
                <a:latin typeface="微软雅黑" panose="020B0503020204020204" pitchFamily="34" charset="-122"/>
                <a:ea typeface="微软雅黑" panose="020B0503020204020204" pitchFamily="34" charset="-122"/>
                <a:cs typeface="微软雅黑" panose="020B0503020204020204" pitchFamily="34" charset="-122"/>
              </a:rPr>
              <a:t>劳动对象</a:t>
            </a:r>
            <a:endParaRPr lang="zh-CN" altLang="en-US" sz="2400" dirty="0">
              <a:solidFill>
                <a:srgbClr val="1F2D3D"/>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ransition spd="med"/>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631504" y="1700808"/>
            <a:ext cx="6984776" cy="3322955"/>
          </a:xfrm>
          <a:prstGeom prst="rect">
            <a:avLst/>
          </a:prstGeom>
        </p:spPr>
        <p:txBody>
          <a:bodyPr wrap="square">
            <a:spAutoFit/>
          </a:bodyPr>
          <a:lstStyle/>
          <a:p>
            <a:pPr>
              <a:lnSpc>
                <a:spcPct val="150000"/>
              </a:lnSpc>
            </a:pPr>
            <a:r>
              <a:rPr lang="en-US" altLang="zh-CN" sz="2800" dirty="0">
                <a:latin typeface="微软雅黑" panose="020B0503020204020204" pitchFamily="34" charset="-122"/>
                <a:ea typeface="微软雅黑" panose="020B0503020204020204" pitchFamily="34" charset="-122"/>
                <a:cs typeface="微软雅黑" panose="020B0503020204020204" pitchFamily="34" charset="-122"/>
              </a:rPr>
              <a:t>##</a:t>
            </a:r>
            <a:r>
              <a:rPr sz="2800" dirty="0">
                <a:latin typeface="微软雅黑" panose="020B0503020204020204" pitchFamily="34" charset="-122"/>
                <a:ea typeface="微软雅黑" panose="020B0503020204020204" pitchFamily="34" charset="-122"/>
                <a:cs typeface="微软雅黑" panose="020B0503020204020204" pitchFamily="34" charset="-122"/>
              </a:rPr>
              <a:t>议会制是资本主义民主制的（ ）</a:t>
            </a:r>
            <a:endParaRPr sz="2800"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sz="2800" dirty="0">
                <a:latin typeface="微软雅黑" panose="020B0503020204020204" pitchFamily="34" charset="-122"/>
                <a:ea typeface="微软雅黑" panose="020B0503020204020204" pitchFamily="34" charset="-122"/>
                <a:cs typeface="微软雅黑" panose="020B0503020204020204" pitchFamily="34" charset="-122"/>
              </a:rPr>
              <a:t>A:根本动力</a:t>
            </a:r>
            <a:endParaRPr sz="2800"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sz="2800" dirty="0">
                <a:latin typeface="微软雅黑" panose="020B0503020204020204" pitchFamily="34" charset="-122"/>
                <a:ea typeface="微软雅黑" panose="020B0503020204020204" pitchFamily="34" charset="-122"/>
                <a:cs typeface="微软雅黑" panose="020B0503020204020204" pitchFamily="34" charset="-122"/>
              </a:rPr>
              <a:t>B:基本动力</a:t>
            </a:r>
            <a:endParaRPr sz="2800"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sz="2800" dirty="0">
                <a:latin typeface="微软雅黑" panose="020B0503020204020204" pitchFamily="34" charset="-122"/>
                <a:ea typeface="微软雅黑" panose="020B0503020204020204" pitchFamily="34" charset="-122"/>
                <a:cs typeface="微软雅黑" panose="020B0503020204020204" pitchFamily="34" charset="-122"/>
              </a:rPr>
              <a:t>C:核心和主要标志</a:t>
            </a:r>
            <a:endParaRPr sz="2800"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sz="2800" dirty="0">
                <a:latin typeface="微软雅黑" panose="020B0503020204020204" pitchFamily="34" charset="-122"/>
                <a:ea typeface="微软雅黑" panose="020B0503020204020204" pitchFamily="34" charset="-122"/>
                <a:cs typeface="微软雅黑" panose="020B0503020204020204" pitchFamily="34" charset="-122"/>
              </a:rPr>
              <a:t>D:根基</a:t>
            </a:r>
            <a:endParaRPr sz="2800" dirty="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ransition spd="med"/>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631504" y="1700808"/>
            <a:ext cx="6984776" cy="3322955"/>
          </a:xfrm>
          <a:prstGeom prst="rect">
            <a:avLst/>
          </a:prstGeom>
        </p:spPr>
        <p:txBody>
          <a:bodyPr wrap="square">
            <a:spAutoFit/>
          </a:bodyPr>
          <a:lstStyle/>
          <a:p>
            <a:pPr>
              <a:lnSpc>
                <a:spcPct val="150000"/>
              </a:lnSpc>
            </a:pPr>
            <a:r>
              <a:rPr lang="en-US" altLang="zh-CN" sz="2800" dirty="0">
                <a:latin typeface="微软雅黑" panose="020B0503020204020204" pitchFamily="34" charset="-122"/>
                <a:ea typeface="微软雅黑" panose="020B0503020204020204" pitchFamily="34" charset="-122"/>
                <a:cs typeface="微软雅黑" panose="020B0503020204020204" pitchFamily="34" charset="-122"/>
              </a:rPr>
              <a:t>##</a:t>
            </a:r>
            <a:r>
              <a:rPr sz="2800" dirty="0">
                <a:latin typeface="微软雅黑" panose="020B0503020204020204" pitchFamily="34" charset="-122"/>
                <a:ea typeface="微软雅黑" panose="020B0503020204020204" pitchFamily="34" charset="-122"/>
                <a:cs typeface="微软雅黑" panose="020B0503020204020204" pitchFamily="34" charset="-122"/>
              </a:rPr>
              <a:t>议会制是资本主义民主制的（ ）</a:t>
            </a:r>
            <a:endParaRPr sz="2800"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sz="2800" dirty="0">
                <a:latin typeface="微软雅黑" panose="020B0503020204020204" pitchFamily="34" charset="-122"/>
                <a:ea typeface="微软雅黑" panose="020B0503020204020204" pitchFamily="34" charset="-122"/>
                <a:cs typeface="微软雅黑" panose="020B0503020204020204" pitchFamily="34" charset="-122"/>
              </a:rPr>
              <a:t>A:根本动力</a:t>
            </a:r>
            <a:endParaRPr sz="2800"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sz="2800" dirty="0">
                <a:latin typeface="微软雅黑" panose="020B0503020204020204" pitchFamily="34" charset="-122"/>
                <a:ea typeface="微软雅黑" panose="020B0503020204020204" pitchFamily="34" charset="-122"/>
                <a:cs typeface="微软雅黑" panose="020B0503020204020204" pitchFamily="34" charset="-122"/>
              </a:rPr>
              <a:t>B:基本动力</a:t>
            </a:r>
            <a:endParaRPr sz="2800"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sz="28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C:核心和主要标志</a:t>
            </a:r>
            <a:endParaRPr sz="2800"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sz="2800" dirty="0">
                <a:latin typeface="微软雅黑" panose="020B0503020204020204" pitchFamily="34" charset="-122"/>
                <a:ea typeface="微软雅黑" panose="020B0503020204020204" pitchFamily="34" charset="-122"/>
                <a:cs typeface="微软雅黑" panose="020B0503020204020204" pitchFamily="34" charset="-122"/>
              </a:rPr>
              <a:t>D:根基</a:t>
            </a:r>
            <a:endParaRPr sz="2800" dirty="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ransition spd="med"/>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559496" y="1700808"/>
            <a:ext cx="9433048" cy="4615815"/>
          </a:xfrm>
          <a:prstGeom prst="rect">
            <a:avLst/>
          </a:prstGeom>
        </p:spPr>
        <p:txBody>
          <a:bodyPr wrap="square">
            <a:spAutoFit/>
          </a:bodyPr>
          <a:lstStyle/>
          <a:p>
            <a:pPr>
              <a:lnSpc>
                <a:spcPct val="150000"/>
              </a:lnSpc>
            </a:pPr>
            <a:r>
              <a:rPr lang="en-US" altLang="zh-CN" sz="2800"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在资本主义国家的三权分立制度中，“三权”不包括（ ）</a:t>
            </a:r>
            <a:endParaRPr lang="zh-CN" altLang="en-US" sz="2800"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lang="en-US" altLang="zh-CN" sz="2800" dirty="0">
                <a:latin typeface="微软雅黑" panose="020B0503020204020204" pitchFamily="34" charset="-122"/>
                <a:ea typeface="微软雅黑" panose="020B0503020204020204" pitchFamily="34" charset="-122"/>
                <a:cs typeface="微软雅黑" panose="020B0503020204020204" pitchFamily="34" charset="-122"/>
              </a:rPr>
              <a:t>A:</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立法权</a:t>
            </a:r>
            <a:endParaRPr lang="zh-CN" altLang="en-US" sz="2800"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lang="en-US" altLang="zh-CN" sz="2800" dirty="0">
                <a:latin typeface="微软雅黑" panose="020B0503020204020204" pitchFamily="34" charset="-122"/>
                <a:ea typeface="微软雅黑" panose="020B0503020204020204" pitchFamily="34" charset="-122"/>
                <a:cs typeface="微软雅黑" panose="020B0503020204020204" pitchFamily="34" charset="-122"/>
              </a:rPr>
              <a:t>B:</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财政权</a:t>
            </a:r>
            <a:endParaRPr lang="zh-CN" altLang="en-US" sz="2800"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lang="en-US" altLang="zh-CN" sz="2800" dirty="0">
                <a:latin typeface="微软雅黑" panose="020B0503020204020204" pitchFamily="34" charset="-122"/>
                <a:ea typeface="微软雅黑" panose="020B0503020204020204" pitchFamily="34" charset="-122"/>
                <a:cs typeface="微软雅黑" panose="020B0503020204020204" pitchFamily="34" charset="-122"/>
              </a:rPr>
              <a:t>C:</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行政权</a:t>
            </a:r>
            <a:endParaRPr lang="zh-CN" altLang="en-US" sz="2800"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lang="en-US" altLang="zh-CN" sz="2800" dirty="0">
                <a:latin typeface="微软雅黑" panose="020B0503020204020204" pitchFamily="34" charset="-122"/>
                <a:ea typeface="微软雅黑" panose="020B0503020204020204" pitchFamily="34" charset="-122"/>
                <a:cs typeface="微软雅黑" panose="020B0503020204020204" pitchFamily="34" charset="-122"/>
              </a:rPr>
              <a:t>D:</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司法权</a:t>
            </a:r>
            <a:endParaRPr lang="zh-CN" altLang="en-US" sz="2800"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b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br>
            <a:endParaRPr lang="zh-CN" altLang="en-US" sz="2800" dirty="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ransition spd="med"/>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559560" y="1484630"/>
            <a:ext cx="9653905" cy="4615815"/>
          </a:xfrm>
          <a:prstGeom prst="rect">
            <a:avLst/>
          </a:prstGeom>
        </p:spPr>
        <p:txBody>
          <a:bodyPr wrap="square">
            <a:spAutoFit/>
          </a:bodyPr>
          <a:lstStyle/>
          <a:p>
            <a:pPr>
              <a:lnSpc>
                <a:spcPct val="150000"/>
              </a:lnSpc>
            </a:pPr>
            <a:r>
              <a:rPr lang="en-US" altLang="zh-CN" sz="2800"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在资本主义国家的三权分立制度中，“三权”不包括</a:t>
            </a:r>
            <a:r>
              <a:rPr lang="zh-CN" altLang="en-US" sz="2800" dirty="0" smtClean="0">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800" b="1" dirty="0" smtClean="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B</a:t>
            </a:r>
            <a:r>
              <a:rPr lang="zh-CN" altLang="en-US" sz="2800" b="1" dirty="0" smtClean="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2800"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lang="en-US" altLang="zh-CN" sz="2800" dirty="0">
                <a:latin typeface="微软雅黑" panose="020B0503020204020204" pitchFamily="34" charset="-122"/>
                <a:ea typeface="微软雅黑" panose="020B0503020204020204" pitchFamily="34" charset="-122"/>
                <a:cs typeface="微软雅黑" panose="020B0503020204020204" pitchFamily="34" charset="-122"/>
              </a:rPr>
              <a:t>A:</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立法权</a:t>
            </a:r>
            <a:endParaRPr lang="zh-CN" altLang="en-US" sz="2800"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lang="en-US" altLang="zh-CN" sz="28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B:</a:t>
            </a:r>
            <a:r>
              <a:rPr lang="zh-CN" altLang="en-US" sz="28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财政权</a:t>
            </a:r>
            <a:endParaRPr lang="zh-CN" altLang="en-US" sz="28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lang="en-US" altLang="zh-CN" sz="2800" dirty="0">
                <a:latin typeface="微软雅黑" panose="020B0503020204020204" pitchFamily="34" charset="-122"/>
                <a:ea typeface="微软雅黑" panose="020B0503020204020204" pitchFamily="34" charset="-122"/>
                <a:cs typeface="微软雅黑" panose="020B0503020204020204" pitchFamily="34" charset="-122"/>
              </a:rPr>
              <a:t>C:</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行政权</a:t>
            </a:r>
            <a:endParaRPr lang="zh-CN" altLang="en-US" sz="2800"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lang="en-US" altLang="zh-CN" sz="2800" dirty="0">
                <a:latin typeface="微软雅黑" panose="020B0503020204020204" pitchFamily="34" charset="-122"/>
                <a:ea typeface="微软雅黑" panose="020B0503020204020204" pitchFamily="34" charset="-122"/>
                <a:cs typeface="微软雅黑" panose="020B0503020204020204" pitchFamily="34" charset="-122"/>
              </a:rPr>
              <a:t>D:</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司法权</a:t>
            </a:r>
            <a:endParaRPr lang="zh-CN" altLang="en-US" sz="2800"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b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br>
            <a:endParaRPr lang="zh-CN" altLang="en-US" sz="2800" dirty="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ransition spd="med"/>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559496" y="1484784"/>
            <a:ext cx="9433048" cy="3969385"/>
          </a:xfrm>
          <a:prstGeom prst="rect">
            <a:avLst/>
          </a:prstGeom>
        </p:spPr>
        <p:txBody>
          <a:bodyPr wrap="square">
            <a:spAutoFit/>
          </a:bodyPr>
          <a:lstStyle/>
          <a:p>
            <a:pPr>
              <a:lnSpc>
                <a:spcPct val="150000"/>
              </a:lnSpc>
            </a:pPr>
            <a:r>
              <a:rPr lang="en-US" sz="2800" dirty="0">
                <a:latin typeface="微软雅黑" panose="020B0503020204020204" pitchFamily="34" charset="-122"/>
                <a:ea typeface="微软雅黑" panose="020B0503020204020204" pitchFamily="34" charset="-122"/>
                <a:cs typeface="微软雅黑" panose="020B0503020204020204" pitchFamily="34" charset="-122"/>
              </a:rPr>
              <a:t>##</a:t>
            </a:r>
            <a:r>
              <a:rPr sz="2800" dirty="0">
                <a:latin typeface="微软雅黑" panose="020B0503020204020204" pitchFamily="34" charset="-122"/>
                <a:ea typeface="微软雅黑" panose="020B0503020204020204" pitchFamily="34" charset="-122"/>
                <a:cs typeface="微软雅黑" panose="020B0503020204020204" pitchFamily="34" charset="-122"/>
              </a:rPr>
              <a:t>资本主义国家</a:t>
            </a:r>
            <a:r>
              <a:rPr sz="2800" b="1" dirty="0">
                <a:latin typeface="微软雅黑" panose="020B0503020204020204" pitchFamily="34" charset="-122"/>
                <a:ea typeface="微软雅黑" panose="020B0503020204020204" pitchFamily="34" charset="-122"/>
                <a:cs typeface="微软雅黑" panose="020B0503020204020204" pitchFamily="34" charset="-122"/>
              </a:rPr>
              <a:t>议会</a:t>
            </a:r>
            <a:r>
              <a:rPr sz="2800" dirty="0">
                <a:latin typeface="微软雅黑" panose="020B0503020204020204" pitchFamily="34" charset="-122"/>
                <a:ea typeface="微软雅黑" panose="020B0503020204020204" pitchFamily="34" charset="-122"/>
                <a:cs typeface="微软雅黑" panose="020B0503020204020204" pitchFamily="34" charset="-122"/>
              </a:rPr>
              <a:t>的主要职权是（ ）</a:t>
            </a:r>
            <a:endParaRPr sz="2800"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sz="2800" dirty="0">
                <a:latin typeface="微软雅黑" panose="020B0503020204020204" pitchFamily="34" charset="-122"/>
                <a:ea typeface="微软雅黑" panose="020B0503020204020204" pitchFamily="34" charset="-122"/>
                <a:cs typeface="微软雅黑" panose="020B0503020204020204" pitchFamily="34" charset="-122"/>
              </a:rPr>
              <a:t>A:立法权、财政权和监督权</a:t>
            </a:r>
            <a:endParaRPr sz="2800"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sz="2800" dirty="0">
                <a:latin typeface="微软雅黑" panose="020B0503020204020204" pitchFamily="34" charset="-122"/>
                <a:ea typeface="微软雅黑" panose="020B0503020204020204" pitchFamily="34" charset="-122"/>
                <a:cs typeface="微软雅黑" panose="020B0503020204020204" pitchFamily="34" charset="-122"/>
              </a:rPr>
              <a:t>B:立法权、财政权和行政权</a:t>
            </a:r>
            <a:endParaRPr sz="2800"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sz="2800" dirty="0">
                <a:latin typeface="微软雅黑" panose="020B0503020204020204" pitchFamily="34" charset="-122"/>
                <a:ea typeface="微软雅黑" panose="020B0503020204020204" pitchFamily="34" charset="-122"/>
                <a:cs typeface="微软雅黑" panose="020B0503020204020204" pitchFamily="34" charset="-122"/>
              </a:rPr>
              <a:t>C:立法权、司法权和行政权</a:t>
            </a:r>
            <a:endParaRPr sz="2800"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sz="2800" dirty="0">
                <a:latin typeface="微软雅黑" panose="020B0503020204020204" pitchFamily="34" charset="-122"/>
                <a:ea typeface="微软雅黑" panose="020B0503020204020204" pitchFamily="34" charset="-122"/>
                <a:cs typeface="微软雅黑" panose="020B0503020204020204" pitchFamily="34" charset="-122"/>
              </a:rPr>
              <a:t>D:监督权、司法权和行政权</a:t>
            </a:r>
            <a:b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br>
            <a:endParaRPr lang="zh-CN" altLang="en-US" sz="2800" dirty="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ransition spd="med"/>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559496" y="1484784"/>
            <a:ext cx="9433048" cy="3969385"/>
          </a:xfrm>
          <a:prstGeom prst="rect">
            <a:avLst/>
          </a:prstGeom>
        </p:spPr>
        <p:txBody>
          <a:bodyPr wrap="square">
            <a:spAutoFit/>
          </a:bodyPr>
          <a:lstStyle/>
          <a:p>
            <a:pPr>
              <a:lnSpc>
                <a:spcPct val="150000"/>
              </a:lnSpc>
            </a:pPr>
            <a:r>
              <a:rPr lang="en-US" sz="2800" dirty="0">
                <a:latin typeface="微软雅黑" panose="020B0503020204020204" pitchFamily="34" charset="-122"/>
                <a:ea typeface="微软雅黑" panose="020B0503020204020204" pitchFamily="34" charset="-122"/>
                <a:cs typeface="微软雅黑" panose="020B0503020204020204" pitchFamily="34" charset="-122"/>
              </a:rPr>
              <a:t>##</a:t>
            </a:r>
            <a:r>
              <a:rPr sz="2800" dirty="0">
                <a:latin typeface="微软雅黑" panose="020B0503020204020204" pitchFamily="34" charset="-122"/>
                <a:ea typeface="微软雅黑" panose="020B0503020204020204" pitchFamily="34" charset="-122"/>
                <a:cs typeface="微软雅黑" panose="020B0503020204020204" pitchFamily="34" charset="-122"/>
              </a:rPr>
              <a:t>资本主义国家议会的主要职权是（</a:t>
            </a:r>
            <a:r>
              <a:rPr lang="en-US" sz="28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A</a:t>
            </a:r>
            <a:r>
              <a:rPr sz="2800" dirty="0">
                <a:latin typeface="微软雅黑" panose="020B0503020204020204" pitchFamily="34" charset="-122"/>
                <a:ea typeface="微软雅黑" panose="020B0503020204020204" pitchFamily="34" charset="-122"/>
                <a:cs typeface="微软雅黑" panose="020B0503020204020204" pitchFamily="34" charset="-122"/>
              </a:rPr>
              <a:t> ）</a:t>
            </a:r>
            <a:endParaRPr sz="2800"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sz="2800" b="1" u="sng"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A:立法权、财政权和监督权</a:t>
            </a:r>
            <a:endParaRPr sz="2800"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sz="2800" dirty="0">
                <a:latin typeface="微软雅黑" panose="020B0503020204020204" pitchFamily="34" charset="-122"/>
                <a:ea typeface="微软雅黑" panose="020B0503020204020204" pitchFamily="34" charset="-122"/>
                <a:cs typeface="微软雅黑" panose="020B0503020204020204" pitchFamily="34" charset="-122"/>
              </a:rPr>
              <a:t>B:立法权、财政权和行政权</a:t>
            </a:r>
            <a:endParaRPr sz="2800"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sz="2800" dirty="0">
                <a:latin typeface="微软雅黑" panose="020B0503020204020204" pitchFamily="34" charset="-122"/>
                <a:ea typeface="微软雅黑" panose="020B0503020204020204" pitchFamily="34" charset="-122"/>
                <a:cs typeface="微软雅黑" panose="020B0503020204020204" pitchFamily="34" charset="-122"/>
              </a:rPr>
              <a:t>C:立法权、</a:t>
            </a:r>
            <a:r>
              <a:rPr sz="2800" dirty="0" smtClean="0">
                <a:latin typeface="微软雅黑" panose="020B0503020204020204" pitchFamily="34" charset="-122"/>
                <a:ea typeface="微软雅黑" panose="020B0503020204020204" pitchFamily="34" charset="-122"/>
                <a:cs typeface="微软雅黑" panose="020B0503020204020204" pitchFamily="34" charset="-122"/>
              </a:rPr>
              <a:t>司法权和行政权</a:t>
            </a:r>
            <a:r>
              <a:rPr lang="zh-CN" altLang="en-US" sz="2800" dirty="0" smtClean="0">
                <a:latin typeface="微软雅黑" panose="020B0503020204020204" pitchFamily="34" charset="-122"/>
                <a:ea typeface="微软雅黑" panose="020B0503020204020204" pitchFamily="34" charset="-122"/>
                <a:cs typeface="微软雅黑" panose="020B0503020204020204" pitchFamily="34" charset="-122"/>
              </a:rPr>
              <a:t>（三权分立）</a:t>
            </a:r>
            <a:endParaRPr sz="2800"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sz="2800" dirty="0">
                <a:latin typeface="微软雅黑" panose="020B0503020204020204" pitchFamily="34" charset="-122"/>
                <a:ea typeface="微软雅黑" panose="020B0503020204020204" pitchFamily="34" charset="-122"/>
                <a:cs typeface="微软雅黑" panose="020B0503020204020204" pitchFamily="34" charset="-122"/>
              </a:rPr>
              <a:t>D:监督权、司法权和行政权</a:t>
            </a:r>
            <a:b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br>
            <a:endParaRPr lang="zh-CN" altLang="en-US" sz="2800" dirty="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ransition spd="med"/>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内容占位符 3"/>
          <p:cNvGraphicFramePr/>
          <p:nvPr/>
        </p:nvGraphicFramePr>
        <p:xfrm>
          <a:off x="695400" y="965544"/>
          <a:ext cx="11067121" cy="5378014"/>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3" name="标题 1"/>
          <p:cNvSpPr txBox="1"/>
          <p:nvPr/>
        </p:nvSpPr>
        <p:spPr>
          <a:xfrm>
            <a:off x="983432" y="320414"/>
            <a:ext cx="6768752" cy="645130"/>
          </a:xfrm>
          <a:prstGeom prst="rect">
            <a:avLst/>
          </a:prstGeom>
        </p:spPr>
        <p:txBody>
          <a:bodyPr/>
          <a:lstStyle>
            <a:lvl1pPr algn="l" defTabSz="913130" rtl="0" eaLnBrk="1" latinLnBrk="0" hangingPunct="1">
              <a:spcBef>
                <a:spcPct val="0"/>
              </a:spcBef>
              <a:buNone/>
              <a:defRPr lang="zh-CN" altLang="en-US" sz="1200" kern="1200" baseline="0" smtClean="0">
                <a:solidFill>
                  <a:schemeClr val="tx1"/>
                </a:solidFill>
                <a:latin typeface="+mj-lt"/>
                <a:ea typeface="+mj-ea"/>
                <a:cs typeface="+mj-cs"/>
              </a:defRPr>
            </a:lvl1pPr>
          </a:lstStyle>
          <a:p>
            <a:r>
              <a:rPr lang="zh-CN" altLang="en-US" sz="2800" dirty="0" smtClean="0">
                <a:latin typeface="微软雅黑" panose="020B0503020204020204" pitchFamily="34" charset="-122"/>
                <a:ea typeface="微软雅黑" panose="020B0503020204020204" pitchFamily="34" charset="-122"/>
                <a:cs typeface="微软雅黑" panose="020B0503020204020204" pitchFamily="34" charset="-122"/>
              </a:rPr>
              <a:t>第四节</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资本主义的政治制度和意识形态</a:t>
            </a:r>
            <a:endParaRPr lang="zh-CN" altLang="en-US" sz="2800" dirty="0">
              <a:latin typeface="微软雅黑" panose="020B0503020204020204" pitchFamily="34" charset="-122"/>
              <a:ea typeface="微软雅黑" panose="020B0503020204020204" pitchFamily="34" charset="-122"/>
              <a:cs typeface="微软雅黑" panose="020B0503020204020204" pitchFamily="34" charset="-122"/>
            </a:endParaRPr>
          </a:p>
          <a:p>
            <a:endParaRPr lang="zh-CN" altLang="en-US" sz="2800" dirty="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23392" y="2060849"/>
            <a:ext cx="10657184" cy="553995"/>
          </a:xfrm>
          <a:prstGeom prst="rect">
            <a:avLst/>
          </a:prstGeom>
          <a:noFill/>
        </p:spPr>
        <p:txBody>
          <a:bodyPr wrap="square" lIns="91424" tIns="45718" rIns="91424" bIns="45718" rtlCol="0">
            <a:spAutoFit/>
          </a:bodyPr>
          <a:lstStyle/>
          <a:p>
            <a:pPr>
              <a:lnSpc>
                <a:spcPct val="150000"/>
              </a:lnSpc>
            </a:pPr>
            <a:endParaRPr lang="en-US" altLang="zh-CN" sz="2000" b="1" dirty="0">
              <a:latin typeface="微软雅黑" panose="020B0503020204020204" pitchFamily="34" charset="-122"/>
              <a:ea typeface="微软雅黑" panose="020B0503020204020204" pitchFamily="34" charset="-122"/>
            </a:endParaRPr>
          </a:p>
        </p:txBody>
      </p:sp>
      <p:sp>
        <p:nvSpPr>
          <p:cNvPr id="5" name="TextBox 4"/>
          <p:cNvSpPr txBox="1"/>
          <p:nvPr/>
        </p:nvSpPr>
        <p:spPr>
          <a:xfrm>
            <a:off x="875420" y="1606221"/>
            <a:ext cx="10261140" cy="646327"/>
          </a:xfrm>
          <a:prstGeom prst="rect">
            <a:avLst/>
          </a:prstGeom>
          <a:noFill/>
        </p:spPr>
        <p:txBody>
          <a:bodyPr wrap="square" lIns="91426" tIns="45718" rIns="91426" bIns="45718" rtlCol="0">
            <a:spAutoFit/>
          </a:bodyPr>
          <a:lstStyle/>
          <a:p>
            <a:pPr>
              <a:lnSpc>
                <a:spcPct val="150000"/>
              </a:lnSpc>
            </a:pPr>
            <a:r>
              <a:rPr lang="zh-CN" altLang="en-US" sz="2400" dirty="0" smtClean="0">
                <a:latin typeface="微软雅黑" panose="020B0503020204020204" pitchFamily="34" charset="-122"/>
                <a:ea typeface="微软雅黑" panose="020B0503020204020204" pitchFamily="34" charset="-122"/>
              </a:rPr>
              <a:t>资本主义</a:t>
            </a:r>
            <a:r>
              <a:rPr lang="zh-CN" altLang="en-US" sz="2400" dirty="0">
                <a:latin typeface="微软雅黑" panose="020B0503020204020204" pitchFamily="34" charset="-122"/>
                <a:ea typeface="微软雅黑" panose="020B0503020204020204" pitchFamily="34" charset="-122"/>
              </a:rPr>
              <a:t>的</a:t>
            </a:r>
            <a:r>
              <a:rPr lang="zh-CN" altLang="en-US" sz="2400" dirty="0" smtClean="0">
                <a:latin typeface="微软雅黑" panose="020B0503020204020204" pitchFamily="34" charset="-122"/>
                <a:ea typeface="微软雅黑" panose="020B0503020204020204" pitchFamily="34" charset="-122"/>
              </a:rPr>
              <a:t>意识形态特点：历史</a:t>
            </a:r>
            <a:r>
              <a:rPr lang="zh-CN" altLang="en-US" sz="2400" dirty="0">
                <a:latin typeface="微软雅黑" panose="020B0503020204020204" pitchFamily="34" charset="-122"/>
                <a:ea typeface="微软雅黑" panose="020B0503020204020204" pitchFamily="34" charset="-122"/>
              </a:rPr>
              <a:t>进步性和阶级</a:t>
            </a:r>
            <a:r>
              <a:rPr lang="zh-CN" altLang="en-US" sz="2400" dirty="0" smtClean="0">
                <a:latin typeface="微软雅黑" panose="020B0503020204020204" pitchFamily="34" charset="-122"/>
                <a:ea typeface="微软雅黑" panose="020B0503020204020204" pitchFamily="34" charset="-122"/>
              </a:rPr>
              <a:t>局限性</a:t>
            </a:r>
            <a:r>
              <a:rPr lang="zh-CN" altLang="en-US" sz="2400" b="1" dirty="0" smtClean="0">
                <a:solidFill>
                  <a:srgbClr val="00B050"/>
                </a:solidFill>
                <a:latin typeface="微软雅黑" panose="020B0503020204020204" pitchFamily="34" charset="-122"/>
                <a:ea typeface="微软雅黑" panose="020B0503020204020204" pitchFamily="34" charset="-122"/>
              </a:rPr>
              <a:t>（单选题）</a:t>
            </a:r>
            <a:endParaRPr lang="en-US" altLang="zh-CN" sz="2400" b="1" dirty="0">
              <a:solidFill>
                <a:srgbClr val="00B050"/>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3863752" y="2313801"/>
            <a:ext cx="3096344" cy="4077774"/>
          </a:xfrm>
          <a:prstGeom prst="rect">
            <a:avLst/>
          </a:prstGeom>
        </p:spPr>
      </p:pic>
      <p:graphicFrame>
        <p:nvGraphicFramePr>
          <p:cNvPr id="7" name="内容占位符 3"/>
          <p:cNvGraphicFramePr/>
          <p:nvPr/>
        </p:nvGraphicFramePr>
        <p:xfrm>
          <a:off x="7756073" y="-293534"/>
          <a:ext cx="4435927" cy="19920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标题 1"/>
          <p:cNvSpPr txBox="1"/>
          <p:nvPr/>
        </p:nvSpPr>
        <p:spPr>
          <a:xfrm>
            <a:off x="983432" y="320414"/>
            <a:ext cx="6768752" cy="645130"/>
          </a:xfrm>
          <a:prstGeom prst="rect">
            <a:avLst/>
          </a:prstGeom>
        </p:spPr>
        <p:txBody>
          <a:bodyPr/>
          <a:lstStyle>
            <a:lvl1pPr algn="l" defTabSz="913130" rtl="0" eaLnBrk="1" latinLnBrk="0" hangingPunct="1">
              <a:spcBef>
                <a:spcPct val="0"/>
              </a:spcBef>
              <a:buNone/>
              <a:defRPr lang="zh-CN" altLang="en-US" sz="1200" kern="1200" baseline="0" smtClean="0">
                <a:solidFill>
                  <a:schemeClr val="tx1"/>
                </a:solidFill>
                <a:latin typeface="+mj-lt"/>
                <a:ea typeface="+mj-ea"/>
                <a:cs typeface="+mj-cs"/>
              </a:defRPr>
            </a:lvl1pPr>
          </a:lstStyle>
          <a:p>
            <a:r>
              <a:rPr lang="zh-CN" altLang="en-US" sz="2800" dirty="0" smtClean="0">
                <a:latin typeface="微软雅黑" panose="020B0503020204020204" pitchFamily="34" charset="-122"/>
                <a:ea typeface="微软雅黑" panose="020B0503020204020204" pitchFamily="34" charset="-122"/>
                <a:cs typeface="微软雅黑" panose="020B0503020204020204" pitchFamily="34" charset="-122"/>
              </a:rPr>
              <a:t>第四节</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资本主义的政治制度和意识形态</a:t>
            </a:r>
            <a:endParaRPr lang="zh-CN" altLang="en-US" sz="2800" dirty="0">
              <a:latin typeface="微软雅黑" panose="020B0503020204020204" pitchFamily="34" charset="-122"/>
              <a:ea typeface="微软雅黑" panose="020B0503020204020204" pitchFamily="34" charset="-122"/>
              <a:cs typeface="微软雅黑" panose="020B0503020204020204" pitchFamily="34" charset="-122"/>
            </a:endParaRPr>
          </a:p>
          <a:p>
            <a:endParaRPr lang="zh-CN" altLang="en-US" sz="2800" dirty="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23392" y="2060849"/>
            <a:ext cx="10657184" cy="553995"/>
          </a:xfrm>
          <a:prstGeom prst="rect">
            <a:avLst/>
          </a:prstGeom>
          <a:noFill/>
        </p:spPr>
        <p:txBody>
          <a:bodyPr wrap="square" lIns="91424" tIns="45718" rIns="91424" bIns="45718" rtlCol="0">
            <a:spAutoFit/>
          </a:bodyPr>
          <a:lstStyle/>
          <a:p>
            <a:pPr>
              <a:lnSpc>
                <a:spcPct val="150000"/>
              </a:lnSpc>
            </a:pPr>
            <a:endParaRPr lang="en-US" altLang="zh-CN" sz="2000" b="1" dirty="0">
              <a:latin typeface="微软雅黑" panose="020B0503020204020204" pitchFamily="34" charset="-122"/>
              <a:ea typeface="微软雅黑" panose="020B0503020204020204" pitchFamily="34" charset="-122"/>
            </a:endParaRPr>
          </a:p>
        </p:txBody>
      </p:sp>
      <p:sp>
        <p:nvSpPr>
          <p:cNvPr id="5" name="TextBox 4"/>
          <p:cNvSpPr txBox="1"/>
          <p:nvPr/>
        </p:nvSpPr>
        <p:spPr>
          <a:xfrm>
            <a:off x="1127448" y="1688858"/>
            <a:ext cx="10441160" cy="743982"/>
          </a:xfrm>
          <a:prstGeom prst="rect">
            <a:avLst/>
          </a:prstGeom>
          <a:noFill/>
        </p:spPr>
        <p:txBody>
          <a:bodyPr wrap="square" lIns="91426" tIns="45718" rIns="91426" bIns="45718" rtlCol="0">
            <a:spAutoFit/>
          </a:bodyPr>
          <a:lstStyle/>
          <a:p>
            <a:pPr>
              <a:lnSpc>
                <a:spcPct val="150000"/>
              </a:lnSpc>
            </a:pPr>
            <a:r>
              <a:rPr lang="zh-CN" altLang="en-US" sz="3200" dirty="0" smtClean="0">
                <a:latin typeface="微软雅黑" panose="020B0503020204020204" pitchFamily="34" charset="-122"/>
                <a:ea typeface="微软雅黑" panose="020B0503020204020204" pitchFamily="34" charset="-122"/>
              </a:rPr>
              <a:t>资本主义</a:t>
            </a:r>
            <a:r>
              <a:rPr lang="zh-CN" altLang="en-US" sz="3200" dirty="0">
                <a:latin typeface="微软雅黑" panose="020B0503020204020204" pitchFamily="34" charset="-122"/>
                <a:ea typeface="微软雅黑" panose="020B0503020204020204" pitchFamily="34" charset="-122"/>
              </a:rPr>
              <a:t>意识形态的</a:t>
            </a:r>
            <a:r>
              <a:rPr lang="zh-CN" altLang="en-US" sz="3200" dirty="0" smtClean="0">
                <a:latin typeface="微软雅黑" panose="020B0503020204020204" pitchFamily="34" charset="-122"/>
                <a:ea typeface="微软雅黑" panose="020B0503020204020204" pitchFamily="34" charset="-122"/>
              </a:rPr>
              <a:t>核心：</a:t>
            </a:r>
            <a:r>
              <a:rPr lang="zh-CN" altLang="en-US" sz="3200" dirty="0" smtClean="0">
                <a:solidFill>
                  <a:srgbClr val="C00000"/>
                </a:solidFill>
                <a:latin typeface="微软雅黑" panose="020B0503020204020204" pitchFamily="34" charset="-122"/>
                <a:ea typeface="微软雅黑" panose="020B0503020204020204" pitchFamily="34" charset="-122"/>
              </a:rPr>
              <a:t>利己主义</a:t>
            </a:r>
            <a:r>
              <a:rPr lang="zh-CN" altLang="en-US" sz="3200" dirty="0" smtClean="0">
                <a:latin typeface="微软雅黑" panose="020B0503020204020204" pitchFamily="34" charset="-122"/>
                <a:ea typeface="微软雅黑" panose="020B0503020204020204" pitchFamily="34" charset="-122"/>
              </a:rPr>
              <a:t> </a:t>
            </a:r>
            <a:r>
              <a:rPr lang="zh-CN" altLang="en-US" sz="3200" b="1" dirty="0">
                <a:solidFill>
                  <a:srgbClr val="00B050"/>
                </a:solidFill>
                <a:latin typeface="微软雅黑" panose="020B0503020204020204" pitchFamily="34" charset="-122"/>
                <a:ea typeface="微软雅黑" panose="020B0503020204020204" pitchFamily="34" charset="-122"/>
              </a:rPr>
              <a:t>（</a:t>
            </a:r>
            <a:r>
              <a:rPr lang="zh-CN" altLang="en-US" sz="3200" b="1" dirty="0" smtClean="0">
                <a:solidFill>
                  <a:srgbClr val="00B050"/>
                </a:solidFill>
                <a:latin typeface="微软雅黑" panose="020B0503020204020204" pitchFamily="34" charset="-122"/>
                <a:ea typeface="微软雅黑" panose="020B0503020204020204" pitchFamily="34" charset="-122"/>
              </a:rPr>
              <a:t>选择题</a:t>
            </a:r>
            <a:r>
              <a:rPr lang="zh-CN" altLang="en-US" sz="3200" b="1" dirty="0">
                <a:solidFill>
                  <a:srgbClr val="00B050"/>
                </a:solidFill>
                <a:latin typeface="微软雅黑" panose="020B0503020204020204" pitchFamily="34" charset="-122"/>
                <a:ea typeface="微软雅黑" panose="020B0503020204020204" pitchFamily="34" charset="-122"/>
              </a:rPr>
              <a:t>）</a:t>
            </a:r>
            <a:endParaRPr lang="en-US" altLang="zh-CN" sz="3200" b="1" dirty="0">
              <a:solidFill>
                <a:srgbClr val="00B050"/>
              </a:solidFill>
              <a:latin typeface="微软雅黑" panose="020B0503020204020204" pitchFamily="34" charset="-122"/>
              <a:ea typeface="微软雅黑" panose="020B0503020204020204" pitchFamily="34" charset="-122"/>
            </a:endParaRPr>
          </a:p>
        </p:txBody>
      </p:sp>
      <p:pic>
        <p:nvPicPr>
          <p:cNvPr id="102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791744" y="2815411"/>
            <a:ext cx="4680520" cy="3327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7" name="内容占位符 3"/>
          <p:cNvGraphicFramePr/>
          <p:nvPr/>
        </p:nvGraphicFramePr>
        <p:xfrm>
          <a:off x="7756073" y="-293534"/>
          <a:ext cx="4435927" cy="19920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标题 1"/>
          <p:cNvSpPr txBox="1"/>
          <p:nvPr/>
        </p:nvSpPr>
        <p:spPr>
          <a:xfrm>
            <a:off x="983432" y="320414"/>
            <a:ext cx="6768752" cy="645130"/>
          </a:xfrm>
          <a:prstGeom prst="rect">
            <a:avLst/>
          </a:prstGeom>
        </p:spPr>
        <p:txBody>
          <a:bodyPr/>
          <a:lstStyle>
            <a:lvl1pPr algn="l" defTabSz="913130" rtl="0" eaLnBrk="1" latinLnBrk="0" hangingPunct="1">
              <a:spcBef>
                <a:spcPct val="0"/>
              </a:spcBef>
              <a:buNone/>
              <a:defRPr lang="zh-CN" altLang="en-US" sz="1200" kern="1200" baseline="0" smtClean="0">
                <a:solidFill>
                  <a:schemeClr val="tx1"/>
                </a:solidFill>
                <a:latin typeface="+mj-lt"/>
                <a:ea typeface="+mj-ea"/>
                <a:cs typeface="+mj-cs"/>
              </a:defRPr>
            </a:lvl1pPr>
          </a:lstStyle>
          <a:p>
            <a:r>
              <a:rPr lang="zh-CN" altLang="en-US" sz="2800" dirty="0" smtClean="0">
                <a:latin typeface="微软雅黑" panose="020B0503020204020204" pitchFamily="34" charset="-122"/>
                <a:ea typeface="微软雅黑" panose="020B0503020204020204" pitchFamily="34" charset="-122"/>
                <a:cs typeface="微软雅黑" panose="020B0503020204020204" pitchFamily="34" charset="-122"/>
              </a:rPr>
              <a:t>第四节</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资本主义的政治制度和意识形态</a:t>
            </a:r>
            <a:endParaRPr lang="zh-CN" altLang="en-US" sz="2800" dirty="0">
              <a:latin typeface="微软雅黑" panose="020B0503020204020204" pitchFamily="34" charset="-122"/>
              <a:ea typeface="微软雅黑" panose="020B0503020204020204" pitchFamily="34" charset="-122"/>
              <a:cs typeface="微软雅黑" panose="020B0503020204020204" pitchFamily="34" charset="-122"/>
            </a:endParaRPr>
          </a:p>
          <a:p>
            <a:endParaRPr lang="zh-CN" altLang="en-US" sz="2800" dirty="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内容占位符 3"/>
          <p:cNvGraphicFramePr/>
          <p:nvPr/>
        </p:nvGraphicFramePr>
        <p:xfrm>
          <a:off x="695400" y="965544"/>
          <a:ext cx="11067121" cy="5378014"/>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3" name="标题 1"/>
          <p:cNvSpPr txBox="1"/>
          <p:nvPr/>
        </p:nvSpPr>
        <p:spPr>
          <a:xfrm>
            <a:off x="983432" y="320414"/>
            <a:ext cx="6768752" cy="645130"/>
          </a:xfrm>
          <a:prstGeom prst="rect">
            <a:avLst/>
          </a:prstGeom>
        </p:spPr>
        <p:txBody>
          <a:bodyPr/>
          <a:lstStyle>
            <a:lvl1pPr algn="l" defTabSz="913130" rtl="0" eaLnBrk="1" latinLnBrk="0" hangingPunct="1">
              <a:spcBef>
                <a:spcPct val="0"/>
              </a:spcBef>
              <a:buNone/>
              <a:defRPr lang="zh-CN" altLang="en-US" sz="1200" kern="1200" baseline="0" smtClean="0">
                <a:solidFill>
                  <a:schemeClr val="tx1"/>
                </a:solidFill>
                <a:latin typeface="+mj-lt"/>
                <a:ea typeface="+mj-ea"/>
                <a:cs typeface="+mj-cs"/>
              </a:defRPr>
            </a:lvl1pPr>
          </a:lstStyle>
          <a:p>
            <a:r>
              <a:rPr lang="zh-CN" altLang="en-US" sz="2800" dirty="0" smtClean="0">
                <a:latin typeface="微软雅黑" panose="020B0503020204020204" pitchFamily="34" charset="-122"/>
                <a:ea typeface="微软雅黑" panose="020B0503020204020204" pitchFamily="34" charset="-122"/>
                <a:cs typeface="微软雅黑" panose="020B0503020204020204" pitchFamily="34" charset="-122"/>
              </a:rPr>
              <a:t>第四节</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资本主义的政治制度和意识形态</a:t>
            </a:r>
            <a:endParaRPr lang="zh-CN" altLang="en-US" sz="2800" dirty="0">
              <a:latin typeface="微软雅黑" panose="020B0503020204020204" pitchFamily="34" charset="-122"/>
              <a:ea typeface="微软雅黑" panose="020B0503020204020204" pitchFamily="34" charset="-122"/>
              <a:cs typeface="微软雅黑" panose="020B0503020204020204" pitchFamily="34" charset="-122"/>
            </a:endParaRPr>
          </a:p>
          <a:p>
            <a:endParaRPr lang="zh-CN" altLang="en-US" sz="2800" dirty="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559496" y="1844825"/>
            <a:ext cx="7584504" cy="3322955"/>
          </a:xfrm>
          <a:prstGeom prst="rect">
            <a:avLst/>
          </a:prstGeom>
        </p:spPr>
        <p:txBody>
          <a:bodyPr wrap="square">
            <a:spAutoFit/>
          </a:bodyPr>
          <a:lstStyle/>
          <a:p>
            <a:pPr algn="l">
              <a:lnSpc>
                <a:spcPct val="150000"/>
              </a:lnSpc>
            </a:pPr>
            <a:r>
              <a:rPr lang="en-US" altLang="zh-CN" sz="2800"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劳动力价值决定的一个重要特点是（ ）</a:t>
            </a:r>
            <a:endParaRPr lang="zh-CN" altLang="en-US" sz="2800" dirty="0">
              <a:latin typeface="微软雅黑" panose="020B0503020204020204" pitchFamily="34" charset="-122"/>
              <a:ea typeface="微软雅黑" panose="020B0503020204020204" pitchFamily="34" charset="-122"/>
              <a:cs typeface="微软雅黑" panose="020B0503020204020204" pitchFamily="34" charset="-122"/>
            </a:endParaRPr>
          </a:p>
          <a:p>
            <a:pPr algn="l">
              <a:lnSpc>
                <a:spcPct val="150000"/>
              </a:lnSpc>
            </a:pPr>
            <a:r>
              <a:rPr sz="2800" dirty="0">
                <a:latin typeface="微软雅黑" panose="020B0503020204020204" pitchFamily="34" charset="-122"/>
                <a:ea typeface="微软雅黑" panose="020B0503020204020204" pitchFamily="34" charset="-122"/>
                <a:cs typeface="微软雅黑" panose="020B0503020204020204" pitchFamily="34" charset="-122"/>
              </a:rPr>
              <a:t>A:它由其生产的剩余价值决定</a:t>
            </a:r>
            <a:endParaRPr sz="2800" dirty="0">
              <a:latin typeface="微软雅黑" panose="020B0503020204020204" pitchFamily="34" charset="-122"/>
              <a:ea typeface="微软雅黑" panose="020B0503020204020204" pitchFamily="34" charset="-122"/>
              <a:cs typeface="微软雅黑" panose="020B0503020204020204" pitchFamily="34" charset="-122"/>
            </a:endParaRPr>
          </a:p>
          <a:p>
            <a:pPr algn="l">
              <a:lnSpc>
                <a:spcPct val="150000"/>
              </a:lnSpc>
            </a:pPr>
            <a:r>
              <a:rPr sz="2800" dirty="0">
                <a:latin typeface="微软雅黑" panose="020B0503020204020204" pitchFamily="34" charset="-122"/>
                <a:ea typeface="微软雅黑" panose="020B0503020204020204" pitchFamily="34" charset="-122"/>
                <a:cs typeface="微软雅黑" panose="020B0503020204020204" pitchFamily="34" charset="-122"/>
              </a:rPr>
              <a:t>B:它由其使用价值决定</a:t>
            </a:r>
            <a:endParaRPr sz="2800" dirty="0">
              <a:latin typeface="微软雅黑" panose="020B0503020204020204" pitchFamily="34" charset="-122"/>
              <a:ea typeface="微软雅黑" panose="020B0503020204020204" pitchFamily="34" charset="-122"/>
              <a:cs typeface="微软雅黑" panose="020B0503020204020204" pitchFamily="34" charset="-122"/>
            </a:endParaRPr>
          </a:p>
          <a:p>
            <a:pPr algn="l">
              <a:lnSpc>
                <a:spcPct val="150000"/>
              </a:lnSpc>
            </a:pPr>
            <a:r>
              <a:rPr sz="2800" dirty="0">
                <a:latin typeface="微软雅黑" panose="020B0503020204020204" pitchFamily="34" charset="-122"/>
                <a:ea typeface="微软雅黑" panose="020B0503020204020204" pitchFamily="34" charset="-122"/>
                <a:cs typeface="微软雅黑" panose="020B0503020204020204" pitchFamily="34" charset="-122"/>
              </a:rPr>
              <a:t>C:它包含历史和道德因素</a:t>
            </a:r>
            <a:endParaRPr sz="2800" dirty="0">
              <a:latin typeface="微软雅黑" panose="020B0503020204020204" pitchFamily="34" charset="-122"/>
              <a:ea typeface="微软雅黑" panose="020B0503020204020204" pitchFamily="34" charset="-122"/>
              <a:cs typeface="微软雅黑" panose="020B0503020204020204" pitchFamily="34" charset="-122"/>
            </a:endParaRPr>
          </a:p>
          <a:p>
            <a:pPr algn="l">
              <a:lnSpc>
                <a:spcPct val="150000"/>
              </a:lnSpc>
            </a:pPr>
            <a:r>
              <a:rPr sz="2800" dirty="0">
                <a:latin typeface="微软雅黑" panose="020B0503020204020204" pitchFamily="34" charset="-122"/>
                <a:ea typeface="微软雅黑" panose="020B0503020204020204" pitchFamily="34" charset="-122"/>
                <a:cs typeface="微软雅黑" panose="020B0503020204020204" pitchFamily="34" charset="-122"/>
              </a:rPr>
              <a:t>D:它包含习惯和法律因素 </a:t>
            </a:r>
            <a:endParaRPr sz="2800" dirty="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ransition spd="med"/>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487488" y="1700808"/>
            <a:ext cx="9577064" cy="3323987"/>
          </a:xfrm>
          <a:prstGeom prst="rect">
            <a:avLst/>
          </a:prstGeom>
        </p:spPr>
        <p:txBody>
          <a:bodyPr wrap="square">
            <a:spAutoFit/>
          </a:bodyPr>
          <a:lstStyle/>
          <a:p>
            <a:pPr>
              <a:lnSpc>
                <a:spcPct val="150000"/>
              </a:lnSpc>
            </a:pP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早期的资产阶级启蒙学者和思想家提出了许多富于进取精神的先进思想、理论和观念，继承和发扬了人类优秀的思想文化成果，是人类思想的一次大解放，体现了资本主义意识形态的（ ）</a:t>
            </a:r>
            <a:endParaRPr lang="zh-CN" altLang="en-US" sz="2000" dirty="0">
              <a:latin typeface="微软雅黑" panose="020B0503020204020204" pitchFamily="34" charset="-122"/>
              <a:ea typeface="微软雅黑" panose="020B0503020204020204" pitchFamily="34" charset="-122"/>
              <a:cs typeface="微软雅黑" panose="020B0503020204020204" pitchFamily="34" charset="-122"/>
            </a:endParaRPr>
          </a:p>
          <a:p>
            <a:pPr marL="457200" indent="-457200">
              <a:lnSpc>
                <a:spcPct val="150000"/>
              </a:lnSpc>
              <a:buFont typeface="+mj-lt"/>
              <a:buAutoNum type="alphaUcPeriod"/>
            </a:pPr>
            <a:r>
              <a:rPr lang="zh-CN" altLang="en-US" sz="2000" dirty="0" smtClean="0">
                <a:latin typeface="微软雅黑" panose="020B0503020204020204" pitchFamily="34" charset="-122"/>
                <a:ea typeface="微软雅黑" panose="020B0503020204020204" pitchFamily="34" charset="-122"/>
                <a:cs typeface="微软雅黑" panose="020B0503020204020204" pitchFamily="34" charset="-122"/>
              </a:rPr>
              <a:t>历史</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进步性</a:t>
            </a:r>
            <a:endParaRPr lang="zh-CN" altLang="en-US" sz="2000" dirty="0">
              <a:latin typeface="微软雅黑" panose="020B0503020204020204" pitchFamily="34" charset="-122"/>
              <a:ea typeface="微软雅黑" panose="020B0503020204020204" pitchFamily="34" charset="-122"/>
              <a:cs typeface="微软雅黑" panose="020B0503020204020204" pitchFamily="34" charset="-122"/>
            </a:endParaRPr>
          </a:p>
          <a:p>
            <a:pPr marL="457200" indent="-457200">
              <a:lnSpc>
                <a:spcPct val="150000"/>
              </a:lnSpc>
              <a:buFont typeface="+mj-lt"/>
              <a:buAutoNum type="alphaUcPeriod"/>
            </a:pPr>
            <a:r>
              <a:rPr lang="zh-CN" altLang="en-US" sz="2000" dirty="0" smtClean="0">
                <a:latin typeface="微软雅黑" panose="020B0503020204020204" pitchFamily="34" charset="-122"/>
                <a:ea typeface="微软雅黑" panose="020B0503020204020204" pitchFamily="34" charset="-122"/>
                <a:cs typeface="微软雅黑" panose="020B0503020204020204" pitchFamily="34" charset="-122"/>
              </a:rPr>
              <a:t>阶级</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局限性</a:t>
            </a:r>
            <a:endParaRPr lang="zh-CN" altLang="en-US" sz="2000" dirty="0">
              <a:latin typeface="微软雅黑" panose="020B0503020204020204" pitchFamily="34" charset="-122"/>
              <a:ea typeface="微软雅黑" panose="020B0503020204020204" pitchFamily="34" charset="-122"/>
              <a:cs typeface="微软雅黑" panose="020B0503020204020204" pitchFamily="34" charset="-122"/>
            </a:endParaRPr>
          </a:p>
          <a:p>
            <a:pPr marL="457200" indent="-457200">
              <a:lnSpc>
                <a:spcPct val="150000"/>
              </a:lnSpc>
              <a:buFont typeface="+mj-lt"/>
              <a:buAutoNum type="alphaUcPeriod"/>
            </a:pPr>
            <a:r>
              <a:rPr lang="zh-CN" altLang="en-US" sz="2000" dirty="0" smtClean="0">
                <a:latin typeface="微软雅黑" panose="020B0503020204020204" pitchFamily="34" charset="-122"/>
                <a:ea typeface="微软雅黑" panose="020B0503020204020204" pitchFamily="34" charset="-122"/>
                <a:cs typeface="微软雅黑" panose="020B0503020204020204" pitchFamily="34" charset="-122"/>
              </a:rPr>
              <a:t>阶级</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本质</a:t>
            </a:r>
            <a:endParaRPr lang="zh-CN" altLang="en-US" sz="2000" dirty="0">
              <a:latin typeface="微软雅黑" panose="020B0503020204020204" pitchFamily="34" charset="-122"/>
              <a:ea typeface="微软雅黑" panose="020B0503020204020204" pitchFamily="34" charset="-122"/>
              <a:cs typeface="微软雅黑" panose="020B0503020204020204" pitchFamily="34" charset="-122"/>
            </a:endParaRPr>
          </a:p>
          <a:p>
            <a:pPr marL="457200" indent="-457200">
              <a:lnSpc>
                <a:spcPct val="150000"/>
              </a:lnSpc>
              <a:buFont typeface="+mj-lt"/>
              <a:buAutoNum type="alphaUcPeriod"/>
            </a:pPr>
            <a:r>
              <a:rPr lang="zh-CN" altLang="en-US" sz="2000" dirty="0" smtClean="0">
                <a:latin typeface="微软雅黑" panose="020B0503020204020204" pitchFamily="34" charset="-122"/>
                <a:ea typeface="微软雅黑" panose="020B0503020204020204" pitchFamily="34" charset="-122"/>
                <a:cs typeface="微软雅黑" panose="020B0503020204020204" pitchFamily="34" charset="-122"/>
              </a:rPr>
              <a:t>唯心主义</a:t>
            </a:r>
            <a:endParaRPr lang="zh-CN" altLang="en-US" sz="2000" b="0" i="0" dirty="0">
              <a:effectLst/>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ransition spd="med"/>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487488" y="1700808"/>
            <a:ext cx="9577064" cy="3323987"/>
          </a:xfrm>
          <a:prstGeom prst="rect">
            <a:avLst/>
          </a:prstGeom>
        </p:spPr>
        <p:txBody>
          <a:bodyPr wrap="square">
            <a:spAutoFit/>
          </a:bodyPr>
          <a:lstStyle/>
          <a:p>
            <a:pPr>
              <a:lnSpc>
                <a:spcPct val="150000"/>
              </a:lnSpc>
            </a:pP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早期的资产阶级启蒙学者和思想家提出了许多富于进取精神的先进思想、理论和观念，继承和发扬了人类优秀的思想文化成果，是人类思想的一次大解放，体现了资本主义意识形态的</a:t>
            </a:r>
            <a:r>
              <a:rPr lang="zh-CN" altLang="en-US" sz="2000" dirty="0" smtClean="0">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000" dirty="0" smtClean="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A</a:t>
            </a:r>
            <a:r>
              <a:rPr lang="zh-CN" altLang="en-US" sz="2000" dirty="0" smtClean="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2000" dirty="0">
              <a:latin typeface="微软雅黑" panose="020B0503020204020204" pitchFamily="34" charset="-122"/>
              <a:ea typeface="微软雅黑" panose="020B0503020204020204" pitchFamily="34" charset="-122"/>
              <a:cs typeface="微软雅黑" panose="020B0503020204020204" pitchFamily="34" charset="-122"/>
            </a:endParaRPr>
          </a:p>
          <a:p>
            <a:pPr marL="457200" indent="-457200">
              <a:lnSpc>
                <a:spcPct val="150000"/>
              </a:lnSpc>
              <a:buFont typeface="+mj-lt"/>
              <a:buAutoNum type="alphaUcPeriod"/>
            </a:pPr>
            <a:r>
              <a:rPr lang="zh-CN" altLang="en-US" sz="2000" dirty="0" smtClean="0">
                <a:latin typeface="微软雅黑" panose="020B0503020204020204" pitchFamily="34" charset="-122"/>
                <a:ea typeface="微软雅黑" panose="020B0503020204020204" pitchFamily="34" charset="-122"/>
                <a:cs typeface="微软雅黑" panose="020B0503020204020204" pitchFamily="34" charset="-122"/>
              </a:rPr>
              <a:t>历史</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进步性</a:t>
            </a:r>
            <a:endParaRPr lang="zh-CN" altLang="en-US" sz="2000" dirty="0">
              <a:latin typeface="微软雅黑" panose="020B0503020204020204" pitchFamily="34" charset="-122"/>
              <a:ea typeface="微软雅黑" panose="020B0503020204020204" pitchFamily="34" charset="-122"/>
              <a:cs typeface="微软雅黑" panose="020B0503020204020204" pitchFamily="34" charset="-122"/>
            </a:endParaRPr>
          </a:p>
          <a:p>
            <a:pPr marL="457200" indent="-457200">
              <a:lnSpc>
                <a:spcPct val="150000"/>
              </a:lnSpc>
              <a:buFont typeface="+mj-lt"/>
              <a:buAutoNum type="alphaUcPeriod"/>
            </a:pPr>
            <a:r>
              <a:rPr lang="zh-CN" altLang="en-US" sz="2000" dirty="0" smtClean="0">
                <a:latin typeface="微软雅黑" panose="020B0503020204020204" pitchFamily="34" charset="-122"/>
                <a:ea typeface="微软雅黑" panose="020B0503020204020204" pitchFamily="34" charset="-122"/>
                <a:cs typeface="微软雅黑" panose="020B0503020204020204" pitchFamily="34" charset="-122"/>
              </a:rPr>
              <a:t>阶级</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局限性</a:t>
            </a:r>
            <a:endParaRPr lang="zh-CN" altLang="en-US" sz="2000" dirty="0">
              <a:latin typeface="微软雅黑" panose="020B0503020204020204" pitchFamily="34" charset="-122"/>
              <a:ea typeface="微软雅黑" panose="020B0503020204020204" pitchFamily="34" charset="-122"/>
              <a:cs typeface="微软雅黑" panose="020B0503020204020204" pitchFamily="34" charset="-122"/>
            </a:endParaRPr>
          </a:p>
          <a:p>
            <a:pPr marL="457200" indent="-457200">
              <a:lnSpc>
                <a:spcPct val="150000"/>
              </a:lnSpc>
              <a:buFont typeface="+mj-lt"/>
              <a:buAutoNum type="alphaUcPeriod"/>
            </a:pPr>
            <a:r>
              <a:rPr lang="zh-CN" altLang="en-US" sz="2000" dirty="0" smtClean="0">
                <a:latin typeface="微软雅黑" panose="020B0503020204020204" pitchFamily="34" charset="-122"/>
                <a:ea typeface="微软雅黑" panose="020B0503020204020204" pitchFamily="34" charset="-122"/>
                <a:cs typeface="微软雅黑" panose="020B0503020204020204" pitchFamily="34" charset="-122"/>
              </a:rPr>
              <a:t>阶级</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本质</a:t>
            </a:r>
            <a:endParaRPr lang="zh-CN" altLang="en-US" sz="2000" dirty="0">
              <a:latin typeface="微软雅黑" panose="020B0503020204020204" pitchFamily="34" charset="-122"/>
              <a:ea typeface="微软雅黑" panose="020B0503020204020204" pitchFamily="34" charset="-122"/>
              <a:cs typeface="微软雅黑" panose="020B0503020204020204" pitchFamily="34" charset="-122"/>
            </a:endParaRPr>
          </a:p>
          <a:p>
            <a:pPr marL="457200" indent="-457200">
              <a:lnSpc>
                <a:spcPct val="150000"/>
              </a:lnSpc>
              <a:buFont typeface="+mj-lt"/>
              <a:buAutoNum type="alphaUcPeriod"/>
            </a:pPr>
            <a:r>
              <a:rPr lang="zh-CN" altLang="en-US" sz="2000" dirty="0" smtClean="0">
                <a:latin typeface="微软雅黑" panose="020B0503020204020204" pitchFamily="34" charset="-122"/>
                <a:ea typeface="微软雅黑" panose="020B0503020204020204" pitchFamily="34" charset="-122"/>
                <a:cs typeface="微软雅黑" panose="020B0503020204020204" pitchFamily="34" charset="-122"/>
              </a:rPr>
              <a:t>唯心主义</a:t>
            </a:r>
            <a:endParaRPr lang="zh-CN" altLang="en-US" sz="2000" b="0" i="0" dirty="0">
              <a:effectLst/>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ransition spd="med"/>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559496" y="1916832"/>
            <a:ext cx="7920880" cy="2861310"/>
          </a:xfrm>
          <a:prstGeom prst="rect">
            <a:avLst/>
          </a:prstGeom>
        </p:spPr>
        <p:txBody>
          <a:bodyPr wrap="square">
            <a:spAutoFit/>
          </a:bodyPr>
          <a:lstStyle/>
          <a:p>
            <a:pPr>
              <a:lnSpc>
                <a:spcPct val="150000"/>
              </a:lnSpc>
            </a:pPr>
            <a:r>
              <a:rPr lang="en-US" sz="2400" dirty="0">
                <a:latin typeface="微软雅黑" panose="020B0503020204020204" pitchFamily="34" charset="-122"/>
                <a:ea typeface="微软雅黑" panose="020B0503020204020204" pitchFamily="34" charset="-122"/>
                <a:cs typeface="微软雅黑" panose="020B0503020204020204" pitchFamily="34" charset="-122"/>
              </a:rPr>
              <a:t>#</a:t>
            </a:r>
            <a:r>
              <a:rPr sz="2400" dirty="0">
                <a:latin typeface="微软雅黑" panose="020B0503020204020204" pitchFamily="34" charset="-122"/>
                <a:ea typeface="微软雅黑" panose="020B0503020204020204" pitchFamily="34" charset="-122"/>
                <a:cs typeface="微软雅黑" panose="020B0503020204020204" pitchFamily="34" charset="-122"/>
              </a:rPr>
              <a:t>马克思主义认为，资本主义意识形态（ ）</a:t>
            </a:r>
            <a:endParaRPr sz="2400"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sz="2400" dirty="0">
                <a:latin typeface="微软雅黑" panose="020B0503020204020204" pitchFamily="34" charset="-122"/>
                <a:ea typeface="微软雅黑" panose="020B0503020204020204" pitchFamily="34" charset="-122"/>
                <a:cs typeface="微软雅黑" panose="020B0503020204020204" pitchFamily="34" charset="-122"/>
              </a:rPr>
              <a:t>A:只具有历史进步性</a:t>
            </a:r>
            <a:endParaRPr sz="2400"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sz="2400" dirty="0">
                <a:latin typeface="微软雅黑" panose="020B0503020204020204" pitchFamily="34" charset="-122"/>
                <a:ea typeface="微软雅黑" panose="020B0503020204020204" pitchFamily="34" charset="-122"/>
                <a:cs typeface="微软雅黑" panose="020B0503020204020204" pitchFamily="34" charset="-122"/>
              </a:rPr>
              <a:t>B:既有历史进步性又有阶级局限性</a:t>
            </a:r>
            <a:endParaRPr sz="2400"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sz="2400" dirty="0">
                <a:latin typeface="微软雅黑" panose="020B0503020204020204" pitchFamily="34" charset="-122"/>
                <a:ea typeface="微软雅黑" panose="020B0503020204020204" pitchFamily="34" charset="-122"/>
                <a:cs typeface="微软雅黑" panose="020B0503020204020204" pitchFamily="34" charset="-122"/>
              </a:rPr>
              <a:t>C:只具有阶级局限性</a:t>
            </a:r>
            <a:endParaRPr sz="2400"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sz="2400" dirty="0">
                <a:latin typeface="微软雅黑" panose="020B0503020204020204" pitchFamily="34" charset="-122"/>
                <a:ea typeface="微软雅黑" panose="020B0503020204020204" pitchFamily="34" charset="-122"/>
                <a:cs typeface="微软雅黑" panose="020B0503020204020204" pitchFamily="34" charset="-122"/>
              </a:rPr>
              <a:t>D:既无历史进步性又无阶级局限性</a:t>
            </a:r>
            <a:endParaRPr sz="2400" dirty="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ransition spd="med"/>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559496" y="1916832"/>
            <a:ext cx="7920880" cy="2861310"/>
          </a:xfrm>
          <a:prstGeom prst="rect">
            <a:avLst/>
          </a:prstGeom>
        </p:spPr>
        <p:txBody>
          <a:bodyPr wrap="square">
            <a:spAutoFit/>
          </a:bodyPr>
          <a:lstStyle/>
          <a:p>
            <a:pPr>
              <a:lnSpc>
                <a:spcPct val="150000"/>
              </a:lnSpc>
            </a:pPr>
            <a:r>
              <a:rPr lang="en-US" sz="2400" dirty="0">
                <a:latin typeface="微软雅黑" panose="020B0503020204020204" pitchFamily="34" charset="-122"/>
                <a:ea typeface="微软雅黑" panose="020B0503020204020204" pitchFamily="34" charset="-122"/>
                <a:cs typeface="微软雅黑" panose="020B0503020204020204" pitchFamily="34" charset="-122"/>
              </a:rPr>
              <a:t>#</a:t>
            </a:r>
            <a:r>
              <a:rPr sz="2400" dirty="0">
                <a:latin typeface="微软雅黑" panose="020B0503020204020204" pitchFamily="34" charset="-122"/>
                <a:ea typeface="微软雅黑" panose="020B0503020204020204" pitchFamily="34" charset="-122"/>
                <a:cs typeface="微软雅黑" panose="020B0503020204020204" pitchFamily="34" charset="-122"/>
              </a:rPr>
              <a:t>马克思主义认为，资本主义意识形态（</a:t>
            </a:r>
            <a:r>
              <a:rPr lang="en-US" sz="24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B</a:t>
            </a:r>
            <a:r>
              <a:rPr sz="2400" dirty="0">
                <a:latin typeface="微软雅黑" panose="020B0503020204020204" pitchFamily="34" charset="-122"/>
                <a:ea typeface="微软雅黑" panose="020B0503020204020204" pitchFamily="34" charset="-122"/>
                <a:cs typeface="微软雅黑" panose="020B0503020204020204" pitchFamily="34" charset="-122"/>
              </a:rPr>
              <a:t> ）</a:t>
            </a:r>
            <a:endParaRPr sz="2400"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sz="2400" dirty="0">
                <a:latin typeface="微软雅黑" panose="020B0503020204020204" pitchFamily="34" charset="-122"/>
                <a:ea typeface="微软雅黑" panose="020B0503020204020204" pitchFamily="34" charset="-122"/>
                <a:cs typeface="微软雅黑" panose="020B0503020204020204" pitchFamily="34" charset="-122"/>
              </a:rPr>
              <a:t>A:只具有历史进步性</a:t>
            </a:r>
            <a:endParaRPr sz="2400"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sz="24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B:既有历史进步性又有阶级局限性</a:t>
            </a:r>
            <a:endParaRPr sz="2400"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sz="2400" dirty="0">
                <a:latin typeface="微软雅黑" panose="020B0503020204020204" pitchFamily="34" charset="-122"/>
                <a:ea typeface="微软雅黑" panose="020B0503020204020204" pitchFamily="34" charset="-122"/>
                <a:cs typeface="微软雅黑" panose="020B0503020204020204" pitchFamily="34" charset="-122"/>
              </a:rPr>
              <a:t>C:只具有阶级局限性</a:t>
            </a:r>
            <a:endParaRPr sz="2400"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sz="2400" dirty="0">
                <a:latin typeface="微软雅黑" panose="020B0503020204020204" pitchFamily="34" charset="-122"/>
                <a:ea typeface="微软雅黑" panose="020B0503020204020204" pitchFamily="34" charset="-122"/>
                <a:cs typeface="微软雅黑" panose="020B0503020204020204" pitchFamily="34" charset="-122"/>
              </a:rPr>
              <a:t>D:既无历史进步性又无阶级局限性</a:t>
            </a:r>
            <a:endParaRPr sz="2400" dirty="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ransition spd="med"/>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559496" y="1916832"/>
            <a:ext cx="7920880" cy="2861310"/>
          </a:xfrm>
          <a:prstGeom prst="rect">
            <a:avLst/>
          </a:prstGeom>
        </p:spPr>
        <p:txBody>
          <a:bodyPr wrap="square">
            <a:spAutoFit/>
          </a:bodyPr>
          <a:lstStyle/>
          <a:p>
            <a:pPr>
              <a:lnSpc>
                <a:spcPct val="150000"/>
              </a:lnSpc>
            </a:pP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资本主义意识形态的核心是（ </a:t>
            </a:r>
            <a:r>
              <a:rPr lang="zh-CN" altLang="en-US" sz="2400" dirty="0" smtClean="0">
                <a:latin typeface="微软雅黑" panose="020B0503020204020204" pitchFamily="34" charset="-122"/>
                <a:ea typeface="微软雅黑" panose="020B0503020204020204" pitchFamily="34" charset="-122"/>
                <a:cs typeface="微软雅黑" panose="020B0503020204020204" pitchFamily="34" charset="-122"/>
              </a:rPr>
              <a:t>）</a:t>
            </a:r>
            <a:b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br>
            <a:r>
              <a:rPr sz="2400" dirty="0">
                <a:latin typeface="微软雅黑" panose="020B0503020204020204" pitchFamily="34" charset="-122"/>
                <a:ea typeface="微软雅黑" panose="020B0503020204020204" pitchFamily="34" charset="-122"/>
                <a:cs typeface="微软雅黑" panose="020B0503020204020204" pitchFamily="34" charset="-122"/>
              </a:rPr>
              <a:t>A:享乐主义</a:t>
            </a:r>
            <a:endParaRPr sz="2400"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sz="2400" dirty="0">
                <a:latin typeface="微软雅黑" panose="020B0503020204020204" pitchFamily="34" charset="-122"/>
                <a:ea typeface="微软雅黑" panose="020B0503020204020204" pitchFamily="34" charset="-122"/>
                <a:cs typeface="微软雅黑" panose="020B0503020204020204" pitchFamily="34" charset="-122"/>
              </a:rPr>
              <a:t>B:拜金主义</a:t>
            </a:r>
            <a:endParaRPr sz="2400"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sz="2400" dirty="0">
                <a:latin typeface="微软雅黑" panose="020B0503020204020204" pitchFamily="34" charset="-122"/>
                <a:ea typeface="微软雅黑" panose="020B0503020204020204" pitchFamily="34" charset="-122"/>
                <a:cs typeface="微软雅黑" panose="020B0503020204020204" pitchFamily="34" charset="-122"/>
              </a:rPr>
              <a:t>C:利己主义</a:t>
            </a:r>
            <a:endParaRPr sz="2400"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sz="2400" dirty="0">
                <a:latin typeface="微软雅黑" panose="020B0503020204020204" pitchFamily="34" charset="-122"/>
                <a:ea typeface="微软雅黑" panose="020B0503020204020204" pitchFamily="34" charset="-122"/>
                <a:cs typeface="微软雅黑" panose="020B0503020204020204" pitchFamily="34" charset="-122"/>
              </a:rPr>
              <a:t>D:自由、平等与博爱</a:t>
            </a:r>
            <a:endParaRPr sz="2400" dirty="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ransition spd="med"/>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559496" y="1916832"/>
            <a:ext cx="7920880" cy="2861310"/>
          </a:xfrm>
          <a:prstGeom prst="rect">
            <a:avLst/>
          </a:prstGeom>
        </p:spPr>
        <p:txBody>
          <a:bodyPr wrap="square">
            <a:spAutoFit/>
          </a:bodyPr>
          <a:lstStyle/>
          <a:p>
            <a:pPr>
              <a:lnSpc>
                <a:spcPct val="150000"/>
              </a:lnSpc>
            </a:pP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资本主义意识形态的核心是（</a:t>
            </a:r>
            <a:r>
              <a:rPr lang="en-US" altLang="zh-CN" sz="24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C</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400" dirty="0" smtClean="0">
                <a:latin typeface="微软雅黑" panose="020B0503020204020204" pitchFamily="34" charset="-122"/>
                <a:ea typeface="微软雅黑" panose="020B0503020204020204" pitchFamily="34" charset="-122"/>
                <a:cs typeface="微软雅黑" panose="020B0503020204020204" pitchFamily="34" charset="-122"/>
              </a:rPr>
              <a:t>）</a:t>
            </a:r>
            <a:b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br>
            <a:r>
              <a:rPr sz="2400" dirty="0">
                <a:latin typeface="微软雅黑" panose="020B0503020204020204" pitchFamily="34" charset="-122"/>
                <a:ea typeface="微软雅黑" panose="020B0503020204020204" pitchFamily="34" charset="-122"/>
                <a:cs typeface="微软雅黑" panose="020B0503020204020204" pitchFamily="34" charset="-122"/>
              </a:rPr>
              <a:t>A:享乐主义</a:t>
            </a:r>
            <a:endParaRPr sz="2400"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sz="2400" dirty="0">
                <a:latin typeface="微软雅黑" panose="020B0503020204020204" pitchFamily="34" charset="-122"/>
                <a:ea typeface="微软雅黑" panose="020B0503020204020204" pitchFamily="34" charset="-122"/>
                <a:cs typeface="微软雅黑" panose="020B0503020204020204" pitchFamily="34" charset="-122"/>
              </a:rPr>
              <a:t>B:拜金主义</a:t>
            </a:r>
            <a:endParaRPr sz="2400"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sz="24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C:利己主义</a:t>
            </a:r>
            <a:endParaRPr sz="2400"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sz="2400" dirty="0">
                <a:latin typeface="微软雅黑" panose="020B0503020204020204" pitchFamily="34" charset="-122"/>
                <a:ea typeface="微软雅黑" panose="020B0503020204020204" pitchFamily="34" charset="-122"/>
                <a:cs typeface="微软雅黑" panose="020B0503020204020204" pitchFamily="34" charset="-122"/>
              </a:rPr>
              <a:t>D:自由、平等与博爱</a:t>
            </a:r>
            <a:endParaRPr sz="2400" dirty="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ransition spd="med"/>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图表 3"/>
          <p:cNvGraphicFramePr/>
          <p:nvPr/>
        </p:nvGraphicFramePr>
        <p:xfrm>
          <a:off x="0" y="332656"/>
          <a:ext cx="12192000" cy="5872201"/>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椭圆 2"/>
          <p:cNvSpPr/>
          <p:nvPr/>
        </p:nvSpPr>
        <p:spPr>
          <a:xfrm>
            <a:off x="2448560" y="2696838"/>
            <a:ext cx="7843520" cy="1108725"/>
          </a:xfrm>
          <a:prstGeom prst="ellipse">
            <a:avLst/>
          </a:prstGeom>
          <a:solidFill>
            <a:schemeClr val="accent1"/>
          </a:solid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16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 name="TextBox 3"/>
          <p:cNvSpPr txBox="1"/>
          <p:nvPr/>
        </p:nvSpPr>
        <p:spPr>
          <a:xfrm>
            <a:off x="3870960" y="2927668"/>
            <a:ext cx="4815840" cy="78930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4800" b="1" i="0" u="none" strike="noStrike" cap="none" spc="0" normalizeH="0" baseline="0" dirty="0" smtClean="0">
                <a:ln>
                  <a:noFill/>
                </a:ln>
                <a:solidFill>
                  <a:schemeClr val="bg1"/>
                </a:solidFill>
                <a:effectLst/>
                <a:uFillTx/>
                <a:latin typeface="Helvetica Neue"/>
                <a:ea typeface="Helvetica Neue"/>
                <a:cs typeface="Helvetica Neue"/>
                <a:sym typeface="Helvetica Neue"/>
              </a:rPr>
              <a:t>复习一遍</a:t>
            </a:r>
            <a:endParaRPr kumimoji="0" lang="zh-CN" altLang="en-US" sz="4800" b="1" i="0" u="none" strike="noStrike" cap="none" spc="0" normalizeH="0" baseline="0" dirty="0">
              <a:ln>
                <a:noFill/>
              </a:ln>
              <a:solidFill>
                <a:schemeClr val="bg1"/>
              </a:solidFill>
              <a:effectLst/>
              <a:uFillTx/>
              <a:latin typeface="Helvetica Neue"/>
              <a:ea typeface="Helvetica Neue"/>
              <a:cs typeface="Helvetica Neue"/>
              <a:sym typeface="Helvetica Neue"/>
            </a:endParaRPr>
          </a:p>
        </p:txBody>
      </p:sp>
    </p:spTree>
  </p:cSld>
  <p:clrMapOvr>
    <a:masterClrMapping/>
  </p:clrMapOvr>
  <p:transition spd="med"/>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第三章：人类社会及其发展规律"/>
          <p:cNvSpPr txBox="1"/>
          <p:nvPr/>
        </p:nvSpPr>
        <p:spPr>
          <a:xfrm>
            <a:off x="2696233" y="962155"/>
            <a:ext cx="6495368" cy="824585"/>
          </a:xfrm>
          <a:prstGeom prst="rect">
            <a:avLst/>
          </a:prstGeom>
          <a:ln w="12700">
            <a:miter lim="400000"/>
          </a:ln>
        </p:spPr>
        <p:txBody>
          <a:bodyPr wrap="none" lIns="25400" tIns="25400" rIns="25400" bIns="25400" anchor="ctr">
            <a:spAutoFit/>
          </a:bodyPr>
          <a:lstStyle>
            <a:lvl1pPr algn="l">
              <a:lnSpc>
                <a:spcPct val="150000"/>
              </a:lnSpc>
              <a:defRPr sz="6700">
                <a:latin typeface="Helvetica"/>
                <a:ea typeface="Helvetica"/>
                <a:cs typeface="Helvetica"/>
                <a:sym typeface="Helvetica"/>
              </a:defRPr>
            </a:lvl1pPr>
          </a:lstStyle>
          <a:p>
            <a:r>
              <a:rPr sz="3350" dirty="0">
                <a:latin typeface="微软雅黑" panose="020B0503020204020204" pitchFamily="34" charset="-122"/>
                <a:ea typeface="微软雅黑" panose="020B0503020204020204" pitchFamily="34" charset="-122"/>
                <a:cs typeface="微软雅黑" panose="020B0503020204020204" pitchFamily="34" charset="-122"/>
              </a:rPr>
              <a:t>第</a:t>
            </a:r>
            <a:r>
              <a:rPr lang="zh-CN" altLang="en-US" sz="3350" dirty="0">
                <a:latin typeface="微软雅黑" panose="020B0503020204020204" pitchFamily="34" charset="-122"/>
                <a:ea typeface="微软雅黑" panose="020B0503020204020204" pitchFamily="34" charset="-122"/>
                <a:cs typeface="微软雅黑" panose="020B0503020204020204" pitchFamily="34" charset="-122"/>
              </a:rPr>
              <a:t>四</a:t>
            </a:r>
            <a:r>
              <a:rPr sz="3350" dirty="0">
                <a:latin typeface="微软雅黑" panose="020B0503020204020204" pitchFamily="34" charset="-122"/>
                <a:ea typeface="微软雅黑" panose="020B0503020204020204" pitchFamily="34" charset="-122"/>
                <a:cs typeface="微软雅黑" panose="020B0503020204020204" pitchFamily="34" charset="-122"/>
              </a:rPr>
              <a:t>章：</a:t>
            </a:r>
            <a:r>
              <a:rPr lang="zh-CN" altLang="en-US" sz="3350" dirty="0">
                <a:latin typeface="微软雅黑" panose="020B0503020204020204" pitchFamily="34" charset="-122"/>
                <a:ea typeface="微软雅黑" panose="020B0503020204020204" pitchFamily="34" charset="-122"/>
                <a:cs typeface="微软雅黑" panose="020B0503020204020204" pitchFamily="34" charset="-122"/>
              </a:rPr>
              <a:t>资本主义的形成及其本质</a:t>
            </a:r>
            <a:endParaRPr sz="335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48" name="社会基本矛盾及其运动规律"/>
          <p:cNvSpPr txBox="1"/>
          <p:nvPr/>
        </p:nvSpPr>
        <p:spPr>
          <a:xfrm>
            <a:off x="4113946" y="2293251"/>
            <a:ext cx="2699457" cy="505267"/>
          </a:xfrm>
          <a:prstGeom prst="rect">
            <a:avLst/>
          </a:prstGeom>
          <a:solidFill>
            <a:schemeClr val="bg2">
              <a:lumMod val="90000"/>
            </a:schemeClr>
          </a:solidFill>
          <a:ln w="12700">
            <a:miter lim="400000"/>
          </a:ln>
        </p:spPr>
        <p:txBody>
          <a:bodyPr wrap="none" lIns="25400" tIns="25400" rIns="25400" bIns="25400" anchor="ctr">
            <a:spAutoFit/>
          </a:bodyPr>
          <a:lstStyle>
            <a:lvl1pPr>
              <a:defRPr sz="5900" b="0">
                <a:solidFill>
                  <a:srgbClr val="FFFFFF"/>
                </a:solidFill>
                <a:latin typeface="+mn-lt"/>
                <a:ea typeface="+mn-ea"/>
                <a:cs typeface="+mn-cs"/>
                <a:sym typeface="Helvetica Neue Medium"/>
              </a:defRPr>
            </a:lvl1pPr>
          </a:lstStyle>
          <a:p>
            <a:r>
              <a:rPr lang="zh-CN" altLang="en-US" sz="2950" dirty="0">
                <a:latin typeface="微软雅黑" panose="020B0503020204020204" pitchFamily="34" charset="-122"/>
                <a:ea typeface="微软雅黑" panose="020B0503020204020204" pitchFamily="34" charset="-122"/>
                <a:cs typeface="微软雅黑" panose="020B0503020204020204" pitchFamily="34" charset="-122"/>
              </a:rPr>
              <a:t>资本主义的形成</a:t>
            </a:r>
            <a:endParaRPr sz="295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49" name="1"/>
          <p:cNvSpPr/>
          <p:nvPr/>
        </p:nvSpPr>
        <p:spPr>
          <a:xfrm>
            <a:off x="2895600" y="2228383"/>
            <a:ext cx="635000" cy="635001"/>
          </a:xfrm>
          <a:prstGeom prst="ellipse">
            <a:avLst/>
          </a:prstGeom>
          <a:solidFill>
            <a:schemeClr val="bg2">
              <a:lumMod val="90000"/>
            </a:schemeClr>
          </a:solidFill>
          <a:ln w="12700">
            <a:miter lim="400000"/>
          </a:ln>
        </p:spPr>
        <p:txBody>
          <a:bodyPr lIns="0" tIns="0" rIns="0" bIns="0" anchor="ctr"/>
          <a:lstStyle>
            <a:lvl1pPr>
              <a:defRPr sz="6000" b="0">
                <a:solidFill>
                  <a:srgbClr val="FFFFFF"/>
                </a:solidFill>
                <a:latin typeface="+mn-lt"/>
                <a:ea typeface="+mn-ea"/>
                <a:cs typeface="+mn-cs"/>
                <a:sym typeface="Helvetica Neue Medium"/>
              </a:defRPr>
            </a:lvl1pPr>
          </a:lstStyle>
          <a:p>
            <a:r>
              <a:rPr lang="zh-CN" altLang="en-US" sz="3000" dirty="0">
                <a:latin typeface="微软雅黑" panose="020B0503020204020204" pitchFamily="34" charset="-122"/>
                <a:ea typeface="微软雅黑" panose="020B0503020204020204" pitchFamily="34" charset="-122"/>
                <a:cs typeface="微软雅黑" panose="020B0503020204020204" pitchFamily="34" charset="-122"/>
              </a:rPr>
              <a:t> </a:t>
            </a:r>
            <a:r>
              <a:rPr sz="3000" dirty="0">
                <a:latin typeface="微软雅黑" panose="020B0503020204020204" pitchFamily="34" charset="-122"/>
                <a:ea typeface="微软雅黑" panose="020B0503020204020204" pitchFamily="34" charset="-122"/>
                <a:cs typeface="微软雅黑" panose="020B0503020204020204" pitchFamily="34" charset="-122"/>
              </a:rPr>
              <a:t>1</a:t>
            </a:r>
            <a:endParaRPr sz="30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50" name="2"/>
          <p:cNvSpPr/>
          <p:nvPr/>
        </p:nvSpPr>
        <p:spPr>
          <a:xfrm>
            <a:off x="2895600" y="3298497"/>
            <a:ext cx="635000" cy="635001"/>
          </a:xfrm>
          <a:prstGeom prst="ellipse">
            <a:avLst/>
          </a:prstGeom>
          <a:solidFill>
            <a:srgbClr val="C00000"/>
          </a:solidFill>
          <a:ln w="12700">
            <a:miter lim="400000"/>
          </a:ln>
        </p:spPr>
        <p:txBody>
          <a:bodyPr lIns="0" tIns="0" rIns="0" bIns="0" anchor="ctr"/>
          <a:lstStyle>
            <a:lvl1pPr>
              <a:defRPr sz="6000" b="0">
                <a:solidFill>
                  <a:srgbClr val="FFFFFF"/>
                </a:solidFill>
                <a:latin typeface="+mn-lt"/>
                <a:ea typeface="+mn-ea"/>
                <a:cs typeface="+mn-cs"/>
                <a:sym typeface="Helvetica Neue Medium"/>
              </a:defRPr>
            </a:lvl1pPr>
          </a:lstStyle>
          <a:p>
            <a:r>
              <a:rPr lang="zh-CN" altLang="en-US" sz="3000" dirty="0">
                <a:latin typeface="微软雅黑" panose="020B0503020204020204" pitchFamily="34" charset="-122"/>
                <a:ea typeface="微软雅黑" panose="020B0503020204020204" pitchFamily="34" charset="-122"/>
                <a:cs typeface="微软雅黑" panose="020B0503020204020204" pitchFamily="34" charset="-122"/>
              </a:rPr>
              <a:t> </a:t>
            </a:r>
            <a:r>
              <a:rPr sz="3000" dirty="0">
                <a:latin typeface="微软雅黑" panose="020B0503020204020204" pitchFamily="34" charset="-122"/>
                <a:ea typeface="微软雅黑" panose="020B0503020204020204" pitchFamily="34" charset="-122"/>
                <a:cs typeface="微软雅黑" panose="020B0503020204020204" pitchFamily="34" charset="-122"/>
              </a:rPr>
              <a:t>2</a:t>
            </a:r>
            <a:endParaRPr sz="30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51" name="社会历史发展的动力"/>
          <p:cNvSpPr txBox="1"/>
          <p:nvPr/>
        </p:nvSpPr>
        <p:spPr>
          <a:xfrm>
            <a:off x="4100546" y="3363364"/>
            <a:ext cx="4969309" cy="505267"/>
          </a:xfrm>
          <a:prstGeom prst="rect">
            <a:avLst/>
          </a:prstGeom>
          <a:solidFill>
            <a:srgbClr val="C00000"/>
          </a:solidFill>
          <a:ln w="12700">
            <a:miter lim="400000"/>
          </a:ln>
        </p:spPr>
        <p:txBody>
          <a:bodyPr wrap="none" lIns="25400" tIns="25400" rIns="25400" bIns="25400" anchor="ctr">
            <a:spAutoFit/>
          </a:bodyPr>
          <a:lstStyle>
            <a:lvl1pPr>
              <a:defRPr sz="5900" b="0">
                <a:solidFill>
                  <a:srgbClr val="FFFFFF"/>
                </a:solidFill>
                <a:latin typeface="+mn-lt"/>
                <a:ea typeface="+mn-ea"/>
                <a:cs typeface="+mn-cs"/>
                <a:sym typeface="Helvetica Neue Medium"/>
              </a:defRPr>
            </a:lvl1pPr>
          </a:lstStyle>
          <a:p>
            <a:r>
              <a:rPr lang="zh-CN" altLang="en-US" sz="2950" dirty="0">
                <a:latin typeface="微软雅黑" panose="020B0503020204020204" pitchFamily="34" charset="-122"/>
                <a:ea typeface="微软雅黑" panose="020B0503020204020204" pitchFamily="34" charset="-122"/>
                <a:cs typeface="微软雅黑" panose="020B0503020204020204" pitchFamily="34" charset="-122"/>
              </a:rPr>
              <a:t>资本主义经济制度的本质特征</a:t>
            </a:r>
            <a:endParaRPr sz="295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52" name="3"/>
          <p:cNvSpPr/>
          <p:nvPr/>
        </p:nvSpPr>
        <p:spPr>
          <a:xfrm>
            <a:off x="2895600" y="4368611"/>
            <a:ext cx="635000" cy="635001"/>
          </a:xfrm>
          <a:prstGeom prst="ellipse">
            <a:avLst/>
          </a:prstGeom>
          <a:solidFill>
            <a:srgbClr val="D5D5D5"/>
          </a:solidFill>
          <a:ln w="12700">
            <a:miter lim="400000"/>
          </a:ln>
        </p:spPr>
        <p:txBody>
          <a:bodyPr lIns="0" tIns="0" rIns="0" bIns="0" anchor="ctr"/>
          <a:lstStyle>
            <a:lvl1pPr>
              <a:defRPr sz="6000" b="0">
                <a:solidFill>
                  <a:srgbClr val="FFFFFF"/>
                </a:solidFill>
                <a:latin typeface="+mn-lt"/>
                <a:ea typeface="+mn-ea"/>
                <a:cs typeface="+mn-cs"/>
                <a:sym typeface="Helvetica Neue Medium"/>
              </a:defRPr>
            </a:lvl1pPr>
          </a:lstStyle>
          <a:p>
            <a:r>
              <a:rPr lang="zh-CN" altLang="en-US" sz="3000" dirty="0">
                <a:latin typeface="微软雅黑" panose="020B0503020204020204" pitchFamily="34" charset="-122"/>
                <a:ea typeface="微软雅黑" panose="020B0503020204020204" pitchFamily="34" charset="-122"/>
                <a:cs typeface="微软雅黑" panose="020B0503020204020204" pitchFamily="34" charset="-122"/>
              </a:rPr>
              <a:t> </a:t>
            </a:r>
            <a:r>
              <a:rPr sz="3000" dirty="0">
                <a:latin typeface="微软雅黑" panose="020B0503020204020204" pitchFamily="34" charset="-122"/>
                <a:ea typeface="微软雅黑" panose="020B0503020204020204" pitchFamily="34" charset="-122"/>
                <a:cs typeface="微软雅黑" panose="020B0503020204020204" pitchFamily="34" charset="-122"/>
              </a:rPr>
              <a:t>3</a:t>
            </a:r>
            <a:endParaRPr sz="30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53" name="人民群众在历史发展中的作用"/>
          <p:cNvSpPr txBox="1"/>
          <p:nvPr/>
        </p:nvSpPr>
        <p:spPr>
          <a:xfrm>
            <a:off x="4084196" y="4433478"/>
            <a:ext cx="5725926" cy="505267"/>
          </a:xfrm>
          <a:prstGeom prst="rect">
            <a:avLst/>
          </a:prstGeom>
          <a:solidFill>
            <a:srgbClr val="D5D5D5"/>
          </a:solidFill>
          <a:ln w="12700">
            <a:miter lim="400000"/>
          </a:ln>
        </p:spPr>
        <p:txBody>
          <a:bodyPr wrap="none" lIns="25400" tIns="25400" rIns="25400" bIns="25400" anchor="ctr">
            <a:spAutoFit/>
          </a:bodyPr>
          <a:lstStyle>
            <a:lvl1pPr>
              <a:defRPr sz="5900" b="0">
                <a:solidFill>
                  <a:srgbClr val="FFFFFF"/>
                </a:solidFill>
                <a:latin typeface="+mn-lt"/>
                <a:ea typeface="+mn-ea"/>
                <a:cs typeface="+mn-cs"/>
                <a:sym typeface="Helvetica Neue Medium"/>
              </a:defRPr>
            </a:lvl1pPr>
          </a:lstStyle>
          <a:p>
            <a:r>
              <a:rPr lang="zh-CN" altLang="en-US" sz="2950" dirty="0">
                <a:latin typeface="微软雅黑" panose="020B0503020204020204" pitchFamily="34" charset="-122"/>
                <a:ea typeface="微软雅黑" panose="020B0503020204020204" pitchFamily="34" charset="-122"/>
                <a:cs typeface="微软雅黑" panose="020B0503020204020204" pitchFamily="34" charset="-122"/>
              </a:rPr>
              <a:t>资本的流通过程和剩余价值的分配</a:t>
            </a:r>
            <a:endParaRPr sz="295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9" name="3"/>
          <p:cNvSpPr/>
          <p:nvPr/>
        </p:nvSpPr>
        <p:spPr>
          <a:xfrm>
            <a:off x="2901716" y="5391783"/>
            <a:ext cx="635000" cy="635001"/>
          </a:xfrm>
          <a:prstGeom prst="ellipse">
            <a:avLst/>
          </a:prstGeom>
          <a:solidFill>
            <a:srgbClr val="D5D5D5"/>
          </a:solidFill>
          <a:ln w="12700">
            <a:miter lim="400000"/>
          </a:ln>
        </p:spPr>
        <p:txBody>
          <a:bodyPr lIns="0" tIns="0" rIns="0" bIns="0" anchor="ctr"/>
          <a:lstStyle>
            <a:lvl1pPr>
              <a:defRPr sz="6000" b="0">
                <a:solidFill>
                  <a:srgbClr val="FFFFFF"/>
                </a:solidFill>
                <a:latin typeface="+mn-lt"/>
                <a:ea typeface="+mn-ea"/>
                <a:cs typeface="+mn-cs"/>
                <a:sym typeface="Helvetica Neue Medium"/>
              </a:defRPr>
            </a:lvl1pPr>
          </a:lstStyle>
          <a:p>
            <a:r>
              <a:rPr lang="zh-CN" altLang="en-US" sz="3000" dirty="0">
                <a:latin typeface="微软雅黑" panose="020B0503020204020204" pitchFamily="34" charset="-122"/>
                <a:ea typeface="微软雅黑" panose="020B0503020204020204" pitchFamily="34" charset="-122"/>
                <a:cs typeface="微软雅黑" panose="020B0503020204020204" pitchFamily="34" charset="-122"/>
              </a:rPr>
              <a:t> </a:t>
            </a:r>
            <a:r>
              <a:rPr lang="en-US" altLang="zh-CN" sz="3000" dirty="0">
                <a:latin typeface="微软雅黑" panose="020B0503020204020204" pitchFamily="34" charset="-122"/>
                <a:ea typeface="微软雅黑" panose="020B0503020204020204" pitchFamily="34" charset="-122"/>
                <a:cs typeface="微软雅黑" panose="020B0503020204020204" pitchFamily="34" charset="-122"/>
              </a:rPr>
              <a:t>4</a:t>
            </a:r>
            <a:endParaRPr sz="30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0" name="人民群众在历史发展中的作用"/>
          <p:cNvSpPr txBox="1"/>
          <p:nvPr/>
        </p:nvSpPr>
        <p:spPr>
          <a:xfrm>
            <a:off x="4123470" y="5411864"/>
            <a:ext cx="5347618" cy="505267"/>
          </a:xfrm>
          <a:prstGeom prst="rect">
            <a:avLst/>
          </a:prstGeom>
          <a:solidFill>
            <a:srgbClr val="D5D5D5"/>
          </a:solidFill>
          <a:ln w="12700">
            <a:miter lim="400000"/>
          </a:ln>
        </p:spPr>
        <p:txBody>
          <a:bodyPr wrap="none" lIns="25400" tIns="25400" rIns="25400" bIns="25400" anchor="ctr">
            <a:spAutoFit/>
          </a:bodyPr>
          <a:lstStyle>
            <a:lvl1pPr>
              <a:defRPr sz="5900" b="0">
                <a:solidFill>
                  <a:srgbClr val="FFFFFF"/>
                </a:solidFill>
                <a:latin typeface="+mn-lt"/>
                <a:ea typeface="+mn-ea"/>
                <a:cs typeface="+mn-cs"/>
                <a:sym typeface="Helvetica Neue Medium"/>
              </a:defRPr>
            </a:lvl1pPr>
          </a:lstStyle>
          <a:p>
            <a:r>
              <a:rPr lang="zh-CN" altLang="en-US" sz="2950" dirty="0">
                <a:latin typeface="微软雅黑" panose="020B0503020204020204" pitchFamily="34" charset="-122"/>
                <a:ea typeface="微软雅黑" panose="020B0503020204020204" pitchFamily="34" charset="-122"/>
                <a:cs typeface="微软雅黑" panose="020B0503020204020204" pitchFamily="34" charset="-122"/>
              </a:rPr>
              <a:t>资本主义的政治制度和意识形态</a:t>
            </a:r>
            <a:endParaRPr sz="2950" dirty="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编号占位符 1"/>
          <p:cNvSpPr>
            <a:spLocks noGrp="1"/>
          </p:cNvSpPr>
          <p:nvPr>
            <p:ph type="sldNum" sz="quarter" idx="4294967295"/>
          </p:nvPr>
        </p:nvSpPr>
        <p:spPr>
          <a:xfrm>
            <a:off x="8610600" y="6356353"/>
            <a:ext cx="2743200" cy="365125"/>
          </a:xfrm>
          <a:prstGeom prst="rect">
            <a:avLst/>
          </a:prstGeom>
        </p:spPr>
        <p:txBody>
          <a:bodyPr/>
          <a:lstStyle/>
          <a:p>
            <a:fld id="{2F525CE8-A4D9-4C72-B3B7-D1ED057FD700}" type="slidenum">
              <a:rPr lang="zh-CN" altLang="en-US" smtClean="0">
                <a:solidFill>
                  <a:prstClr val="black">
                    <a:tint val="75000"/>
                  </a:prstClr>
                </a:solidFill>
              </a:rPr>
            </a:fld>
            <a:endParaRPr lang="zh-CN" altLang="en-US">
              <a:solidFill>
                <a:prstClr val="black">
                  <a:tint val="75000"/>
                </a:prstClr>
              </a:solidFill>
            </a:endParaRPr>
          </a:p>
        </p:txBody>
      </p:sp>
      <p:graphicFrame>
        <p:nvGraphicFramePr>
          <p:cNvPr id="3" name="图表 2"/>
          <p:cNvGraphicFramePr/>
          <p:nvPr/>
        </p:nvGraphicFramePr>
        <p:xfrm>
          <a:off x="1155017" y="1124744"/>
          <a:ext cx="10276216" cy="4896544"/>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4" name="标题 1"/>
          <p:cNvSpPr txBox="1"/>
          <p:nvPr/>
        </p:nvSpPr>
        <p:spPr>
          <a:xfrm>
            <a:off x="1127448" y="332656"/>
            <a:ext cx="6264696" cy="645130"/>
          </a:xfrm>
          <a:prstGeom prst="rect">
            <a:avLst/>
          </a:prstGeom>
        </p:spPr>
        <p:txBody>
          <a:bodyPr/>
          <a:lstStyle>
            <a:lvl1pPr algn="l" defTabSz="913130" rtl="0" eaLnBrk="1" latinLnBrk="0" hangingPunct="1">
              <a:spcBef>
                <a:spcPct val="0"/>
              </a:spcBef>
              <a:buNone/>
              <a:defRPr lang="zh-CN" altLang="en-US" sz="1200" kern="1200" baseline="0" smtClean="0">
                <a:solidFill>
                  <a:schemeClr val="tx1"/>
                </a:solidFill>
                <a:latin typeface="+mj-lt"/>
                <a:ea typeface="+mj-ea"/>
                <a:cs typeface="+mj-cs"/>
              </a:defRPr>
            </a:lvl1pPr>
          </a:lstStyle>
          <a:p>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第二节  资本主义经济</a:t>
            </a:r>
            <a:r>
              <a:rPr lang="zh-CN" altLang="en-US" sz="2800">
                <a:latin typeface="微软雅黑" panose="020B0503020204020204" pitchFamily="34" charset="-122"/>
                <a:ea typeface="微软雅黑" panose="020B0503020204020204" pitchFamily="34" charset="-122"/>
                <a:cs typeface="微软雅黑" panose="020B0503020204020204" pitchFamily="34" charset="-122"/>
              </a:rPr>
              <a:t>制度的本质特征</a:t>
            </a:r>
            <a:endParaRPr lang="zh-CN" altLang="en-US" sz="2800" dirty="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559496" y="1844825"/>
            <a:ext cx="7584504" cy="3322955"/>
          </a:xfrm>
          <a:prstGeom prst="rect">
            <a:avLst/>
          </a:prstGeom>
        </p:spPr>
        <p:txBody>
          <a:bodyPr wrap="square">
            <a:spAutoFit/>
          </a:bodyPr>
          <a:lstStyle/>
          <a:p>
            <a:pPr algn="l">
              <a:lnSpc>
                <a:spcPct val="150000"/>
              </a:lnSpc>
            </a:pPr>
            <a:r>
              <a:rPr lang="en-US" altLang="zh-CN" sz="2800"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劳动力价值决定的一个重要特点是（</a:t>
            </a:r>
            <a:r>
              <a:rPr lang="en-US" altLang="zh-CN" sz="28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C</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 ）</a:t>
            </a:r>
            <a:endParaRPr lang="zh-CN" altLang="en-US" sz="2800" dirty="0">
              <a:latin typeface="微软雅黑" panose="020B0503020204020204" pitchFamily="34" charset="-122"/>
              <a:ea typeface="微软雅黑" panose="020B0503020204020204" pitchFamily="34" charset="-122"/>
              <a:cs typeface="微软雅黑" panose="020B0503020204020204" pitchFamily="34" charset="-122"/>
            </a:endParaRPr>
          </a:p>
          <a:p>
            <a:pPr algn="l">
              <a:lnSpc>
                <a:spcPct val="150000"/>
              </a:lnSpc>
            </a:pPr>
            <a:r>
              <a:rPr sz="2800" dirty="0">
                <a:latin typeface="微软雅黑" panose="020B0503020204020204" pitchFamily="34" charset="-122"/>
                <a:ea typeface="微软雅黑" panose="020B0503020204020204" pitchFamily="34" charset="-122"/>
                <a:cs typeface="微软雅黑" panose="020B0503020204020204" pitchFamily="34" charset="-122"/>
              </a:rPr>
              <a:t>A:它由其生产的剩余价值决定</a:t>
            </a:r>
            <a:endParaRPr sz="2800" dirty="0">
              <a:latin typeface="微软雅黑" panose="020B0503020204020204" pitchFamily="34" charset="-122"/>
              <a:ea typeface="微软雅黑" panose="020B0503020204020204" pitchFamily="34" charset="-122"/>
              <a:cs typeface="微软雅黑" panose="020B0503020204020204" pitchFamily="34" charset="-122"/>
            </a:endParaRPr>
          </a:p>
          <a:p>
            <a:pPr algn="l">
              <a:lnSpc>
                <a:spcPct val="150000"/>
              </a:lnSpc>
            </a:pPr>
            <a:r>
              <a:rPr sz="2800" dirty="0">
                <a:latin typeface="微软雅黑" panose="020B0503020204020204" pitchFamily="34" charset="-122"/>
                <a:ea typeface="微软雅黑" panose="020B0503020204020204" pitchFamily="34" charset="-122"/>
                <a:cs typeface="微软雅黑" panose="020B0503020204020204" pitchFamily="34" charset="-122"/>
              </a:rPr>
              <a:t>B:它由其使用价值决定</a:t>
            </a:r>
            <a:endParaRPr sz="2800" dirty="0">
              <a:latin typeface="微软雅黑" panose="020B0503020204020204" pitchFamily="34" charset="-122"/>
              <a:ea typeface="微软雅黑" panose="020B0503020204020204" pitchFamily="34" charset="-122"/>
              <a:cs typeface="微软雅黑" panose="020B0503020204020204" pitchFamily="34" charset="-122"/>
            </a:endParaRPr>
          </a:p>
          <a:p>
            <a:pPr algn="l">
              <a:lnSpc>
                <a:spcPct val="150000"/>
              </a:lnSpc>
            </a:pPr>
            <a:r>
              <a:rPr sz="28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C:它包含历史和道德因素</a:t>
            </a:r>
            <a:endParaRPr sz="2800" dirty="0">
              <a:latin typeface="微软雅黑" panose="020B0503020204020204" pitchFamily="34" charset="-122"/>
              <a:ea typeface="微软雅黑" panose="020B0503020204020204" pitchFamily="34" charset="-122"/>
              <a:cs typeface="微软雅黑" panose="020B0503020204020204" pitchFamily="34" charset="-122"/>
            </a:endParaRPr>
          </a:p>
          <a:p>
            <a:pPr algn="l">
              <a:lnSpc>
                <a:spcPct val="150000"/>
              </a:lnSpc>
            </a:pPr>
            <a:r>
              <a:rPr sz="2800" dirty="0">
                <a:latin typeface="微软雅黑" panose="020B0503020204020204" pitchFamily="34" charset="-122"/>
                <a:ea typeface="微软雅黑" panose="020B0503020204020204" pitchFamily="34" charset="-122"/>
                <a:cs typeface="微软雅黑" panose="020B0503020204020204" pitchFamily="34" charset="-122"/>
              </a:rPr>
              <a:t>D:它包含习惯和法律因素 </a:t>
            </a:r>
            <a:endParaRPr sz="2800" dirty="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ransition spd="med"/>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编号占位符 1"/>
          <p:cNvSpPr>
            <a:spLocks noGrp="1"/>
          </p:cNvSpPr>
          <p:nvPr>
            <p:ph type="sldNum" sz="quarter" idx="4294967295"/>
          </p:nvPr>
        </p:nvSpPr>
        <p:spPr>
          <a:xfrm>
            <a:off x="9873597" y="6356353"/>
            <a:ext cx="217207" cy="235962"/>
          </a:xfrm>
          <a:prstGeom prst="rect">
            <a:avLst/>
          </a:prstGeom>
        </p:spPr>
        <p:txBody>
          <a:bodyPr/>
          <a:lstStyle/>
          <a:p>
            <a:fld id="{2F525CE8-A4D9-4C72-B3B7-D1ED057FD700}" type="slidenum">
              <a:rPr lang="zh-CN" altLang="en-US" smtClean="0">
                <a:solidFill>
                  <a:prstClr val="black">
                    <a:tint val="75000"/>
                  </a:prstClr>
                </a:solidFill>
              </a:rPr>
            </a:fld>
            <a:endParaRPr lang="zh-CN" altLang="en-US">
              <a:solidFill>
                <a:prstClr val="black">
                  <a:tint val="75000"/>
                </a:prstClr>
              </a:solidFill>
            </a:endParaRPr>
          </a:p>
        </p:txBody>
      </p:sp>
      <p:sp>
        <p:nvSpPr>
          <p:cNvPr id="4" name="标题 1"/>
          <p:cNvSpPr txBox="1"/>
          <p:nvPr/>
        </p:nvSpPr>
        <p:spPr>
          <a:xfrm>
            <a:off x="1127448" y="332656"/>
            <a:ext cx="6264696" cy="645130"/>
          </a:xfrm>
          <a:prstGeom prst="rect">
            <a:avLst/>
          </a:prstGeom>
        </p:spPr>
        <p:txBody>
          <a:bodyPr/>
          <a:lstStyle>
            <a:lvl1pPr algn="l" defTabSz="913130" rtl="0" eaLnBrk="1" latinLnBrk="0" hangingPunct="1">
              <a:spcBef>
                <a:spcPct val="0"/>
              </a:spcBef>
              <a:buNone/>
              <a:defRPr lang="zh-CN" altLang="en-US" sz="1200" kern="1200" baseline="0" smtClean="0">
                <a:solidFill>
                  <a:schemeClr val="tx1"/>
                </a:solidFill>
                <a:latin typeface="+mj-lt"/>
                <a:ea typeface="+mj-ea"/>
                <a:cs typeface="+mj-cs"/>
              </a:defRPr>
            </a:lvl1pPr>
          </a:lstStyle>
          <a:p>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第二节  资本主义经济</a:t>
            </a:r>
            <a:r>
              <a:rPr lang="zh-CN" altLang="en-US" sz="2800">
                <a:latin typeface="微软雅黑" panose="020B0503020204020204" pitchFamily="34" charset="-122"/>
                <a:ea typeface="微软雅黑" panose="020B0503020204020204" pitchFamily="34" charset="-122"/>
                <a:cs typeface="微软雅黑" panose="020B0503020204020204" pitchFamily="34" charset="-122"/>
              </a:rPr>
              <a:t>制度的本质特征</a:t>
            </a:r>
            <a:endParaRPr lang="zh-CN" altLang="en-US" sz="2800" dirty="0">
              <a:latin typeface="微软雅黑" panose="020B0503020204020204" pitchFamily="34" charset="-122"/>
              <a:ea typeface="微软雅黑" panose="020B0503020204020204" pitchFamily="34" charset="-122"/>
              <a:cs typeface="微软雅黑" panose="020B0503020204020204" pitchFamily="34" charset="-122"/>
            </a:endParaRPr>
          </a:p>
        </p:txBody>
      </p:sp>
      <p:graphicFrame>
        <p:nvGraphicFramePr>
          <p:cNvPr id="5" name="图表 4"/>
          <p:cNvGraphicFramePr/>
          <p:nvPr/>
        </p:nvGraphicFramePr>
        <p:xfrm>
          <a:off x="1129843" y="977786"/>
          <a:ext cx="9862701" cy="6408712"/>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编号占位符 1"/>
          <p:cNvSpPr>
            <a:spLocks noGrp="1"/>
          </p:cNvSpPr>
          <p:nvPr>
            <p:ph type="sldNum" sz="quarter" idx="4294967295"/>
          </p:nvPr>
        </p:nvSpPr>
        <p:spPr>
          <a:xfrm>
            <a:off x="9873597" y="6356353"/>
            <a:ext cx="217207" cy="235962"/>
          </a:xfrm>
          <a:prstGeom prst="rect">
            <a:avLst/>
          </a:prstGeom>
        </p:spPr>
        <p:txBody>
          <a:bodyPr/>
          <a:lstStyle/>
          <a:p>
            <a:fld id="{2F525CE8-A4D9-4C72-B3B7-D1ED057FD700}" type="slidenum">
              <a:rPr lang="zh-CN" altLang="en-US" smtClean="0">
                <a:solidFill>
                  <a:prstClr val="black">
                    <a:tint val="75000"/>
                  </a:prstClr>
                </a:solidFill>
              </a:rPr>
            </a:fld>
            <a:endParaRPr lang="zh-CN" altLang="en-US">
              <a:solidFill>
                <a:prstClr val="black">
                  <a:tint val="75000"/>
                </a:prstClr>
              </a:solidFill>
            </a:endParaRPr>
          </a:p>
        </p:txBody>
      </p:sp>
      <p:graphicFrame>
        <p:nvGraphicFramePr>
          <p:cNvPr id="3" name="图表 2"/>
          <p:cNvGraphicFramePr/>
          <p:nvPr/>
        </p:nvGraphicFramePr>
        <p:xfrm>
          <a:off x="5590" y="456039"/>
          <a:ext cx="11979729" cy="6381328"/>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4" name="标题 1"/>
          <p:cNvSpPr txBox="1"/>
          <p:nvPr/>
        </p:nvSpPr>
        <p:spPr>
          <a:xfrm>
            <a:off x="1127448" y="332656"/>
            <a:ext cx="6264696" cy="645130"/>
          </a:xfrm>
          <a:prstGeom prst="rect">
            <a:avLst/>
          </a:prstGeom>
        </p:spPr>
        <p:txBody>
          <a:bodyPr/>
          <a:lstStyle>
            <a:lvl1pPr algn="l" defTabSz="913130" rtl="0" eaLnBrk="1" latinLnBrk="0" hangingPunct="1">
              <a:spcBef>
                <a:spcPct val="0"/>
              </a:spcBef>
              <a:buNone/>
              <a:defRPr lang="zh-CN" altLang="en-US" sz="1200" kern="1200" baseline="0" smtClean="0">
                <a:solidFill>
                  <a:schemeClr val="tx1"/>
                </a:solidFill>
                <a:latin typeface="+mj-lt"/>
                <a:ea typeface="+mj-ea"/>
                <a:cs typeface="+mj-cs"/>
              </a:defRPr>
            </a:lvl1pPr>
          </a:lstStyle>
          <a:p>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第二节  资本主义经济</a:t>
            </a:r>
            <a:r>
              <a:rPr lang="zh-CN" altLang="en-US" sz="2800">
                <a:latin typeface="微软雅黑" panose="020B0503020204020204" pitchFamily="34" charset="-122"/>
                <a:ea typeface="微软雅黑" panose="020B0503020204020204" pitchFamily="34" charset="-122"/>
                <a:cs typeface="微软雅黑" panose="020B0503020204020204" pitchFamily="34" charset="-122"/>
              </a:rPr>
              <a:t>制度的本质特征</a:t>
            </a:r>
            <a:endParaRPr lang="zh-CN" altLang="en-US" sz="2800" dirty="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图表 2"/>
          <p:cNvGraphicFramePr/>
          <p:nvPr/>
        </p:nvGraphicFramePr>
        <p:xfrm>
          <a:off x="407368" y="957688"/>
          <a:ext cx="11505942" cy="5900313"/>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4" name="标题 1"/>
          <p:cNvSpPr txBox="1"/>
          <p:nvPr/>
        </p:nvSpPr>
        <p:spPr>
          <a:xfrm>
            <a:off x="1127448" y="332656"/>
            <a:ext cx="6264696" cy="645130"/>
          </a:xfrm>
          <a:prstGeom prst="rect">
            <a:avLst/>
          </a:prstGeom>
        </p:spPr>
        <p:txBody>
          <a:bodyPr/>
          <a:lstStyle>
            <a:lvl1pPr algn="l" defTabSz="913130" rtl="0" eaLnBrk="1" latinLnBrk="0" hangingPunct="1">
              <a:spcBef>
                <a:spcPct val="0"/>
              </a:spcBef>
              <a:buNone/>
              <a:defRPr lang="zh-CN" altLang="en-US" sz="1200" kern="1200" baseline="0" smtClean="0">
                <a:solidFill>
                  <a:schemeClr val="tx1"/>
                </a:solidFill>
                <a:latin typeface="+mj-lt"/>
                <a:ea typeface="+mj-ea"/>
                <a:cs typeface="+mj-cs"/>
              </a:defRPr>
            </a:lvl1pPr>
          </a:lstStyle>
          <a:p>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第二节  资本主义经济</a:t>
            </a:r>
            <a:r>
              <a:rPr lang="zh-CN" altLang="en-US" sz="2800">
                <a:latin typeface="微软雅黑" panose="020B0503020204020204" pitchFamily="34" charset="-122"/>
                <a:ea typeface="微软雅黑" panose="020B0503020204020204" pitchFamily="34" charset="-122"/>
                <a:cs typeface="微软雅黑" panose="020B0503020204020204" pitchFamily="34" charset="-122"/>
              </a:rPr>
              <a:t>制度的本质特征</a:t>
            </a:r>
            <a:endParaRPr lang="zh-CN" altLang="en-US" sz="2800" dirty="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559496" y="1988840"/>
            <a:ext cx="7584504" cy="3322955"/>
          </a:xfrm>
          <a:prstGeom prst="rect">
            <a:avLst/>
          </a:prstGeom>
        </p:spPr>
        <p:txBody>
          <a:bodyPr wrap="square">
            <a:spAutoFit/>
          </a:bodyPr>
          <a:lstStyle/>
          <a:p>
            <a:pPr algn="l">
              <a:lnSpc>
                <a:spcPct val="150000"/>
              </a:lnSpc>
            </a:pPr>
            <a:r>
              <a:rPr lang="en-US" altLang="zh-CN" sz="2800" dirty="0" smtClean="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800" dirty="0" smtClean="0">
                <a:latin typeface="微软雅黑" panose="020B0503020204020204" pitchFamily="34" charset="-122"/>
                <a:ea typeface="微软雅黑" panose="020B0503020204020204" pitchFamily="34" charset="-122"/>
                <a:cs typeface="微软雅黑" panose="020B0503020204020204" pitchFamily="34" charset="-122"/>
              </a:rPr>
              <a:t>货币</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转化为资本的关键是（ </a:t>
            </a:r>
            <a:r>
              <a:rPr lang="en-US" altLang="zh-CN" sz="2800" dirty="0" smtClean="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A</a:t>
            </a:r>
            <a:r>
              <a:rPr lang="zh-CN" altLang="en-US" sz="2800" dirty="0" smtClean="0">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2800" dirty="0">
              <a:latin typeface="微软雅黑" panose="020B0503020204020204" pitchFamily="34" charset="-122"/>
              <a:ea typeface="微软雅黑" panose="020B0503020204020204" pitchFamily="34" charset="-122"/>
              <a:cs typeface="微软雅黑" panose="020B0503020204020204" pitchFamily="34" charset="-122"/>
            </a:endParaRPr>
          </a:p>
          <a:p>
            <a:pPr algn="l">
              <a:lnSpc>
                <a:spcPct val="150000"/>
              </a:lnSpc>
            </a:pPr>
            <a:r>
              <a:rPr lang="en-US" altLang="zh-CN" sz="28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A:​</a:t>
            </a:r>
            <a:r>
              <a:rPr lang="zh-CN" altLang="en-US" sz="28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劳动力成为</a:t>
            </a:r>
            <a:r>
              <a:rPr lang="zh-CN" altLang="en-US" sz="2800" dirty="0" smtClean="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商品</a:t>
            </a:r>
            <a:endParaRPr lang="zh-CN" altLang="en-US" sz="28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a:p>
            <a:pPr algn="l">
              <a:lnSpc>
                <a:spcPct val="150000"/>
              </a:lnSpc>
            </a:pPr>
            <a:r>
              <a:rPr lang="en-US" altLang="zh-CN" sz="2800" dirty="0">
                <a:latin typeface="微软雅黑" panose="020B0503020204020204" pitchFamily="34" charset="-122"/>
                <a:ea typeface="微软雅黑" panose="020B0503020204020204" pitchFamily="34" charset="-122"/>
                <a:cs typeface="微软雅黑" panose="020B0503020204020204" pitchFamily="34" charset="-122"/>
              </a:rPr>
              <a:t>B:​</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生产资料可以</a:t>
            </a:r>
            <a:r>
              <a:rPr lang="zh-CN" altLang="en-US" sz="2800" dirty="0" smtClean="0">
                <a:latin typeface="微软雅黑" panose="020B0503020204020204" pitchFamily="34" charset="-122"/>
                <a:ea typeface="微软雅黑" panose="020B0503020204020204" pitchFamily="34" charset="-122"/>
                <a:cs typeface="微软雅黑" panose="020B0503020204020204" pitchFamily="34" charset="-122"/>
              </a:rPr>
              <a:t>买卖</a:t>
            </a:r>
            <a:endParaRPr lang="zh-CN" altLang="en-US" sz="2800" dirty="0">
              <a:latin typeface="微软雅黑" panose="020B0503020204020204" pitchFamily="34" charset="-122"/>
              <a:ea typeface="微软雅黑" panose="020B0503020204020204" pitchFamily="34" charset="-122"/>
              <a:cs typeface="微软雅黑" panose="020B0503020204020204" pitchFamily="34" charset="-122"/>
            </a:endParaRPr>
          </a:p>
          <a:p>
            <a:pPr algn="l">
              <a:lnSpc>
                <a:spcPct val="150000"/>
              </a:lnSpc>
            </a:pPr>
            <a:r>
              <a:rPr lang="en-US" altLang="zh-CN" sz="2800" dirty="0">
                <a:latin typeface="微软雅黑" panose="020B0503020204020204" pitchFamily="34" charset="-122"/>
                <a:ea typeface="微软雅黑" panose="020B0503020204020204" pitchFamily="34" charset="-122"/>
                <a:cs typeface="微软雅黑" panose="020B0503020204020204" pitchFamily="34" charset="-122"/>
              </a:rPr>
              <a:t>C:</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货币是</a:t>
            </a:r>
            <a:r>
              <a:rPr lang="zh-CN" altLang="en-US" sz="2800" dirty="0" smtClean="0">
                <a:latin typeface="微软雅黑" panose="020B0503020204020204" pitchFamily="34" charset="-122"/>
                <a:ea typeface="微软雅黑" panose="020B0503020204020204" pitchFamily="34" charset="-122"/>
                <a:cs typeface="微软雅黑" panose="020B0503020204020204" pitchFamily="34" charset="-122"/>
              </a:rPr>
              <a:t>一般等价物（否）</a:t>
            </a:r>
            <a:endParaRPr lang="zh-CN" altLang="en-US" sz="2800" dirty="0">
              <a:latin typeface="微软雅黑" panose="020B0503020204020204" pitchFamily="34" charset="-122"/>
              <a:ea typeface="微软雅黑" panose="020B0503020204020204" pitchFamily="34" charset="-122"/>
              <a:cs typeface="微软雅黑" panose="020B0503020204020204" pitchFamily="34" charset="-122"/>
            </a:endParaRPr>
          </a:p>
          <a:p>
            <a:pPr algn="l">
              <a:lnSpc>
                <a:spcPct val="150000"/>
              </a:lnSpc>
            </a:pPr>
            <a:r>
              <a:rPr lang="en-US" altLang="zh-CN" sz="2800" dirty="0">
                <a:latin typeface="微软雅黑" panose="020B0503020204020204" pitchFamily="34" charset="-122"/>
                <a:ea typeface="微软雅黑" panose="020B0503020204020204" pitchFamily="34" charset="-122"/>
                <a:cs typeface="微软雅黑" panose="020B0503020204020204" pitchFamily="34" charset="-122"/>
              </a:rPr>
              <a:t>D:</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货币是社会财富的一般代表</a:t>
            </a:r>
            <a:endParaRPr lang="zh-CN" altLang="en-US" sz="2800" dirty="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ransition spd="med"/>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559496" y="1844825"/>
            <a:ext cx="7584504" cy="3322955"/>
          </a:xfrm>
          <a:prstGeom prst="rect">
            <a:avLst/>
          </a:prstGeom>
        </p:spPr>
        <p:txBody>
          <a:bodyPr wrap="square">
            <a:spAutoFit/>
          </a:bodyPr>
          <a:lstStyle/>
          <a:p>
            <a:pPr algn="l">
              <a:lnSpc>
                <a:spcPct val="150000"/>
              </a:lnSpc>
            </a:pPr>
            <a:r>
              <a:rPr lang="en-US" altLang="zh-CN" sz="2800" dirty="0">
                <a:latin typeface="微软雅黑" panose="020B0503020204020204" pitchFamily="34" charset="-122"/>
                <a:ea typeface="微软雅黑" panose="020B0503020204020204" pitchFamily="34" charset="-122"/>
                <a:cs typeface="微软雅黑" panose="020B0503020204020204" pitchFamily="34" charset="-122"/>
              </a:rPr>
              <a:t>##</a:t>
            </a:r>
            <a:r>
              <a:rPr sz="2800" dirty="0">
                <a:latin typeface="微软雅黑" panose="020B0503020204020204" pitchFamily="34" charset="-122"/>
                <a:ea typeface="微软雅黑" panose="020B0503020204020204" pitchFamily="34" charset="-122"/>
                <a:cs typeface="微软雅黑" panose="020B0503020204020204" pitchFamily="34" charset="-122"/>
              </a:rPr>
              <a:t>劳动力商品使用价值的特殊性是（ ）</a:t>
            </a:r>
            <a:endParaRPr sz="2800" dirty="0">
              <a:latin typeface="微软雅黑" panose="020B0503020204020204" pitchFamily="34" charset="-122"/>
              <a:ea typeface="微软雅黑" panose="020B0503020204020204" pitchFamily="34" charset="-122"/>
              <a:cs typeface="微软雅黑" panose="020B0503020204020204" pitchFamily="34" charset="-122"/>
            </a:endParaRPr>
          </a:p>
          <a:p>
            <a:pPr algn="l">
              <a:lnSpc>
                <a:spcPct val="150000"/>
              </a:lnSpc>
            </a:pPr>
            <a:r>
              <a:rPr sz="2800" dirty="0">
                <a:latin typeface="微软雅黑" panose="020B0503020204020204" pitchFamily="34" charset="-122"/>
                <a:ea typeface="微软雅黑" panose="020B0503020204020204" pitchFamily="34" charset="-122"/>
                <a:cs typeface="微软雅黑" panose="020B0503020204020204" pitchFamily="34" charset="-122"/>
              </a:rPr>
              <a:t>A:能生产出具有使用价值的物品</a:t>
            </a:r>
            <a:endParaRPr sz="2800" dirty="0">
              <a:latin typeface="微软雅黑" panose="020B0503020204020204" pitchFamily="34" charset="-122"/>
              <a:ea typeface="微软雅黑" panose="020B0503020204020204" pitchFamily="34" charset="-122"/>
              <a:cs typeface="微软雅黑" panose="020B0503020204020204" pitchFamily="34" charset="-122"/>
            </a:endParaRPr>
          </a:p>
          <a:p>
            <a:pPr algn="l">
              <a:lnSpc>
                <a:spcPct val="150000"/>
              </a:lnSpc>
            </a:pPr>
            <a:r>
              <a:rPr sz="2800" dirty="0">
                <a:latin typeface="微软雅黑" panose="020B0503020204020204" pitchFamily="34" charset="-122"/>
                <a:ea typeface="微软雅黑" panose="020B0503020204020204" pitchFamily="34" charset="-122"/>
                <a:cs typeface="微软雅黑" panose="020B0503020204020204" pitchFamily="34" charset="-122"/>
              </a:rPr>
              <a:t>B:能生产出具有价值的商品 </a:t>
            </a:r>
            <a:endParaRPr sz="2800" dirty="0">
              <a:latin typeface="微软雅黑" panose="020B0503020204020204" pitchFamily="34" charset="-122"/>
              <a:ea typeface="微软雅黑" panose="020B0503020204020204" pitchFamily="34" charset="-122"/>
              <a:cs typeface="微软雅黑" panose="020B0503020204020204" pitchFamily="34" charset="-122"/>
            </a:endParaRPr>
          </a:p>
          <a:p>
            <a:pPr algn="l">
              <a:lnSpc>
                <a:spcPct val="150000"/>
              </a:lnSpc>
            </a:pPr>
            <a:r>
              <a:rPr sz="2800" dirty="0">
                <a:latin typeface="微软雅黑" panose="020B0503020204020204" pitchFamily="34" charset="-122"/>
                <a:ea typeface="微软雅黑" panose="020B0503020204020204" pitchFamily="34" charset="-122"/>
                <a:cs typeface="微软雅黑" panose="020B0503020204020204" pitchFamily="34" charset="-122"/>
              </a:rPr>
              <a:t>C:仅能生产出自身价值 </a:t>
            </a:r>
            <a:endParaRPr sz="2800" dirty="0">
              <a:latin typeface="微软雅黑" panose="020B0503020204020204" pitchFamily="34" charset="-122"/>
              <a:ea typeface="微软雅黑" panose="020B0503020204020204" pitchFamily="34" charset="-122"/>
              <a:cs typeface="微软雅黑" panose="020B0503020204020204" pitchFamily="34" charset="-122"/>
            </a:endParaRPr>
          </a:p>
          <a:p>
            <a:pPr algn="l">
              <a:lnSpc>
                <a:spcPct val="150000"/>
              </a:lnSpc>
            </a:pPr>
            <a:r>
              <a:rPr sz="28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D:能生产出大于自身价值的价值</a:t>
            </a:r>
            <a:endParaRPr sz="28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ransition spd="med"/>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559496" y="1484785"/>
            <a:ext cx="8784976" cy="4399915"/>
          </a:xfrm>
          <a:prstGeom prst="rect">
            <a:avLst/>
          </a:prstGeom>
        </p:spPr>
        <p:txBody>
          <a:bodyPr wrap="square">
            <a:spAutoFit/>
          </a:bodyPr>
          <a:lstStyle/>
          <a:p>
            <a:pPr algn="l">
              <a:lnSpc>
                <a:spcPct val="200000"/>
              </a:lnSpc>
            </a:pPr>
            <a:r>
              <a:rPr lang="en-US" sz="2800" dirty="0">
                <a:latin typeface="微软雅黑" panose="020B0503020204020204" pitchFamily="34" charset="-122"/>
                <a:ea typeface="微软雅黑" panose="020B0503020204020204" pitchFamily="34" charset="-122"/>
                <a:cs typeface="微软雅黑" panose="020B0503020204020204" pitchFamily="34" charset="-122"/>
              </a:rPr>
              <a:t>##</a:t>
            </a:r>
            <a:r>
              <a:rPr sz="2800" dirty="0">
                <a:latin typeface="微软雅黑" panose="020B0503020204020204" pitchFamily="34" charset="-122"/>
                <a:ea typeface="微软雅黑" panose="020B0503020204020204" pitchFamily="34" charset="-122"/>
                <a:cs typeface="微软雅黑" panose="020B0503020204020204" pitchFamily="34" charset="-122"/>
              </a:rPr>
              <a:t>准确地表明资本主义剥削程度的指标是（）</a:t>
            </a:r>
            <a:endParaRPr sz="2800" dirty="0">
              <a:latin typeface="微软雅黑" panose="020B0503020204020204" pitchFamily="34" charset="-122"/>
              <a:ea typeface="微软雅黑" panose="020B0503020204020204" pitchFamily="34" charset="-122"/>
              <a:cs typeface="微软雅黑" panose="020B0503020204020204" pitchFamily="34" charset="-122"/>
            </a:endParaRPr>
          </a:p>
          <a:p>
            <a:pPr algn="l">
              <a:lnSpc>
                <a:spcPct val="200000"/>
              </a:lnSpc>
            </a:pPr>
            <a:r>
              <a:rPr sz="2800" dirty="0">
                <a:latin typeface="微软雅黑" panose="020B0503020204020204" pitchFamily="34" charset="-122"/>
                <a:ea typeface="微软雅黑" panose="020B0503020204020204" pitchFamily="34" charset="-122"/>
                <a:cs typeface="微软雅黑" panose="020B0503020204020204" pitchFamily="34" charset="-122"/>
              </a:rPr>
              <a:t>A:利润率</a:t>
            </a:r>
            <a:endParaRPr sz="2800" dirty="0">
              <a:latin typeface="微软雅黑" panose="020B0503020204020204" pitchFamily="34" charset="-122"/>
              <a:ea typeface="微软雅黑" panose="020B0503020204020204" pitchFamily="34" charset="-122"/>
              <a:cs typeface="微软雅黑" panose="020B0503020204020204" pitchFamily="34" charset="-122"/>
            </a:endParaRPr>
          </a:p>
          <a:p>
            <a:pPr algn="l">
              <a:lnSpc>
                <a:spcPct val="200000"/>
              </a:lnSpc>
            </a:pPr>
            <a:r>
              <a:rPr sz="2800" dirty="0">
                <a:latin typeface="微软雅黑" panose="020B0503020204020204" pitchFamily="34" charset="-122"/>
                <a:ea typeface="微软雅黑" panose="020B0503020204020204" pitchFamily="34" charset="-122"/>
                <a:cs typeface="微软雅黑" panose="020B0503020204020204" pitchFamily="34" charset="-122"/>
              </a:rPr>
              <a:t>B:利息率</a:t>
            </a:r>
            <a:endParaRPr sz="2800" dirty="0">
              <a:latin typeface="微软雅黑" panose="020B0503020204020204" pitchFamily="34" charset="-122"/>
              <a:ea typeface="微软雅黑" panose="020B0503020204020204" pitchFamily="34" charset="-122"/>
              <a:cs typeface="微软雅黑" panose="020B0503020204020204" pitchFamily="34" charset="-122"/>
            </a:endParaRPr>
          </a:p>
          <a:p>
            <a:pPr algn="l">
              <a:lnSpc>
                <a:spcPct val="200000"/>
              </a:lnSpc>
            </a:pPr>
            <a:r>
              <a:rPr sz="28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C:剩余价值率</a:t>
            </a:r>
            <a:endParaRPr sz="2800" dirty="0">
              <a:latin typeface="微软雅黑" panose="020B0503020204020204" pitchFamily="34" charset="-122"/>
              <a:ea typeface="微软雅黑" panose="020B0503020204020204" pitchFamily="34" charset="-122"/>
              <a:cs typeface="微软雅黑" panose="020B0503020204020204" pitchFamily="34" charset="-122"/>
            </a:endParaRPr>
          </a:p>
          <a:p>
            <a:pPr algn="l">
              <a:lnSpc>
                <a:spcPct val="200000"/>
              </a:lnSpc>
            </a:pPr>
            <a:r>
              <a:rPr sz="2800" dirty="0">
                <a:latin typeface="微软雅黑" panose="020B0503020204020204" pitchFamily="34" charset="-122"/>
                <a:ea typeface="微软雅黑" panose="020B0503020204020204" pitchFamily="34" charset="-122"/>
                <a:cs typeface="微软雅黑" panose="020B0503020204020204" pitchFamily="34" charset="-122"/>
              </a:rPr>
              <a:t>D:平均利润率</a:t>
            </a:r>
            <a:endParaRPr sz="2800" dirty="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ransition spd="med"/>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559496" y="1772816"/>
            <a:ext cx="6096000" cy="3322955"/>
          </a:xfrm>
          <a:prstGeom prst="rect">
            <a:avLst/>
          </a:prstGeom>
        </p:spPr>
        <p:txBody>
          <a:bodyPr>
            <a:spAutoFit/>
          </a:bodyPr>
          <a:lstStyle/>
          <a:p>
            <a:pPr algn="l">
              <a:lnSpc>
                <a:spcPct val="150000"/>
              </a:lnSpc>
            </a:pPr>
            <a:r>
              <a:rPr lang="en-US" altLang="zh-CN" sz="2800"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资本积累的源泉是（ </a:t>
            </a:r>
            <a:r>
              <a:rPr lang="en-US" altLang="zh-CN" sz="28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B</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2800" dirty="0">
              <a:latin typeface="微软雅黑" panose="020B0503020204020204" pitchFamily="34" charset="-122"/>
              <a:ea typeface="微软雅黑" panose="020B0503020204020204" pitchFamily="34" charset="-122"/>
              <a:cs typeface="微软雅黑" panose="020B0503020204020204" pitchFamily="34" charset="-122"/>
            </a:endParaRPr>
          </a:p>
          <a:p>
            <a:pPr algn="l">
              <a:lnSpc>
                <a:spcPct val="150000"/>
              </a:lnSpc>
            </a:pPr>
            <a:r>
              <a:rPr lang="en-US" altLang="zh-CN" sz="2800" dirty="0">
                <a:latin typeface="微软雅黑" panose="020B0503020204020204" pitchFamily="34" charset="-122"/>
                <a:ea typeface="微软雅黑" panose="020B0503020204020204" pitchFamily="34" charset="-122"/>
                <a:cs typeface="微软雅黑" panose="020B0503020204020204" pitchFamily="34" charset="-122"/>
              </a:rPr>
              <a:t>A:</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使用价值 </a:t>
            </a:r>
            <a:endParaRPr lang="zh-CN" altLang="en-US" sz="2800" dirty="0">
              <a:latin typeface="微软雅黑" panose="020B0503020204020204" pitchFamily="34" charset="-122"/>
              <a:ea typeface="微软雅黑" panose="020B0503020204020204" pitchFamily="34" charset="-122"/>
              <a:cs typeface="微软雅黑" panose="020B0503020204020204" pitchFamily="34" charset="-122"/>
            </a:endParaRPr>
          </a:p>
          <a:p>
            <a:pPr algn="l">
              <a:lnSpc>
                <a:spcPct val="150000"/>
              </a:lnSpc>
            </a:pPr>
            <a:r>
              <a:rPr lang="en-US" altLang="zh-CN" sz="28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B:</a:t>
            </a:r>
            <a:r>
              <a:rPr lang="zh-CN" altLang="en-US" sz="28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剩余价值</a:t>
            </a:r>
            <a:endParaRPr lang="zh-CN" altLang="en-US" sz="2800" dirty="0">
              <a:latin typeface="微软雅黑" panose="020B0503020204020204" pitchFamily="34" charset="-122"/>
              <a:ea typeface="微软雅黑" panose="020B0503020204020204" pitchFamily="34" charset="-122"/>
              <a:cs typeface="微软雅黑" panose="020B0503020204020204" pitchFamily="34" charset="-122"/>
            </a:endParaRPr>
          </a:p>
          <a:p>
            <a:pPr algn="l">
              <a:lnSpc>
                <a:spcPct val="150000"/>
              </a:lnSpc>
            </a:pPr>
            <a:r>
              <a:rPr lang="en-US" altLang="zh-CN" sz="2800" dirty="0">
                <a:latin typeface="微软雅黑" panose="020B0503020204020204" pitchFamily="34" charset="-122"/>
                <a:ea typeface="微软雅黑" panose="020B0503020204020204" pitchFamily="34" charset="-122"/>
                <a:cs typeface="微软雅黑" panose="020B0503020204020204" pitchFamily="34" charset="-122"/>
              </a:rPr>
              <a:t>C:</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价值</a:t>
            </a:r>
            <a:endParaRPr lang="zh-CN" altLang="en-US" sz="2800" dirty="0">
              <a:latin typeface="微软雅黑" panose="020B0503020204020204" pitchFamily="34" charset="-122"/>
              <a:ea typeface="微软雅黑" panose="020B0503020204020204" pitchFamily="34" charset="-122"/>
              <a:cs typeface="微软雅黑" panose="020B0503020204020204" pitchFamily="34" charset="-122"/>
            </a:endParaRPr>
          </a:p>
          <a:p>
            <a:pPr algn="l">
              <a:lnSpc>
                <a:spcPct val="150000"/>
              </a:lnSpc>
            </a:pPr>
            <a:r>
              <a:rPr lang="en-US" altLang="zh-CN" sz="2800" dirty="0">
                <a:latin typeface="微软雅黑" panose="020B0503020204020204" pitchFamily="34" charset="-122"/>
                <a:ea typeface="微软雅黑" panose="020B0503020204020204" pitchFamily="34" charset="-122"/>
                <a:cs typeface="微软雅黑" panose="020B0503020204020204" pitchFamily="34" charset="-122"/>
              </a:rPr>
              <a:t>D:</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交换价值</a:t>
            </a:r>
            <a:endParaRPr lang="zh-CN" altLang="en-US" sz="2800" dirty="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ransition spd="med"/>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559496" y="1844825"/>
            <a:ext cx="7584504" cy="3322955"/>
          </a:xfrm>
          <a:prstGeom prst="rect">
            <a:avLst/>
          </a:prstGeom>
        </p:spPr>
        <p:txBody>
          <a:bodyPr wrap="square">
            <a:spAutoFit/>
          </a:bodyPr>
          <a:lstStyle/>
          <a:p>
            <a:pPr algn="l">
              <a:lnSpc>
                <a:spcPct val="150000"/>
              </a:lnSpc>
            </a:pPr>
            <a:r>
              <a:rPr lang="en-US" altLang="zh-CN" sz="2800"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劳动力价值决定的一个重要特点是（</a:t>
            </a:r>
            <a:r>
              <a:rPr lang="en-US" altLang="zh-CN" sz="28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C</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 ）</a:t>
            </a:r>
            <a:endParaRPr lang="zh-CN" altLang="en-US" sz="2800" dirty="0">
              <a:latin typeface="微软雅黑" panose="020B0503020204020204" pitchFamily="34" charset="-122"/>
              <a:ea typeface="微软雅黑" panose="020B0503020204020204" pitchFamily="34" charset="-122"/>
              <a:cs typeface="微软雅黑" panose="020B0503020204020204" pitchFamily="34" charset="-122"/>
            </a:endParaRPr>
          </a:p>
          <a:p>
            <a:pPr algn="l">
              <a:lnSpc>
                <a:spcPct val="150000"/>
              </a:lnSpc>
            </a:pPr>
            <a:r>
              <a:rPr sz="2800" dirty="0">
                <a:latin typeface="微软雅黑" panose="020B0503020204020204" pitchFamily="34" charset="-122"/>
                <a:ea typeface="微软雅黑" panose="020B0503020204020204" pitchFamily="34" charset="-122"/>
                <a:cs typeface="微软雅黑" panose="020B0503020204020204" pitchFamily="34" charset="-122"/>
              </a:rPr>
              <a:t>A:它由其生产的剩余价值决定</a:t>
            </a:r>
            <a:endParaRPr sz="2800" dirty="0">
              <a:latin typeface="微软雅黑" panose="020B0503020204020204" pitchFamily="34" charset="-122"/>
              <a:ea typeface="微软雅黑" panose="020B0503020204020204" pitchFamily="34" charset="-122"/>
              <a:cs typeface="微软雅黑" panose="020B0503020204020204" pitchFamily="34" charset="-122"/>
            </a:endParaRPr>
          </a:p>
          <a:p>
            <a:pPr algn="l">
              <a:lnSpc>
                <a:spcPct val="150000"/>
              </a:lnSpc>
            </a:pPr>
            <a:r>
              <a:rPr sz="2800" dirty="0">
                <a:latin typeface="微软雅黑" panose="020B0503020204020204" pitchFamily="34" charset="-122"/>
                <a:ea typeface="微软雅黑" panose="020B0503020204020204" pitchFamily="34" charset="-122"/>
                <a:cs typeface="微软雅黑" panose="020B0503020204020204" pitchFamily="34" charset="-122"/>
              </a:rPr>
              <a:t>B:它由其使用价值决定</a:t>
            </a:r>
            <a:endParaRPr sz="2800" dirty="0">
              <a:latin typeface="微软雅黑" panose="020B0503020204020204" pitchFamily="34" charset="-122"/>
              <a:ea typeface="微软雅黑" panose="020B0503020204020204" pitchFamily="34" charset="-122"/>
              <a:cs typeface="微软雅黑" panose="020B0503020204020204" pitchFamily="34" charset="-122"/>
            </a:endParaRPr>
          </a:p>
          <a:p>
            <a:pPr algn="l">
              <a:lnSpc>
                <a:spcPct val="150000"/>
              </a:lnSpc>
            </a:pPr>
            <a:r>
              <a:rPr sz="28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C:它包含历史和道德因素</a:t>
            </a:r>
            <a:endParaRPr sz="2800" dirty="0">
              <a:latin typeface="微软雅黑" panose="020B0503020204020204" pitchFamily="34" charset="-122"/>
              <a:ea typeface="微软雅黑" panose="020B0503020204020204" pitchFamily="34" charset="-122"/>
              <a:cs typeface="微软雅黑" panose="020B0503020204020204" pitchFamily="34" charset="-122"/>
            </a:endParaRPr>
          </a:p>
          <a:p>
            <a:pPr algn="l">
              <a:lnSpc>
                <a:spcPct val="150000"/>
              </a:lnSpc>
            </a:pPr>
            <a:r>
              <a:rPr sz="2800" dirty="0">
                <a:latin typeface="微软雅黑" panose="020B0503020204020204" pitchFamily="34" charset="-122"/>
                <a:ea typeface="微软雅黑" panose="020B0503020204020204" pitchFamily="34" charset="-122"/>
                <a:cs typeface="微软雅黑" panose="020B0503020204020204" pitchFamily="34" charset="-122"/>
              </a:rPr>
              <a:t>D:它包含习惯和法律因素 </a:t>
            </a:r>
            <a:endParaRPr sz="2800" dirty="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ransition spd="med"/>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559496" y="1844825"/>
            <a:ext cx="7584504" cy="5262245"/>
          </a:xfrm>
          <a:prstGeom prst="rect">
            <a:avLst/>
          </a:prstGeom>
        </p:spPr>
        <p:txBody>
          <a:bodyPr wrap="square">
            <a:spAutoFit/>
          </a:bodyPr>
          <a:lstStyle/>
          <a:p>
            <a:pPr algn="l">
              <a:lnSpc>
                <a:spcPct val="150000"/>
              </a:lnSpc>
            </a:pPr>
            <a:r>
              <a:rPr lang="en-US" altLang="zh-CN" sz="2800" dirty="0">
                <a:latin typeface="微软雅黑" panose="020B0503020204020204" pitchFamily="34" charset="-122"/>
                <a:ea typeface="微软雅黑" panose="020B0503020204020204" pitchFamily="34" charset="-122"/>
                <a:cs typeface="微软雅黑" panose="020B0503020204020204" pitchFamily="34" charset="-122"/>
              </a:rPr>
              <a:t>##</a:t>
            </a:r>
            <a:r>
              <a:rPr sz="2800" dirty="0">
                <a:latin typeface="微软雅黑" panose="020B0503020204020204" pitchFamily="34" charset="-122"/>
                <a:ea typeface="微软雅黑" panose="020B0503020204020204" pitchFamily="34" charset="-122"/>
                <a:cs typeface="微软雅黑" panose="020B0503020204020204" pitchFamily="34" charset="-122"/>
              </a:rPr>
              <a:t>劳动力商品的价值决定有一个不同于其他商品的重要特点，在于它（ ）</a:t>
            </a:r>
            <a:endParaRPr sz="2800" dirty="0">
              <a:latin typeface="微软雅黑" panose="020B0503020204020204" pitchFamily="34" charset="-122"/>
              <a:ea typeface="微软雅黑" panose="020B0503020204020204" pitchFamily="34" charset="-122"/>
              <a:cs typeface="微软雅黑" panose="020B0503020204020204" pitchFamily="34" charset="-122"/>
            </a:endParaRPr>
          </a:p>
          <a:p>
            <a:pPr algn="l">
              <a:lnSpc>
                <a:spcPct val="150000"/>
              </a:lnSpc>
            </a:pPr>
            <a:r>
              <a:rPr sz="2800" dirty="0">
                <a:latin typeface="微软雅黑" panose="020B0503020204020204" pitchFamily="34" charset="-122"/>
                <a:ea typeface="微软雅黑" panose="020B0503020204020204" pitchFamily="34" charset="-122"/>
                <a:cs typeface="微软雅黑" panose="020B0503020204020204" pitchFamily="34" charset="-122"/>
              </a:rPr>
              <a:t>A:由生产劳动时间决定</a:t>
            </a:r>
            <a:endParaRPr sz="2800" dirty="0">
              <a:latin typeface="微软雅黑" panose="020B0503020204020204" pitchFamily="34" charset="-122"/>
              <a:ea typeface="微软雅黑" panose="020B0503020204020204" pitchFamily="34" charset="-122"/>
              <a:cs typeface="微软雅黑" panose="020B0503020204020204" pitchFamily="34" charset="-122"/>
            </a:endParaRPr>
          </a:p>
          <a:p>
            <a:pPr algn="l">
              <a:lnSpc>
                <a:spcPct val="150000"/>
              </a:lnSpc>
            </a:pPr>
            <a:r>
              <a:rPr sz="28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B:包含历史和道德因素</a:t>
            </a:r>
            <a:r>
              <a:rPr sz="2800" dirty="0">
                <a:latin typeface="微软雅黑" panose="020B0503020204020204" pitchFamily="34" charset="-122"/>
                <a:ea typeface="微软雅黑" panose="020B0503020204020204" pitchFamily="34" charset="-122"/>
                <a:cs typeface="微软雅黑" panose="020B0503020204020204" pitchFamily="34" charset="-122"/>
              </a:rPr>
              <a:t> </a:t>
            </a:r>
            <a:endParaRPr sz="2800" dirty="0">
              <a:latin typeface="微软雅黑" panose="020B0503020204020204" pitchFamily="34" charset="-122"/>
              <a:ea typeface="微软雅黑" panose="020B0503020204020204" pitchFamily="34" charset="-122"/>
              <a:cs typeface="微软雅黑" panose="020B0503020204020204" pitchFamily="34" charset="-122"/>
            </a:endParaRPr>
          </a:p>
          <a:p>
            <a:pPr algn="l">
              <a:lnSpc>
                <a:spcPct val="150000"/>
              </a:lnSpc>
            </a:pPr>
            <a:r>
              <a:rPr sz="2800" dirty="0">
                <a:latin typeface="微软雅黑" panose="020B0503020204020204" pitchFamily="34" charset="-122"/>
                <a:ea typeface="微软雅黑" panose="020B0503020204020204" pitchFamily="34" charset="-122"/>
                <a:cs typeface="微软雅黑" panose="020B0503020204020204" pitchFamily="34" charset="-122"/>
              </a:rPr>
              <a:t>C:由市场的供求关系所决定</a:t>
            </a:r>
            <a:endParaRPr sz="2800" dirty="0">
              <a:latin typeface="微软雅黑" panose="020B0503020204020204" pitchFamily="34" charset="-122"/>
              <a:ea typeface="微软雅黑" panose="020B0503020204020204" pitchFamily="34" charset="-122"/>
              <a:cs typeface="微软雅黑" panose="020B0503020204020204" pitchFamily="34" charset="-122"/>
            </a:endParaRPr>
          </a:p>
          <a:p>
            <a:pPr algn="l">
              <a:lnSpc>
                <a:spcPct val="150000"/>
              </a:lnSpc>
            </a:pPr>
            <a:r>
              <a:rPr sz="2800" dirty="0">
                <a:latin typeface="微软雅黑" panose="020B0503020204020204" pitchFamily="34" charset="-122"/>
                <a:ea typeface="微软雅黑" panose="020B0503020204020204" pitchFamily="34" charset="-122"/>
                <a:cs typeface="微软雅黑" panose="020B0503020204020204" pitchFamily="34" charset="-122"/>
              </a:rPr>
              <a:t>D:由社会必要劳动时间所决定</a:t>
            </a:r>
            <a:endParaRPr sz="2800" dirty="0">
              <a:latin typeface="微软雅黑" panose="020B0503020204020204" pitchFamily="34" charset="-122"/>
              <a:ea typeface="微软雅黑" panose="020B0503020204020204" pitchFamily="34" charset="-122"/>
              <a:cs typeface="微软雅黑" panose="020B0503020204020204" pitchFamily="34" charset="-122"/>
            </a:endParaRPr>
          </a:p>
          <a:p>
            <a:pPr algn="l">
              <a:lnSpc>
                <a:spcPct val="150000"/>
              </a:lnSpc>
            </a:pPr>
            <a:endParaRPr sz="2800" dirty="0">
              <a:latin typeface="微软雅黑" panose="020B0503020204020204" pitchFamily="34" charset="-122"/>
              <a:ea typeface="微软雅黑" panose="020B0503020204020204" pitchFamily="34" charset="-122"/>
              <a:cs typeface="微软雅黑" panose="020B0503020204020204" pitchFamily="34" charset="-122"/>
            </a:endParaRPr>
          </a:p>
          <a:p>
            <a:pPr algn="l">
              <a:lnSpc>
                <a:spcPct val="150000"/>
              </a:lnSpc>
            </a:pPr>
            <a:endParaRPr sz="2800" dirty="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ransition spd="med"/>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559496" y="1844825"/>
            <a:ext cx="7584504" cy="3969385"/>
          </a:xfrm>
          <a:prstGeom prst="rect">
            <a:avLst/>
          </a:prstGeom>
        </p:spPr>
        <p:txBody>
          <a:bodyPr wrap="square">
            <a:spAutoFit/>
          </a:bodyPr>
          <a:lstStyle/>
          <a:p>
            <a:pPr algn="l">
              <a:lnSpc>
                <a:spcPct val="150000"/>
              </a:lnSpc>
            </a:pPr>
            <a:r>
              <a:rPr lang="en-US" altLang="zh-CN" sz="2800" dirty="0">
                <a:latin typeface="微软雅黑" panose="020B0503020204020204" pitchFamily="34" charset="-122"/>
                <a:ea typeface="微软雅黑" panose="020B0503020204020204" pitchFamily="34" charset="-122"/>
                <a:cs typeface="微软雅黑" panose="020B0503020204020204" pitchFamily="34" charset="-122"/>
              </a:rPr>
              <a:t>##</a:t>
            </a:r>
            <a:r>
              <a:rPr sz="2800" dirty="0">
                <a:latin typeface="微软雅黑" panose="020B0503020204020204" pitchFamily="34" charset="-122"/>
                <a:ea typeface="微软雅黑" panose="020B0503020204020204" pitchFamily="34" charset="-122"/>
                <a:cs typeface="微软雅黑" panose="020B0503020204020204" pitchFamily="34" charset="-122"/>
              </a:rPr>
              <a:t>劳动力价值决定的一个重要特点是（ ）</a:t>
            </a:r>
            <a:endParaRPr sz="2800" dirty="0">
              <a:latin typeface="微软雅黑" panose="020B0503020204020204" pitchFamily="34" charset="-122"/>
              <a:ea typeface="微软雅黑" panose="020B0503020204020204" pitchFamily="34" charset="-122"/>
              <a:cs typeface="微软雅黑" panose="020B0503020204020204" pitchFamily="34" charset="-122"/>
            </a:endParaRPr>
          </a:p>
          <a:p>
            <a:pPr algn="l">
              <a:lnSpc>
                <a:spcPct val="150000"/>
              </a:lnSpc>
            </a:pPr>
            <a:r>
              <a:rPr sz="2800" dirty="0">
                <a:latin typeface="微软雅黑" panose="020B0503020204020204" pitchFamily="34" charset="-122"/>
                <a:ea typeface="微软雅黑" panose="020B0503020204020204" pitchFamily="34" charset="-122"/>
                <a:cs typeface="微软雅黑" panose="020B0503020204020204" pitchFamily="34" charset="-122"/>
              </a:rPr>
              <a:t>A:它由剩余价值决定</a:t>
            </a:r>
            <a:r>
              <a:rPr lang="zh-CN" sz="2800" dirty="0">
                <a:latin typeface="微软雅黑" panose="020B0503020204020204" pitchFamily="34" charset="-122"/>
                <a:ea typeface="微软雅黑" panose="020B0503020204020204" pitchFamily="34" charset="-122"/>
                <a:cs typeface="微软雅黑" panose="020B0503020204020204" pitchFamily="34" charset="-122"/>
              </a:rPr>
              <a:t>（否）</a:t>
            </a:r>
            <a:endParaRPr sz="2800" dirty="0">
              <a:latin typeface="微软雅黑" panose="020B0503020204020204" pitchFamily="34" charset="-122"/>
              <a:ea typeface="微软雅黑" panose="020B0503020204020204" pitchFamily="34" charset="-122"/>
              <a:cs typeface="微软雅黑" panose="020B0503020204020204" pitchFamily="34" charset="-122"/>
            </a:endParaRPr>
          </a:p>
          <a:p>
            <a:pPr algn="l">
              <a:lnSpc>
                <a:spcPct val="150000"/>
              </a:lnSpc>
            </a:pPr>
            <a:r>
              <a:rPr sz="2800" dirty="0">
                <a:latin typeface="微软雅黑" panose="020B0503020204020204" pitchFamily="34" charset="-122"/>
                <a:ea typeface="微软雅黑" panose="020B0503020204020204" pitchFamily="34" charset="-122"/>
                <a:cs typeface="微软雅黑" panose="020B0503020204020204" pitchFamily="34" charset="-122"/>
              </a:rPr>
              <a:t>B:它由市场供求关系决定</a:t>
            </a:r>
            <a:r>
              <a:rPr lang="zh-CN" sz="2800" dirty="0">
                <a:latin typeface="微软雅黑" panose="020B0503020204020204" pitchFamily="34" charset="-122"/>
                <a:ea typeface="微软雅黑" panose="020B0503020204020204" pitchFamily="34" charset="-122"/>
                <a:cs typeface="微软雅黑" panose="020B0503020204020204" pitchFamily="34" charset="-122"/>
              </a:rPr>
              <a:t>（否）</a:t>
            </a:r>
            <a:endParaRPr sz="2800" dirty="0">
              <a:latin typeface="微软雅黑" panose="020B0503020204020204" pitchFamily="34" charset="-122"/>
              <a:ea typeface="微软雅黑" panose="020B0503020204020204" pitchFamily="34" charset="-122"/>
              <a:cs typeface="微软雅黑" panose="020B0503020204020204" pitchFamily="34" charset="-122"/>
            </a:endParaRPr>
          </a:p>
          <a:p>
            <a:pPr algn="l">
              <a:lnSpc>
                <a:spcPct val="150000"/>
              </a:lnSpc>
            </a:pPr>
            <a:r>
              <a:rPr sz="2800" dirty="0">
                <a:latin typeface="微软雅黑" panose="020B0503020204020204" pitchFamily="34" charset="-122"/>
                <a:ea typeface="微软雅黑" panose="020B0503020204020204" pitchFamily="34" charset="-122"/>
                <a:cs typeface="微软雅黑" panose="020B0503020204020204" pitchFamily="34" charset="-122"/>
              </a:rPr>
              <a:t>C:它由自身的使用价值决定</a:t>
            </a:r>
            <a:r>
              <a:rPr lang="zh-CN" sz="2800" dirty="0">
                <a:latin typeface="微软雅黑" panose="020B0503020204020204" pitchFamily="34" charset="-122"/>
                <a:ea typeface="微软雅黑" panose="020B0503020204020204" pitchFamily="34" charset="-122"/>
                <a:cs typeface="微软雅黑" panose="020B0503020204020204" pitchFamily="34" charset="-122"/>
              </a:rPr>
              <a:t>（否）</a:t>
            </a:r>
            <a:endParaRPr sz="2800" dirty="0">
              <a:latin typeface="微软雅黑" panose="020B0503020204020204" pitchFamily="34" charset="-122"/>
              <a:ea typeface="微软雅黑" panose="020B0503020204020204" pitchFamily="34" charset="-122"/>
              <a:cs typeface="微软雅黑" panose="020B0503020204020204" pitchFamily="34" charset="-122"/>
            </a:endParaRPr>
          </a:p>
          <a:p>
            <a:pPr algn="l">
              <a:lnSpc>
                <a:spcPct val="150000"/>
              </a:lnSpc>
            </a:pPr>
            <a:r>
              <a:rPr sz="28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D:它包括历史和道德因素</a:t>
            </a:r>
            <a:endParaRPr sz="2800" dirty="0">
              <a:latin typeface="微软雅黑" panose="020B0503020204020204" pitchFamily="34" charset="-122"/>
              <a:ea typeface="微软雅黑" panose="020B0503020204020204" pitchFamily="34" charset="-122"/>
              <a:cs typeface="微软雅黑" panose="020B0503020204020204" pitchFamily="34" charset="-122"/>
            </a:endParaRPr>
          </a:p>
          <a:p>
            <a:pPr algn="l">
              <a:lnSpc>
                <a:spcPct val="150000"/>
              </a:lnSpc>
            </a:pPr>
            <a:endParaRPr sz="2800" dirty="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ransition spd="med"/>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559496" y="1844825"/>
            <a:ext cx="7584504" cy="3322955"/>
          </a:xfrm>
          <a:prstGeom prst="rect">
            <a:avLst/>
          </a:prstGeom>
        </p:spPr>
        <p:txBody>
          <a:bodyPr wrap="square">
            <a:spAutoFit/>
          </a:bodyPr>
          <a:lstStyle/>
          <a:p>
            <a:pPr algn="l">
              <a:lnSpc>
                <a:spcPct val="150000"/>
              </a:lnSpc>
            </a:pPr>
            <a:r>
              <a:rPr lang="en-US" altLang="zh-CN" sz="2800" dirty="0">
                <a:latin typeface="微软雅黑" panose="020B0503020204020204" pitchFamily="34" charset="-122"/>
                <a:ea typeface="微软雅黑" panose="020B0503020204020204" pitchFamily="34" charset="-122"/>
                <a:cs typeface="微软雅黑" panose="020B0503020204020204" pitchFamily="34" charset="-122"/>
              </a:rPr>
              <a:t>##</a:t>
            </a:r>
            <a:r>
              <a:rPr sz="2800" dirty="0">
                <a:latin typeface="微软雅黑" panose="020B0503020204020204" pitchFamily="34" charset="-122"/>
                <a:ea typeface="微软雅黑" panose="020B0503020204020204" pitchFamily="34" charset="-122"/>
                <a:cs typeface="微软雅黑" panose="020B0503020204020204" pitchFamily="34" charset="-122"/>
              </a:rPr>
              <a:t>劳动力商品使用价值的特殊性是（ ）</a:t>
            </a:r>
            <a:endParaRPr sz="2800" dirty="0">
              <a:latin typeface="微软雅黑" panose="020B0503020204020204" pitchFamily="34" charset="-122"/>
              <a:ea typeface="微软雅黑" panose="020B0503020204020204" pitchFamily="34" charset="-122"/>
              <a:cs typeface="微软雅黑" panose="020B0503020204020204" pitchFamily="34" charset="-122"/>
            </a:endParaRPr>
          </a:p>
          <a:p>
            <a:pPr algn="l">
              <a:lnSpc>
                <a:spcPct val="150000"/>
              </a:lnSpc>
            </a:pPr>
            <a:r>
              <a:rPr sz="2800" dirty="0">
                <a:latin typeface="微软雅黑" panose="020B0503020204020204" pitchFamily="34" charset="-122"/>
                <a:ea typeface="微软雅黑" panose="020B0503020204020204" pitchFamily="34" charset="-122"/>
                <a:cs typeface="微软雅黑" panose="020B0503020204020204" pitchFamily="34" charset="-122"/>
              </a:rPr>
              <a:t>A:能生产出具有使用价值的物品</a:t>
            </a:r>
            <a:endParaRPr sz="2800" dirty="0">
              <a:latin typeface="微软雅黑" panose="020B0503020204020204" pitchFamily="34" charset="-122"/>
              <a:ea typeface="微软雅黑" panose="020B0503020204020204" pitchFamily="34" charset="-122"/>
              <a:cs typeface="微软雅黑" panose="020B0503020204020204" pitchFamily="34" charset="-122"/>
            </a:endParaRPr>
          </a:p>
          <a:p>
            <a:pPr algn="l">
              <a:lnSpc>
                <a:spcPct val="150000"/>
              </a:lnSpc>
            </a:pPr>
            <a:r>
              <a:rPr sz="2800" dirty="0">
                <a:latin typeface="微软雅黑" panose="020B0503020204020204" pitchFamily="34" charset="-122"/>
                <a:ea typeface="微软雅黑" panose="020B0503020204020204" pitchFamily="34" charset="-122"/>
                <a:cs typeface="微软雅黑" panose="020B0503020204020204" pitchFamily="34" charset="-122"/>
              </a:rPr>
              <a:t>B:能生产出具有价值的商品 </a:t>
            </a:r>
            <a:endParaRPr sz="2800" dirty="0">
              <a:latin typeface="微软雅黑" panose="020B0503020204020204" pitchFamily="34" charset="-122"/>
              <a:ea typeface="微软雅黑" panose="020B0503020204020204" pitchFamily="34" charset="-122"/>
              <a:cs typeface="微软雅黑" panose="020B0503020204020204" pitchFamily="34" charset="-122"/>
            </a:endParaRPr>
          </a:p>
          <a:p>
            <a:pPr algn="l">
              <a:lnSpc>
                <a:spcPct val="150000"/>
              </a:lnSpc>
            </a:pPr>
            <a:r>
              <a:rPr sz="2800" dirty="0">
                <a:latin typeface="微软雅黑" panose="020B0503020204020204" pitchFamily="34" charset="-122"/>
                <a:ea typeface="微软雅黑" panose="020B0503020204020204" pitchFamily="34" charset="-122"/>
                <a:cs typeface="微软雅黑" panose="020B0503020204020204" pitchFamily="34" charset="-122"/>
              </a:rPr>
              <a:t>C:仅能生产出自身价值 </a:t>
            </a:r>
            <a:endParaRPr sz="2800" dirty="0">
              <a:latin typeface="微软雅黑" panose="020B0503020204020204" pitchFamily="34" charset="-122"/>
              <a:ea typeface="微软雅黑" panose="020B0503020204020204" pitchFamily="34" charset="-122"/>
              <a:cs typeface="微软雅黑" panose="020B0503020204020204" pitchFamily="34" charset="-122"/>
            </a:endParaRPr>
          </a:p>
          <a:p>
            <a:pPr algn="l">
              <a:lnSpc>
                <a:spcPct val="150000"/>
              </a:lnSpc>
            </a:pPr>
            <a:r>
              <a:rPr sz="2800" dirty="0">
                <a:latin typeface="微软雅黑" panose="020B0503020204020204" pitchFamily="34" charset="-122"/>
                <a:ea typeface="微软雅黑" panose="020B0503020204020204" pitchFamily="34" charset="-122"/>
                <a:cs typeface="微软雅黑" panose="020B0503020204020204" pitchFamily="34" charset="-122"/>
              </a:rPr>
              <a:t>D:能生产出大于自身价值的价值</a:t>
            </a:r>
            <a:endParaRPr sz="2800" dirty="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ransition spd="med"/>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559496" y="1700808"/>
            <a:ext cx="8712968" cy="3322955"/>
          </a:xfrm>
          <a:prstGeom prst="rect">
            <a:avLst/>
          </a:prstGeom>
        </p:spPr>
        <p:txBody>
          <a:bodyPr wrap="square">
            <a:spAutoFit/>
          </a:bodyPr>
          <a:lstStyle/>
          <a:p>
            <a:pPr algn="l">
              <a:lnSpc>
                <a:spcPct val="150000"/>
              </a:lnSpc>
            </a:pPr>
            <a:r>
              <a:rPr lang="en-US" altLang="zh-CN" sz="2800"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资本家提高劳动生产率的直接目的是（</a:t>
            </a:r>
            <a:r>
              <a:rPr lang="en-US" altLang="zh-CN" sz="28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B</a:t>
            </a:r>
            <a:r>
              <a:rPr lang="zh-CN" altLang="en-US" sz="28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2800" dirty="0">
              <a:latin typeface="微软雅黑" panose="020B0503020204020204" pitchFamily="34" charset="-122"/>
              <a:ea typeface="微软雅黑" panose="020B0503020204020204" pitchFamily="34" charset="-122"/>
              <a:cs typeface="微软雅黑" panose="020B0503020204020204" pitchFamily="34" charset="-122"/>
            </a:endParaRPr>
          </a:p>
          <a:p>
            <a:pPr algn="l">
              <a:lnSpc>
                <a:spcPct val="150000"/>
              </a:lnSpc>
            </a:pPr>
            <a:r>
              <a:rPr lang="en-US" altLang="zh-CN" sz="2800" dirty="0">
                <a:latin typeface="微软雅黑" panose="020B0503020204020204" pitchFamily="34" charset="-122"/>
                <a:ea typeface="微软雅黑" panose="020B0503020204020204" pitchFamily="34" charset="-122"/>
                <a:cs typeface="微软雅黑" panose="020B0503020204020204" pitchFamily="34" charset="-122"/>
              </a:rPr>
              <a:t>A:</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生产绝对剩余价值</a:t>
            </a:r>
            <a:endParaRPr lang="zh-CN" altLang="en-US" sz="2800" dirty="0">
              <a:latin typeface="微软雅黑" panose="020B0503020204020204" pitchFamily="34" charset="-122"/>
              <a:ea typeface="微软雅黑" panose="020B0503020204020204" pitchFamily="34" charset="-122"/>
              <a:cs typeface="微软雅黑" panose="020B0503020204020204" pitchFamily="34" charset="-122"/>
            </a:endParaRPr>
          </a:p>
          <a:p>
            <a:pPr algn="l">
              <a:lnSpc>
                <a:spcPct val="150000"/>
              </a:lnSpc>
            </a:pPr>
            <a:r>
              <a:rPr lang="en-US" altLang="zh-CN" sz="2800" dirty="0">
                <a:latin typeface="微软雅黑" panose="020B0503020204020204" pitchFamily="34" charset="-122"/>
                <a:ea typeface="微软雅黑" panose="020B0503020204020204" pitchFamily="34" charset="-122"/>
                <a:cs typeface="微软雅黑" panose="020B0503020204020204" pitchFamily="34" charset="-122"/>
              </a:rPr>
              <a:t>B:</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获取超额剩余价值</a:t>
            </a:r>
            <a:endParaRPr lang="zh-CN" altLang="en-US" sz="2800" dirty="0">
              <a:latin typeface="微软雅黑" panose="020B0503020204020204" pitchFamily="34" charset="-122"/>
              <a:ea typeface="微软雅黑" panose="020B0503020204020204" pitchFamily="34" charset="-122"/>
              <a:cs typeface="微软雅黑" panose="020B0503020204020204" pitchFamily="34" charset="-122"/>
            </a:endParaRPr>
          </a:p>
          <a:p>
            <a:pPr algn="l">
              <a:lnSpc>
                <a:spcPct val="150000"/>
              </a:lnSpc>
            </a:pPr>
            <a:r>
              <a:rPr lang="en-US" altLang="zh-CN" sz="2800" dirty="0">
                <a:latin typeface="微软雅黑" panose="020B0503020204020204" pitchFamily="34" charset="-122"/>
                <a:ea typeface="微软雅黑" panose="020B0503020204020204" pitchFamily="34" charset="-122"/>
                <a:cs typeface="微软雅黑" panose="020B0503020204020204" pitchFamily="34" charset="-122"/>
              </a:rPr>
              <a:t>C:</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生产相对剩余价值</a:t>
            </a:r>
            <a:endParaRPr lang="zh-CN" altLang="en-US" sz="2800" dirty="0">
              <a:latin typeface="微软雅黑" panose="020B0503020204020204" pitchFamily="34" charset="-122"/>
              <a:ea typeface="微软雅黑" panose="020B0503020204020204" pitchFamily="34" charset="-122"/>
              <a:cs typeface="微软雅黑" panose="020B0503020204020204" pitchFamily="34" charset="-122"/>
            </a:endParaRPr>
          </a:p>
          <a:p>
            <a:pPr algn="l">
              <a:lnSpc>
                <a:spcPct val="150000"/>
              </a:lnSpc>
            </a:pPr>
            <a:r>
              <a:rPr lang="en-US" altLang="zh-CN" sz="2800" dirty="0">
                <a:latin typeface="微软雅黑" panose="020B0503020204020204" pitchFamily="34" charset="-122"/>
                <a:ea typeface="微软雅黑" panose="020B0503020204020204" pitchFamily="34" charset="-122"/>
                <a:cs typeface="微软雅黑" panose="020B0503020204020204" pitchFamily="34" charset="-122"/>
              </a:rPr>
              <a:t>D:</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降低劳动力价值</a:t>
            </a:r>
            <a:endParaRPr lang="zh-CN" altLang="en-US" sz="2800" dirty="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ransition spd="med"/>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559496" y="1772816"/>
            <a:ext cx="6096000" cy="3322955"/>
          </a:xfrm>
          <a:prstGeom prst="rect">
            <a:avLst/>
          </a:prstGeom>
        </p:spPr>
        <p:txBody>
          <a:bodyPr>
            <a:spAutoFit/>
          </a:bodyPr>
          <a:lstStyle/>
          <a:p>
            <a:pPr algn="l">
              <a:lnSpc>
                <a:spcPct val="150000"/>
              </a:lnSpc>
            </a:pPr>
            <a:r>
              <a:rPr lang="en-US" altLang="zh-CN" sz="2800"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资本积累的源泉是（ </a:t>
            </a:r>
            <a:r>
              <a:rPr lang="en-US" altLang="zh-CN" sz="28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B</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2800" dirty="0">
              <a:latin typeface="微软雅黑" panose="020B0503020204020204" pitchFamily="34" charset="-122"/>
              <a:ea typeface="微软雅黑" panose="020B0503020204020204" pitchFamily="34" charset="-122"/>
              <a:cs typeface="微软雅黑" panose="020B0503020204020204" pitchFamily="34" charset="-122"/>
            </a:endParaRPr>
          </a:p>
          <a:p>
            <a:pPr algn="l">
              <a:lnSpc>
                <a:spcPct val="150000"/>
              </a:lnSpc>
            </a:pPr>
            <a:r>
              <a:rPr lang="en-US" altLang="zh-CN" sz="2800" dirty="0">
                <a:latin typeface="微软雅黑" panose="020B0503020204020204" pitchFamily="34" charset="-122"/>
                <a:ea typeface="微软雅黑" panose="020B0503020204020204" pitchFamily="34" charset="-122"/>
                <a:cs typeface="微软雅黑" panose="020B0503020204020204" pitchFamily="34" charset="-122"/>
              </a:rPr>
              <a:t>A:</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使用价值 </a:t>
            </a:r>
            <a:endParaRPr lang="zh-CN" altLang="en-US" sz="2800" dirty="0">
              <a:latin typeface="微软雅黑" panose="020B0503020204020204" pitchFamily="34" charset="-122"/>
              <a:ea typeface="微软雅黑" panose="020B0503020204020204" pitchFamily="34" charset="-122"/>
              <a:cs typeface="微软雅黑" panose="020B0503020204020204" pitchFamily="34" charset="-122"/>
            </a:endParaRPr>
          </a:p>
          <a:p>
            <a:pPr algn="l">
              <a:lnSpc>
                <a:spcPct val="150000"/>
              </a:lnSpc>
            </a:pPr>
            <a:r>
              <a:rPr lang="en-US" altLang="zh-CN" sz="28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B:</a:t>
            </a:r>
            <a:r>
              <a:rPr lang="zh-CN" altLang="en-US" sz="28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剩余价值</a:t>
            </a:r>
            <a:endParaRPr lang="zh-CN" altLang="en-US" sz="2800" dirty="0">
              <a:latin typeface="微软雅黑" panose="020B0503020204020204" pitchFamily="34" charset="-122"/>
              <a:ea typeface="微软雅黑" panose="020B0503020204020204" pitchFamily="34" charset="-122"/>
              <a:cs typeface="微软雅黑" panose="020B0503020204020204" pitchFamily="34" charset="-122"/>
            </a:endParaRPr>
          </a:p>
          <a:p>
            <a:pPr algn="l">
              <a:lnSpc>
                <a:spcPct val="150000"/>
              </a:lnSpc>
            </a:pPr>
            <a:r>
              <a:rPr lang="en-US" altLang="zh-CN" sz="2800" dirty="0">
                <a:latin typeface="微软雅黑" panose="020B0503020204020204" pitchFamily="34" charset="-122"/>
                <a:ea typeface="微软雅黑" panose="020B0503020204020204" pitchFamily="34" charset="-122"/>
                <a:cs typeface="微软雅黑" panose="020B0503020204020204" pitchFamily="34" charset="-122"/>
              </a:rPr>
              <a:t>C:</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价值</a:t>
            </a:r>
            <a:endParaRPr lang="zh-CN" altLang="en-US" sz="2800" dirty="0">
              <a:latin typeface="微软雅黑" panose="020B0503020204020204" pitchFamily="34" charset="-122"/>
              <a:ea typeface="微软雅黑" panose="020B0503020204020204" pitchFamily="34" charset="-122"/>
              <a:cs typeface="微软雅黑" panose="020B0503020204020204" pitchFamily="34" charset="-122"/>
            </a:endParaRPr>
          </a:p>
          <a:p>
            <a:pPr algn="l">
              <a:lnSpc>
                <a:spcPct val="150000"/>
              </a:lnSpc>
            </a:pPr>
            <a:r>
              <a:rPr lang="en-US" altLang="zh-CN" sz="2800" dirty="0">
                <a:latin typeface="微软雅黑" panose="020B0503020204020204" pitchFamily="34" charset="-122"/>
                <a:ea typeface="微软雅黑" panose="020B0503020204020204" pitchFamily="34" charset="-122"/>
                <a:cs typeface="微软雅黑" panose="020B0503020204020204" pitchFamily="34" charset="-122"/>
              </a:rPr>
              <a:t>D:</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交换价值</a:t>
            </a:r>
            <a:endParaRPr lang="zh-CN" altLang="en-US" sz="2800" dirty="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ransition spd="med"/>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738630" y="1703070"/>
            <a:ext cx="9784080" cy="3322955"/>
          </a:xfrm>
          <a:prstGeom prst="rect">
            <a:avLst/>
          </a:prstGeom>
        </p:spPr>
        <p:txBody>
          <a:bodyPr wrap="square">
            <a:spAutoFit/>
          </a:bodyPr>
          <a:lstStyle/>
          <a:p>
            <a:pPr algn="l">
              <a:lnSpc>
                <a:spcPct val="150000"/>
              </a:lnSpc>
            </a:pPr>
            <a:r>
              <a:rPr lang="en-US" altLang="zh-CN" sz="2800" dirty="0">
                <a:latin typeface="微软雅黑" panose="020B0503020204020204" pitchFamily="34" charset="-122"/>
                <a:ea typeface="微软雅黑" panose="020B0503020204020204" pitchFamily="34" charset="-122"/>
                <a:cs typeface="微软雅黑" panose="020B0503020204020204" pitchFamily="34" charset="-122"/>
              </a:rPr>
              <a:t>##</a:t>
            </a:r>
            <a:r>
              <a:rPr sz="2800" dirty="0">
                <a:latin typeface="微软雅黑" panose="020B0503020204020204" pitchFamily="34" charset="-122"/>
                <a:ea typeface="微软雅黑" panose="020B0503020204020204" pitchFamily="34" charset="-122"/>
                <a:cs typeface="微软雅黑" panose="020B0503020204020204" pitchFamily="34" charset="-122"/>
              </a:rPr>
              <a:t>作为货币的货币和作为资本的货币的根本区别在于能否（）</a:t>
            </a:r>
            <a:endParaRPr sz="2800" dirty="0">
              <a:latin typeface="微软雅黑" panose="020B0503020204020204" pitchFamily="34" charset="-122"/>
              <a:ea typeface="微软雅黑" panose="020B0503020204020204" pitchFamily="34" charset="-122"/>
              <a:cs typeface="微软雅黑" panose="020B0503020204020204" pitchFamily="34" charset="-122"/>
            </a:endParaRPr>
          </a:p>
          <a:p>
            <a:pPr algn="l">
              <a:lnSpc>
                <a:spcPct val="150000"/>
              </a:lnSpc>
            </a:pPr>
            <a:r>
              <a:rPr sz="28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A:带来剩余价值</a:t>
            </a:r>
            <a:endParaRPr sz="2800" dirty="0">
              <a:latin typeface="微软雅黑" panose="020B0503020204020204" pitchFamily="34" charset="-122"/>
              <a:ea typeface="微软雅黑" panose="020B0503020204020204" pitchFamily="34" charset="-122"/>
              <a:cs typeface="微软雅黑" panose="020B0503020204020204" pitchFamily="34" charset="-122"/>
            </a:endParaRPr>
          </a:p>
          <a:p>
            <a:pPr algn="l">
              <a:lnSpc>
                <a:spcPct val="150000"/>
              </a:lnSpc>
            </a:pPr>
            <a:r>
              <a:rPr sz="2800" dirty="0">
                <a:latin typeface="微软雅黑" panose="020B0503020204020204" pitchFamily="34" charset="-122"/>
                <a:ea typeface="微软雅黑" panose="020B0503020204020204" pitchFamily="34" charset="-122"/>
                <a:cs typeface="微软雅黑" panose="020B0503020204020204" pitchFamily="34" charset="-122"/>
              </a:rPr>
              <a:t>B:买到生产资料</a:t>
            </a:r>
            <a:endParaRPr sz="2800" dirty="0">
              <a:latin typeface="微软雅黑" panose="020B0503020204020204" pitchFamily="34" charset="-122"/>
              <a:ea typeface="微软雅黑" panose="020B0503020204020204" pitchFamily="34" charset="-122"/>
              <a:cs typeface="微软雅黑" panose="020B0503020204020204" pitchFamily="34" charset="-122"/>
            </a:endParaRPr>
          </a:p>
          <a:p>
            <a:pPr algn="l">
              <a:lnSpc>
                <a:spcPct val="150000"/>
              </a:lnSpc>
            </a:pPr>
            <a:r>
              <a:rPr sz="2800" dirty="0">
                <a:latin typeface="微软雅黑" panose="020B0503020204020204" pitchFamily="34" charset="-122"/>
                <a:ea typeface="微软雅黑" panose="020B0503020204020204" pitchFamily="34" charset="-122"/>
                <a:cs typeface="微软雅黑" panose="020B0503020204020204" pitchFamily="34" charset="-122"/>
              </a:rPr>
              <a:t>C:买到生活资料</a:t>
            </a:r>
            <a:endParaRPr sz="2800" dirty="0">
              <a:latin typeface="微软雅黑" panose="020B0503020204020204" pitchFamily="34" charset="-122"/>
              <a:ea typeface="微软雅黑" panose="020B0503020204020204" pitchFamily="34" charset="-122"/>
              <a:cs typeface="微软雅黑" panose="020B0503020204020204" pitchFamily="34" charset="-122"/>
            </a:endParaRPr>
          </a:p>
          <a:p>
            <a:pPr algn="l">
              <a:lnSpc>
                <a:spcPct val="150000"/>
              </a:lnSpc>
            </a:pPr>
            <a:r>
              <a:rPr sz="2800" dirty="0">
                <a:latin typeface="微软雅黑" panose="020B0503020204020204" pitchFamily="34" charset="-122"/>
                <a:ea typeface="微软雅黑" panose="020B0503020204020204" pitchFamily="34" charset="-122"/>
                <a:cs typeface="微软雅黑" panose="020B0503020204020204" pitchFamily="34" charset="-122"/>
              </a:rPr>
              <a:t>D:实现价值</a:t>
            </a:r>
            <a:endParaRPr sz="2800" dirty="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ransition spd="med"/>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559496" y="1700808"/>
            <a:ext cx="7584504" cy="3322955"/>
          </a:xfrm>
          <a:prstGeom prst="rect">
            <a:avLst/>
          </a:prstGeom>
        </p:spPr>
        <p:txBody>
          <a:bodyPr wrap="square">
            <a:spAutoFit/>
          </a:bodyPr>
          <a:lstStyle/>
          <a:p>
            <a:pPr algn="l">
              <a:lnSpc>
                <a:spcPct val="150000"/>
              </a:lnSpc>
            </a:pPr>
            <a:r>
              <a:rPr lang="en-US" altLang="zh-CN" sz="2800"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以生产资料形式存在的资本是（</a:t>
            </a:r>
            <a:r>
              <a:rPr lang="en-US" altLang="zh-CN" sz="28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B</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2800" dirty="0">
              <a:latin typeface="微软雅黑" panose="020B0503020204020204" pitchFamily="34" charset="-122"/>
              <a:ea typeface="微软雅黑" panose="020B0503020204020204" pitchFamily="34" charset="-122"/>
              <a:cs typeface="微软雅黑" panose="020B0503020204020204" pitchFamily="34" charset="-122"/>
            </a:endParaRPr>
          </a:p>
          <a:p>
            <a:pPr algn="l">
              <a:lnSpc>
                <a:spcPct val="150000"/>
              </a:lnSpc>
            </a:pPr>
            <a:r>
              <a:rPr sz="2800" dirty="0">
                <a:latin typeface="微软雅黑" panose="020B0503020204020204" pitchFamily="34" charset="-122"/>
                <a:ea typeface="微软雅黑" panose="020B0503020204020204" pitchFamily="34" charset="-122"/>
                <a:cs typeface="微软雅黑" panose="020B0503020204020204" pitchFamily="34" charset="-122"/>
              </a:rPr>
              <a:t>A:可变资本</a:t>
            </a:r>
            <a:endParaRPr sz="2800" dirty="0">
              <a:latin typeface="微软雅黑" panose="020B0503020204020204" pitchFamily="34" charset="-122"/>
              <a:ea typeface="微软雅黑" panose="020B0503020204020204" pitchFamily="34" charset="-122"/>
              <a:cs typeface="微软雅黑" panose="020B0503020204020204" pitchFamily="34" charset="-122"/>
            </a:endParaRPr>
          </a:p>
          <a:p>
            <a:pPr algn="l">
              <a:lnSpc>
                <a:spcPct val="150000"/>
              </a:lnSpc>
            </a:pPr>
            <a:r>
              <a:rPr sz="28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B:不变资本</a:t>
            </a:r>
            <a:endParaRPr sz="2800" dirty="0">
              <a:latin typeface="微软雅黑" panose="020B0503020204020204" pitchFamily="34" charset="-122"/>
              <a:ea typeface="微软雅黑" panose="020B0503020204020204" pitchFamily="34" charset="-122"/>
              <a:cs typeface="微软雅黑" panose="020B0503020204020204" pitchFamily="34" charset="-122"/>
            </a:endParaRPr>
          </a:p>
          <a:p>
            <a:pPr algn="l">
              <a:lnSpc>
                <a:spcPct val="150000"/>
              </a:lnSpc>
            </a:pPr>
            <a:r>
              <a:rPr sz="2800" dirty="0">
                <a:latin typeface="微软雅黑" panose="020B0503020204020204" pitchFamily="34" charset="-122"/>
                <a:ea typeface="微软雅黑" panose="020B0503020204020204" pitchFamily="34" charset="-122"/>
                <a:cs typeface="微软雅黑" panose="020B0503020204020204" pitchFamily="34" charset="-122"/>
              </a:rPr>
              <a:t>C:货币资本</a:t>
            </a:r>
            <a:endParaRPr sz="2800" dirty="0">
              <a:latin typeface="微软雅黑" panose="020B0503020204020204" pitchFamily="34" charset="-122"/>
              <a:ea typeface="微软雅黑" panose="020B0503020204020204" pitchFamily="34" charset="-122"/>
              <a:cs typeface="微软雅黑" panose="020B0503020204020204" pitchFamily="34" charset="-122"/>
            </a:endParaRPr>
          </a:p>
          <a:p>
            <a:pPr algn="l">
              <a:lnSpc>
                <a:spcPct val="150000"/>
              </a:lnSpc>
            </a:pPr>
            <a:r>
              <a:rPr sz="2800" dirty="0">
                <a:latin typeface="微软雅黑" panose="020B0503020204020204" pitchFamily="34" charset="-122"/>
                <a:ea typeface="微软雅黑" panose="020B0503020204020204" pitchFamily="34" charset="-122"/>
                <a:cs typeface="微软雅黑" panose="020B0503020204020204" pitchFamily="34" charset="-122"/>
              </a:rPr>
              <a:t>D:商品资本</a:t>
            </a:r>
            <a:endParaRPr sz="2800" dirty="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ransition spd="med"/>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559496" y="1700808"/>
            <a:ext cx="8712968" cy="3322955"/>
          </a:xfrm>
          <a:prstGeom prst="rect">
            <a:avLst/>
          </a:prstGeom>
        </p:spPr>
        <p:txBody>
          <a:bodyPr wrap="square">
            <a:spAutoFit/>
          </a:bodyPr>
          <a:lstStyle/>
          <a:p>
            <a:pPr algn="l">
              <a:lnSpc>
                <a:spcPct val="150000"/>
              </a:lnSpc>
            </a:pPr>
            <a:r>
              <a:rPr lang="en-US" sz="2800" dirty="0">
                <a:latin typeface="微软雅黑" panose="020B0503020204020204" pitchFamily="34" charset="-122"/>
                <a:ea typeface="微软雅黑" panose="020B0503020204020204" pitchFamily="34" charset="-122"/>
                <a:cs typeface="微软雅黑" panose="020B0503020204020204" pitchFamily="34" charset="-122"/>
              </a:rPr>
              <a:t>##</a:t>
            </a:r>
            <a:r>
              <a:rPr sz="2800" dirty="0">
                <a:latin typeface="微软雅黑" panose="020B0503020204020204" pitchFamily="34" charset="-122"/>
                <a:ea typeface="微软雅黑" panose="020B0503020204020204" pitchFamily="34" charset="-122"/>
                <a:cs typeface="微软雅黑" panose="020B0503020204020204" pitchFamily="34" charset="-122"/>
              </a:rPr>
              <a:t> 由于提高劳动强度而生产的剩余价值属于（）</a:t>
            </a:r>
            <a:endParaRPr sz="2800" dirty="0">
              <a:latin typeface="微软雅黑" panose="020B0503020204020204" pitchFamily="34" charset="-122"/>
              <a:ea typeface="微软雅黑" panose="020B0503020204020204" pitchFamily="34" charset="-122"/>
              <a:cs typeface="微软雅黑" panose="020B0503020204020204" pitchFamily="34" charset="-122"/>
            </a:endParaRPr>
          </a:p>
          <a:p>
            <a:pPr algn="l">
              <a:lnSpc>
                <a:spcPct val="150000"/>
              </a:lnSpc>
            </a:pPr>
            <a:r>
              <a:rPr sz="28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A:绝对剩余价值</a:t>
            </a:r>
            <a:endParaRPr sz="2800" dirty="0">
              <a:latin typeface="微软雅黑" panose="020B0503020204020204" pitchFamily="34" charset="-122"/>
              <a:ea typeface="微软雅黑" panose="020B0503020204020204" pitchFamily="34" charset="-122"/>
              <a:cs typeface="微软雅黑" panose="020B0503020204020204" pitchFamily="34" charset="-122"/>
            </a:endParaRPr>
          </a:p>
          <a:p>
            <a:pPr algn="l">
              <a:lnSpc>
                <a:spcPct val="150000"/>
              </a:lnSpc>
            </a:pPr>
            <a:r>
              <a:rPr sz="2800" dirty="0">
                <a:latin typeface="微软雅黑" panose="020B0503020204020204" pitchFamily="34" charset="-122"/>
                <a:ea typeface="微软雅黑" panose="020B0503020204020204" pitchFamily="34" charset="-122"/>
                <a:cs typeface="微软雅黑" panose="020B0503020204020204" pitchFamily="34" charset="-122"/>
              </a:rPr>
              <a:t>B:超额剩余价值</a:t>
            </a:r>
            <a:endParaRPr sz="2800" dirty="0">
              <a:latin typeface="微软雅黑" panose="020B0503020204020204" pitchFamily="34" charset="-122"/>
              <a:ea typeface="微软雅黑" panose="020B0503020204020204" pitchFamily="34" charset="-122"/>
              <a:cs typeface="微软雅黑" panose="020B0503020204020204" pitchFamily="34" charset="-122"/>
            </a:endParaRPr>
          </a:p>
          <a:p>
            <a:pPr algn="l">
              <a:lnSpc>
                <a:spcPct val="150000"/>
              </a:lnSpc>
            </a:pPr>
            <a:r>
              <a:rPr sz="2800" dirty="0">
                <a:latin typeface="微软雅黑" panose="020B0503020204020204" pitchFamily="34" charset="-122"/>
                <a:ea typeface="微软雅黑" panose="020B0503020204020204" pitchFamily="34" charset="-122"/>
                <a:cs typeface="微软雅黑" panose="020B0503020204020204" pitchFamily="34" charset="-122"/>
              </a:rPr>
              <a:t>C:相对剩余价值</a:t>
            </a:r>
            <a:endParaRPr sz="2800" dirty="0">
              <a:latin typeface="微软雅黑" panose="020B0503020204020204" pitchFamily="34" charset="-122"/>
              <a:ea typeface="微软雅黑" panose="020B0503020204020204" pitchFamily="34" charset="-122"/>
              <a:cs typeface="微软雅黑" panose="020B0503020204020204" pitchFamily="34" charset="-122"/>
            </a:endParaRPr>
          </a:p>
          <a:p>
            <a:pPr algn="l">
              <a:lnSpc>
                <a:spcPct val="150000"/>
              </a:lnSpc>
            </a:pPr>
            <a:r>
              <a:rPr sz="2800" dirty="0">
                <a:latin typeface="微软雅黑" panose="020B0503020204020204" pitchFamily="34" charset="-122"/>
                <a:ea typeface="微软雅黑" panose="020B0503020204020204" pitchFamily="34" charset="-122"/>
                <a:cs typeface="微软雅黑" panose="020B0503020204020204" pitchFamily="34" charset="-122"/>
              </a:rPr>
              <a:t>D:超额利润</a:t>
            </a:r>
            <a:endParaRPr sz="2800" dirty="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ransition spd="med"/>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559496" y="1700808"/>
            <a:ext cx="8712968" cy="3969385"/>
          </a:xfrm>
          <a:prstGeom prst="rect">
            <a:avLst/>
          </a:prstGeom>
        </p:spPr>
        <p:txBody>
          <a:bodyPr wrap="square">
            <a:spAutoFit/>
          </a:bodyPr>
          <a:lstStyle/>
          <a:p>
            <a:pPr algn="l">
              <a:lnSpc>
                <a:spcPct val="150000"/>
              </a:lnSpc>
            </a:pPr>
            <a:r>
              <a:rPr lang="en-US" sz="2800" dirty="0">
                <a:latin typeface="微软雅黑" panose="020B0503020204020204" pitchFamily="34" charset="-122"/>
                <a:ea typeface="微软雅黑" panose="020B0503020204020204" pitchFamily="34" charset="-122"/>
                <a:cs typeface="微软雅黑" panose="020B0503020204020204" pitchFamily="34" charset="-122"/>
              </a:rPr>
              <a:t>##</a:t>
            </a:r>
            <a:r>
              <a:rPr sz="2800" dirty="0">
                <a:latin typeface="微软雅黑" panose="020B0503020204020204" pitchFamily="34" charset="-122"/>
                <a:ea typeface="微软雅黑" panose="020B0503020204020204" pitchFamily="34" charset="-122"/>
                <a:cs typeface="微软雅黑" panose="020B0503020204020204" pitchFamily="34" charset="-122"/>
              </a:rPr>
              <a:t>在</a:t>
            </a:r>
            <a:r>
              <a:rPr sz="28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必要劳动时间和劳动生产率不变</a:t>
            </a:r>
            <a:r>
              <a:rPr sz="2800" dirty="0">
                <a:latin typeface="微软雅黑" panose="020B0503020204020204" pitchFamily="34" charset="-122"/>
                <a:ea typeface="微软雅黑" panose="020B0503020204020204" pitchFamily="34" charset="-122"/>
                <a:cs typeface="微软雅黑" panose="020B0503020204020204" pitchFamily="34" charset="-122"/>
              </a:rPr>
              <a:t>的条件下增加剩余价值生产的方法是（）</a:t>
            </a:r>
            <a:endParaRPr sz="2800" dirty="0">
              <a:latin typeface="微软雅黑" panose="020B0503020204020204" pitchFamily="34" charset="-122"/>
              <a:ea typeface="微软雅黑" panose="020B0503020204020204" pitchFamily="34" charset="-122"/>
              <a:cs typeface="微软雅黑" panose="020B0503020204020204" pitchFamily="34" charset="-122"/>
            </a:endParaRPr>
          </a:p>
          <a:p>
            <a:pPr algn="l">
              <a:lnSpc>
                <a:spcPct val="150000"/>
              </a:lnSpc>
            </a:pPr>
            <a:r>
              <a:rPr sz="28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A:绝对剩余价值生产</a:t>
            </a:r>
            <a:endParaRPr sz="28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endParaRPr>
          </a:p>
          <a:p>
            <a:pPr algn="l">
              <a:lnSpc>
                <a:spcPct val="150000"/>
              </a:lnSpc>
            </a:pPr>
            <a:r>
              <a:rPr sz="2800" dirty="0">
                <a:latin typeface="微软雅黑" panose="020B0503020204020204" pitchFamily="34" charset="-122"/>
                <a:ea typeface="微软雅黑" panose="020B0503020204020204" pitchFamily="34" charset="-122"/>
                <a:cs typeface="微软雅黑" panose="020B0503020204020204" pitchFamily="34" charset="-122"/>
              </a:rPr>
              <a:t>B:相对剩余价值生产</a:t>
            </a:r>
            <a:endParaRPr sz="2800" dirty="0">
              <a:latin typeface="微软雅黑" panose="020B0503020204020204" pitchFamily="34" charset="-122"/>
              <a:ea typeface="微软雅黑" panose="020B0503020204020204" pitchFamily="34" charset="-122"/>
              <a:cs typeface="微软雅黑" panose="020B0503020204020204" pitchFamily="34" charset="-122"/>
            </a:endParaRPr>
          </a:p>
          <a:p>
            <a:pPr algn="l">
              <a:lnSpc>
                <a:spcPct val="150000"/>
              </a:lnSpc>
            </a:pPr>
            <a:r>
              <a:rPr sz="2800" dirty="0">
                <a:latin typeface="微软雅黑" panose="020B0503020204020204" pitchFamily="34" charset="-122"/>
                <a:ea typeface="微软雅黑" panose="020B0503020204020204" pitchFamily="34" charset="-122"/>
                <a:cs typeface="微软雅黑" panose="020B0503020204020204" pitchFamily="34" charset="-122"/>
              </a:rPr>
              <a:t>C:超额剩余价值生产</a:t>
            </a:r>
            <a:endParaRPr sz="2800" dirty="0">
              <a:latin typeface="微软雅黑" panose="020B0503020204020204" pitchFamily="34" charset="-122"/>
              <a:ea typeface="微软雅黑" panose="020B0503020204020204" pitchFamily="34" charset="-122"/>
              <a:cs typeface="微软雅黑" panose="020B0503020204020204" pitchFamily="34" charset="-122"/>
            </a:endParaRPr>
          </a:p>
          <a:p>
            <a:pPr algn="l">
              <a:lnSpc>
                <a:spcPct val="150000"/>
              </a:lnSpc>
            </a:pPr>
            <a:r>
              <a:rPr sz="2800" dirty="0">
                <a:latin typeface="微软雅黑" panose="020B0503020204020204" pitchFamily="34" charset="-122"/>
                <a:ea typeface="微软雅黑" panose="020B0503020204020204" pitchFamily="34" charset="-122"/>
                <a:cs typeface="微软雅黑" panose="020B0503020204020204" pitchFamily="34" charset="-122"/>
              </a:rPr>
              <a:t>D:平均剩余价值生产</a:t>
            </a:r>
            <a:endParaRPr sz="2800" dirty="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ransition spd="med"/>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559496" y="1700808"/>
            <a:ext cx="8712968" cy="3969385"/>
          </a:xfrm>
          <a:prstGeom prst="rect">
            <a:avLst/>
          </a:prstGeom>
        </p:spPr>
        <p:txBody>
          <a:bodyPr wrap="square">
            <a:spAutoFit/>
          </a:bodyPr>
          <a:lstStyle/>
          <a:p>
            <a:pPr algn="l">
              <a:lnSpc>
                <a:spcPct val="150000"/>
              </a:lnSpc>
            </a:pPr>
            <a:r>
              <a:rPr lang="en-US" altLang="zh-CN" sz="2800"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在必要劳动时间不变的情况下，将工作日延长所生产出的剩余价值是（</a:t>
            </a:r>
            <a:r>
              <a:rPr lang="en-US" altLang="zh-CN" sz="28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A</a:t>
            </a:r>
            <a:r>
              <a:rPr lang="zh-CN" altLang="en-US" sz="28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2800" dirty="0">
              <a:latin typeface="微软雅黑" panose="020B0503020204020204" pitchFamily="34" charset="-122"/>
              <a:ea typeface="微软雅黑" panose="020B0503020204020204" pitchFamily="34" charset="-122"/>
              <a:cs typeface="微软雅黑" panose="020B0503020204020204" pitchFamily="34" charset="-122"/>
            </a:endParaRPr>
          </a:p>
          <a:p>
            <a:pPr algn="l">
              <a:lnSpc>
                <a:spcPct val="150000"/>
              </a:lnSpc>
            </a:pPr>
            <a:r>
              <a:rPr lang="en-US" altLang="zh-CN" sz="2800" dirty="0">
                <a:latin typeface="微软雅黑" panose="020B0503020204020204" pitchFamily="34" charset="-122"/>
                <a:ea typeface="微软雅黑" panose="020B0503020204020204" pitchFamily="34" charset="-122"/>
                <a:cs typeface="微软雅黑" panose="020B0503020204020204" pitchFamily="34" charset="-122"/>
              </a:rPr>
              <a:t>A:</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绝对剩余价值</a:t>
            </a:r>
            <a:endParaRPr lang="zh-CN" altLang="en-US" sz="2800" dirty="0">
              <a:latin typeface="微软雅黑" panose="020B0503020204020204" pitchFamily="34" charset="-122"/>
              <a:ea typeface="微软雅黑" panose="020B0503020204020204" pitchFamily="34" charset="-122"/>
              <a:cs typeface="微软雅黑" panose="020B0503020204020204" pitchFamily="34" charset="-122"/>
            </a:endParaRPr>
          </a:p>
          <a:p>
            <a:pPr algn="l">
              <a:lnSpc>
                <a:spcPct val="150000"/>
              </a:lnSpc>
            </a:pPr>
            <a:r>
              <a:rPr lang="en-US" altLang="zh-CN" sz="2800" dirty="0">
                <a:latin typeface="微软雅黑" panose="020B0503020204020204" pitchFamily="34" charset="-122"/>
                <a:ea typeface="微软雅黑" panose="020B0503020204020204" pitchFamily="34" charset="-122"/>
                <a:cs typeface="微软雅黑" panose="020B0503020204020204" pitchFamily="34" charset="-122"/>
              </a:rPr>
              <a:t>B:</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相对剩余价值</a:t>
            </a:r>
            <a:endParaRPr lang="zh-CN" altLang="en-US" sz="2800" dirty="0">
              <a:latin typeface="微软雅黑" panose="020B0503020204020204" pitchFamily="34" charset="-122"/>
              <a:ea typeface="微软雅黑" panose="020B0503020204020204" pitchFamily="34" charset="-122"/>
              <a:cs typeface="微软雅黑" panose="020B0503020204020204" pitchFamily="34" charset="-122"/>
            </a:endParaRPr>
          </a:p>
          <a:p>
            <a:pPr algn="l">
              <a:lnSpc>
                <a:spcPct val="150000"/>
              </a:lnSpc>
            </a:pPr>
            <a:r>
              <a:rPr lang="en-US" altLang="zh-CN" sz="2800" dirty="0">
                <a:latin typeface="微软雅黑" panose="020B0503020204020204" pitchFamily="34" charset="-122"/>
                <a:ea typeface="微软雅黑" panose="020B0503020204020204" pitchFamily="34" charset="-122"/>
                <a:cs typeface="微软雅黑" panose="020B0503020204020204" pitchFamily="34" charset="-122"/>
              </a:rPr>
              <a:t>C:</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超额剩余价值</a:t>
            </a:r>
            <a:endParaRPr lang="zh-CN" altLang="en-US" sz="2800" dirty="0">
              <a:latin typeface="微软雅黑" panose="020B0503020204020204" pitchFamily="34" charset="-122"/>
              <a:ea typeface="微软雅黑" panose="020B0503020204020204" pitchFamily="34" charset="-122"/>
              <a:cs typeface="微软雅黑" panose="020B0503020204020204" pitchFamily="34" charset="-122"/>
            </a:endParaRPr>
          </a:p>
          <a:p>
            <a:pPr algn="l">
              <a:lnSpc>
                <a:spcPct val="150000"/>
              </a:lnSpc>
            </a:pPr>
            <a:r>
              <a:rPr lang="en-US" altLang="zh-CN" sz="2800" dirty="0">
                <a:latin typeface="微软雅黑" panose="020B0503020204020204" pitchFamily="34" charset="-122"/>
                <a:ea typeface="微软雅黑" panose="020B0503020204020204" pitchFamily="34" charset="-122"/>
                <a:cs typeface="微软雅黑" panose="020B0503020204020204" pitchFamily="34" charset="-122"/>
              </a:rPr>
              <a:t>D:</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平均剩余价值</a:t>
            </a:r>
            <a:endParaRPr lang="zh-CN" altLang="en-US" sz="2800" dirty="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ransition spd="med"/>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487488" y="1772817"/>
            <a:ext cx="9433048" cy="3322955"/>
          </a:xfrm>
          <a:prstGeom prst="rect">
            <a:avLst/>
          </a:prstGeom>
        </p:spPr>
        <p:txBody>
          <a:bodyPr wrap="square">
            <a:spAutoFit/>
          </a:bodyPr>
          <a:lstStyle/>
          <a:p>
            <a:pPr algn="l">
              <a:lnSpc>
                <a:spcPct val="150000"/>
              </a:lnSpc>
            </a:pPr>
            <a:r>
              <a:rPr lang="en-US" altLang="zh-CN" sz="2800"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相对剩余价值生产的条件是（</a:t>
            </a:r>
            <a:r>
              <a:rPr lang="en-US" altLang="zh-CN" sz="28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C</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2800" dirty="0">
              <a:latin typeface="微软雅黑" panose="020B0503020204020204" pitchFamily="34" charset="-122"/>
              <a:ea typeface="微软雅黑" panose="020B0503020204020204" pitchFamily="34" charset="-122"/>
              <a:cs typeface="微软雅黑" panose="020B0503020204020204" pitchFamily="34" charset="-122"/>
            </a:endParaRPr>
          </a:p>
          <a:p>
            <a:pPr algn="l">
              <a:lnSpc>
                <a:spcPct val="150000"/>
              </a:lnSpc>
            </a:pPr>
            <a:r>
              <a:rPr lang="en-US" altLang="zh-CN" sz="2800" dirty="0">
                <a:latin typeface="微软雅黑" panose="020B0503020204020204" pitchFamily="34" charset="-122"/>
                <a:ea typeface="微软雅黑" panose="020B0503020204020204" pitchFamily="34" charset="-122"/>
                <a:cs typeface="微软雅黑" panose="020B0503020204020204" pitchFamily="34" charset="-122"/>
              </a:rPr>
              <a:t>A:</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个别企业劳动生产率的提高</a:t>
            </a:r>
            <a:endParaRPr lang="zh-CN" altLang="en-US" sz="2800" dirty="0">
              <a:latin typeface="微软雅黑" panose="020B0503020204020204" pitchFamily="34" charset="-122"/>
              <a:ea typeface="微软雅黑" panose="020B0503020204020204" pitchFamily="34" charset="-122"/>
              <a:cs typeface="微软雅黑" panose="020B0503020204020204" pitchFamily="34" charset="-122"/>
            </a:endParaRPr>
          </a:p>
          <a:p>
            <a:pPr algn="l">
              <a:lnSpc>
                <a:spcPct val="150000"/>
              </a:lnSpc>
            </a:pPr>
            <a:r>
              <a:rPr lang="en-US" altLang="zh-CN" sz="2800" dirty="0">
                <a:latin typeface="微软雅黑" panose="020B0503020204020204" pitchFamily="34" charset="-122"/>
                <a:ea typeface="微软雅黑" panose="020B0503020204020204" pitchFamily="34" charset="-122"/>
                <a:cs typeface="微软雅黑" panose="020B0503020204020204" pitchFamily="34" charset="-122"/>
              </a:rPr>
              <a:t>B:</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本部门劳动生产率的提高</a:t>
            </a:r>
            <a:endParaRPr lang="zh-CN" altLang="en-US" sz="2800" dirty="0">
              <a:latin typeface="微软雅黑" panose="020B0503020204020204" pitchFamily="34" charset="-122"/>
              <a:ea typeface="微软雅黑" panose="020B0503020204020204" pitchFamily="34" charset="-122"/>
              <a:cs typeface="微软雅黑" panose="020B0503020204020204" pitchFamily="34" charset="-122"/>
            </a:endParaRPr>
          </a:p>
          <a:p>
            <a:pPr algn="l">
              <a:lnSpc>
                <a:spcPct val="150000"/>
              </a:lnSpc>
            </a:pPr>
            <a:r>
              <a:rPr lang="en-US" altLang="zh-CN" sz="28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C:</a:t>
            </a:r>
            <a:r>
              <a:rPr lang="zh-CN" altLang="en-US" sz="28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社会劳动生产率的提高</a:t>
            </a:r>
            <a:endParaRPr lang="zh-CN" altLang="en-US" sz="2800" dirty="0">
              <a:latin typeface="微软雅黑" panose="020B0503020204020204" pitchFamily="34" charset="-122"/>
              <a:ea typeface="微软雅黑" panose="020B0503020204020204" pitchFamily="34" charset="-122"/>
              <a:cs typeface="微软雅黑" panose="020B0503020204020204" pitchFamily="34" charset="-122"/>
            </a:endParaRPr>
          </a:p>
          <a:p>
            <a:pPr algn="l">
              <a:lnSpc>
                <a:spcPct val="150000"/>
              </a:lnSpc>
            </a:pPr>
            <a:r>
              <a:rPr lang="en-US" altLang="zh-CN" sz="2800" dirty="0">
                <a:latin typeface="微软雅黑" panose="020B0503020204020204" pitchFamily="34" charset="-122"/>
                <a:ea typeface="微软雅黑" panose="020B0503020204020204" pitchFamily="34" charset="-122"/>
                <a:cs typeface="微软雅黑" panose="020B0503020204020204" pitchFamily="34" charset="-122"/>
              </a:rPr>
              <a:t>D:</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个别企业劳动生产率的提高快于社会劳动生产率的提高</a:t>
            </a:r>
            <a:endParaRPr lang="zh-CN" altLang="en-US" sz="2800" dirty="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ransition spd="med"/>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559496" y="1988841"/>
            <a:ext cx="7584504" cy="2861310"/>
          </a:xfrm>
          <a:prstGeom prst="rect">
            <a:avLst/>
          </a:prstGeom>
        </p:spPr>
        <p:txBody>
          <a:bodyPr wrap="square">
            <a:spAutoFit/>
          </a:bodyPr>
          <a:lstStyle/>
          <a:p>
            <a:pPr algn="l">
              <a:lnSpc>
                <a:spcPct val="150000"/>
              </a:lnSpc>
            </a:pPr>
            <a:r>
              <a:rPr lang="en-US" altLang="zh-CN" sz="2400" dirty="0">
                <a:solidFill>
                  <a:srgbClr val="1F2D3D"/>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400" dirty="0">
                <a:solidFill>
                  <a:srgbClr val="1F2D3D"/>
                </a:solidFill>
                <a:latin typeface="微软雅黑" panose="020B0503020204020204" pitchFamily="34" charset="-122"/>
                <a:ea typeface="微软雅黑" panose="020B0503020204020204" pitchFamily="34" charset="-122"/>
                <a:cs typeface="微软雅黑" panose="020B0503020204020204" pitchFamily="34" charset="-122"/>
              </a:rPr>
              <a:t>货币转化为资本的决定性条件是在流通中购买到（</a:t>
            </a:r>
            <a:r>
              <a:rPr lang="en-US" altLang="zh-CN" sz="24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B</a:t>
            </a:r>
            <a:r>
              <a:rPr lang="zh-CN" altLang="en-US" sz="2400" dirty="0">
                <a:solidFill>
                  <a:srgbClr val="1F2D3D"/>
                </a:solidFill>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2400" dirty="0">
              <a:solidFill>
                <a:srgbClr val="1F2D3D"/>
              </a:solidFill>
              <a:latin typeface="微软雅黑" panose="020B0503020204020204" pitchFamily="34" charset="-122"/>
              <a:ea typeface="微软雅黑" panose="020B0503020204020204" pitchFamily="34" charset="-122"/>
              <a:cs typeface="微软雅黑" panose="020B0503020204020204" pitchFamily="34" charset="-122"/>
            </a:endParaRPr>
          </a:p>
          <a:p>
            <a:pPr algn="l">
              <a:lnSpc>
                <a:spcPct val="150000"/>
              </a:lnSpc>
            </a:pPr>
            <a:r>
              <a:rPr lang="en-US" altLang="zh-CN" sz="2400" dirty="0">
                <a:solidFill>
                  <a:srgbClr val="1F2D3D"/>
                </a:solidFill>
                <a:latin typeface="微软雅黑" panose="020B0503020204020204" pitchFamily="34" charset="-122"/>
                <a:ea typeface="微软雅黑" panose="020B0503020204020204" pitchFamily="34" charset="-122"/>
                <a:cs typeface="微软雅黑" panose="020B0503020204020204" pitchFamily="34" charset="-122"/>
              </a:rPr>
              <a:t>A.</a:t>
            </a:r>
            <a:r>
              <a:rPr lang="zh-CN" altLang="en-US" sz="2400" dirty="0">
                <a:solidFill>
                  <a:srgbClr val="1F2D3D"/>
                </a:solidFill>
                <a:latin typeface="微软雅黑" panose="020B0503020204020204" pitchFamily="34" charset="-122"/>
                <a:ea typeface="微软雅黑" panose="020B0503020204020204" pitchFamily="34" charset="-122"/>
                <a:cs typeface="微软雅黑" panose="020B0503020204020204" pitchFamily="34" charset="-122"/>
              </a:rPr>
              <a:t>生产资料  </a:t>
            </a:r>
            <a:endParaRPr lang="zh-CN" altLang="en-US" sz="2400" dirty="0">
              <a:solidFill>
                <a:srgbClr val="1F2D3D"/>
              </a:solidFill>
              <a:latin typeface="微软雅黑" panose="020B0503020204020204" pitchFamily="34" charset="-122"/>
              <a:ea typeface="微软雅黑" panose="020B0503020204020204" pitchFamily="34" charset="-122"/>
              <a:cs typeface="微软雅黑" panose="020B0503020204020204" pitchFamily="34" charset="-122"/>
            </a:endParaRPr>
          </a:p>
          <a:p>
            <a:pPr algn="l">
              <a:lnSpc>
                <a:spcPct val="150000"/>
              </a:lnSpc>
            </a:pPr>
            <a:r>
              <a:rPr lang="en-US" altLang="zh-CN" sz="2400" dirty="0">
                <a:solidFill>
                  <a:srgbClr val="1F2D3D"/>
                </a:solidFill>
                <a:latin typeface="微软雅黑" panose="020B0503020204020204" pitchFamily="34" charset="-122"/>
                <a:ea typeface="微软雅黑" panose="020B0503020204020204" pitchFamily="34" charset="-122"/>
                <a:cs typeface="微软雅黑" panose="020B0503020204020204" pitchFamily="34" charset="-122"/>
              </a:rPr>
              <a:t>B.</a:t>
            </a:r>
            <a:r>
              <a:rPr lang="zh-CN" altLang="en-US" sz="2400" dirty="0">
                <a:solidFill>
                  <a:srgbClr val="1F2D3D"/>
                </a:solidFill>
                <a:latin typeface="微软雅黑" panose="020B0503020204020204" pitchFamily="34" charset="-122"/>
                <a:ea typeface="微软雅黑" panose="020B0503020204020204" pitchFamily="34" charset="-122"/>
                <a:cs typeface="微软雅黑" panose="020B0503020204020204" pitchFamily="34" charset="-122"/>
              </a:rPr>
              <a:t>劳动力</a:t>
            </a:r>
            <a:endParaRPr lang="zh-CN" altLang="en-US" sz="2400" dirty="0">
              <a:solidFill>
                <a:srgbClr val="1F2D3D"/>
              </a:solidFill>
              <a:latin typeface="微软雅黑" panose="020B0503020204020204" pitchFamily="34" charset="-122"/>
              <a:ea typeface="微软雅黑" panose="020B0503020204020204" pitchFamily="34" charset="-122"/>
              <a:cs typeface="微软雅黑" panose="020B0503020204020204" pitchFamily="34" charset="-122"/>
            </a:endParaRPr>
          </a:p>
          <a:p>
            <a:pPr algn="l">
              <a:lnSpc>
                <a:spcPct val="150000"/>
              </a:lnSpc>
            </a:pPr>
            <a:r>
              <a:rPr lang="en-US" altLang="zh-CN" sz="2400" dirty="0">
                <a:solidFill>
                  <a:srgbClr val="1F2D3D"/>
                </a:solidFill>
                <a:latin typeface="微软雅黑" panose="020B0503020204020204" pitchFamily="34" charset="-122"/>
                <a:ea typeface="微软雅黑" panose="020B0503020204020204" pitchFamily="34" charset="-122"/>
                <a:cs typeface="微软雅黑" panose="020B0503020204020204" pitchFamily="34" charset="-122"/>
              </a:rPr>
              <a:t>C.</a:t>
            </a:r>
            <a:r>
              <a:rPr lang="zh-CN" altLang="en-US" sz="2400" dirty="0">
                <a:solidFill>
                  <a:srgbClr val="1F2D3D"/>
                </a:solidFill>
                <a:latin typeface="微软雅黑" panose="020B0503020204020204" pitchFamily="34" charset="-122"/>
                <a:ea typeface="微软雅黑" panose="020B0503020204020204" pitchFamily="34" charset="-122"/>
                <a:cs typeface="微软雅黑" panose="020B0503020204020204" pitchFamily="34" charset="-122"/>
              </a:rPr>
              <a:t>劳动资料 </a:t>
            </a:r>
            <a:endParaRPr lang="zh-CN" altLang="en-US" sz="2400" dirty="0">
              <a:solidFill>
                <a:srgbClr val="1F2D3D"/>
              </a:solidFill>
              <a:latin typeface="微软雅黑" panose="020B0503020204020204" pitchFamily="34" charset="-122"/>
              <a:ea typeface="微软雅黑" panose="020B0503020204020204" pitchFamily="34" charset="-122"/>
              <a:cs typeface="微软雅黑" panose="020B0503020204020204" pitchFamily="34" charset="-122"/>
            </a:endParaRPr>
          </a:p>
          <a:p>
            <a:pPr algn="l">
              <a:lnSpc>
                <a:spcPct val="150000"/>
              </a:lnSpc>
            </a:pPr>
            <a:r>
              <a:rPr lang="en-US" altLang="zh-CN" sz="2400" dirty="0">
                <a:solidFill>
                  <a:srgbClr val="1F2D3D"/>
                </a:solidFill>
                <a:latin typeface="微软雅黑" panose="020B0503020204020204" pitchFamily="34" charset="-122"/>
                <a:ea typeface="微软雅黑" panose="020B0503020204020204" pitchFamily="34" charset="-122"/>
                <a:cs typeface="微软雅黑" panose="020B0503020204020204" pitchFamily="34" charset="-122"/>
              </a:rPr>
              <a:t>D.</a:t>
            </a:r>
            <a:r>
              <a:rPr lang="zh-CN" altLang="en-US" sz="2400" dirty="0">
                <a:solidFill>
                  <a:srgbClr val="1F2D3D"/>
                </a:solidFill>
                <a:latin typeface="微软雅黑" panose="020B0503020204020204" pitchFamily="34" charset="-122"/>
                <a:ea typeface="微软雅黑" panose="020B0503020204020204" pitchFamily="34" charset="-122"/>
                <a:cs typeface="微软雅黑" panose="020B0503020204020204" pitchFamily="34" charset="-122"/>
              </a:rPr>
              <a:t>劳动对象</a:t>
            </a:r>
            <a:endParaRPr lang="zh-CN" altLang="en-US" sz="2400" dirty="0">
              <a:solidFill>
                <a:srgbClr val="1F2D3D"/>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ransition spd="med"/>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559496" y="1700808"/>
            <a:ext cx="7584504" cy="4615815"/>
          </a:xfrm>
          <a:prstGeom prst="rect">
            <a:avLst/>
          </a:prstGeom>
        </p:spPr>
        <p:txBody>
          <a:bodyPr wrap="square">
            <a:spAutoFit/>
          </a:bodyPr>
          <a:lstStyle/>
          <a:p>
            <a:pPr algn="l">
              <a:lnSpc>
                <a:spcPct val="150000"/>
              </a:lnSpc>
            </a:pPr>
            <a:r>
              <a:rPr lang="en-US" altLang="zh-CN" sz="2800"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劳动过程和价值增殖过程的统一是（ </a:t>
            </a:r>
            <a:r>
              <a:rPr lang="en-US" altLang="zh-CN" sz="28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A</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）的生产过程</a:t>
            </a:r>
            <a:endParaRPr lang="zh-CN" altLang="en-US" sz="2800" dirty="0">
              <a:latin typeface="微软雅黑" panose="020B0503020204020204" pitchFamily="34" charset="-122"/>
              <a:ea typeface="微软雅黑" panose="020B0503020204020204" pitchFamily="34" charset="-122"/>
              <a:cs typeface="微软雅黑" panose="020B0503020204020204" pitchFamily="34" charset="-122"/>
            </a:endParaRPr>
          </a:p>
          <a:p>
            <a:pPr algn="l">
              <a:lnSpc>
                <a:spcPct val="150000"/>
              </a:lnSpc>
            </a:pPr>
            <a:r>
              <a:rPr lang="zh-CN" altLang="en-US" sz="28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A:资本主义</a:t>
            </a:r>
            <a:endParaRPr lang="zh-CN" altLang="en-US" sz="2800" dirty="0">
              <a:latin typeface="微软雅黑" panose="020B0503020204020204" pitchFamily="34" charset="-122"/>
              <a:ea typeface="微软雅黑" panose="020B0503020204020204" pitchFamily="34" charset="-122"/>
              <a:cs typeface="微软雅黑" panose="020B0503020204020204" pitchFamily="34" charset="-122"/>
            </a:endParaRPr>
          </a:p>
          <a:p>
            <a:pPr algn="l">
              <a:lnSpc>
                <a:spcPct val="150000"/>
              </a:lnSpc>
            </a:pP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B:资产阶级                                                                                                                                                   </a:t>
            </a:r>
            <a:endParaRPr lang="zh-CN" altLang="en-US" sz="2800" dirty="0">
              <a:latin typeface="微软雅黑" panose="020B0503020204020204" pitchFamily="34" charset="-122"/>
              <a:ea typeface="微软雅黑" panose="020B0503020204020204" pitchFamily="34" charset="-122"/>
              <a:cs typeface="微软雅黑" panose="020B0503020204020204" pitchFamily="34" charset="-122"/>
            </a:endParaRPr>
          </a:p>
          <a:p>
            <a:pPr algn="l">
              <a:lnSpc>
                <a:spcPct val="150000"/>
              </a:lnSpc>
            </a:pP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C:金融资本</a:t>
            </a:r>
            <a:endParaRPr lang="zh-CN" altLang="en-US" sz="2800" dirty="0">
              <a:latin typeface="微软雅黑" panose="020B0503020204020204" pitchFamily="34" charset="-122"/>
              <a:ea typeface="微软雅黑" panose="020B0503020204020204" pitchFamily="34" charset="-122"/>
              <a:cs typeface="微软雅黑" panose="020B0503020204020204" pitchFamily="34" charset="-122"/>
            </a:endParaRPr>
          </a:p>
          <a:p>
            <a:pPr algn="l">
              <a:lnSpc>
                <a:spcPct val="150000"/>
              </a:lnSpc>
            </a:pP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D:社会主义</a:t>
            </a:r>
            <a:endParaRPr lang="zh-CN" altLang="en-US" sz="2800" dirty="0">
              <a:latin typeface="微软雅黑" panose="020B0503020204020204" pitchFamily="34" charset="-122"/>
              <a:ea typeface="微软雅黑" panose="020B0503020204020204" pitchFamily="34" charset="-122"/>
              <a:cs typeface="微软雅黑" panose="020B0503020204020204" pitchFamily="34" charset="-122"/>
            </a:endParaRPr>
          </a:p>
          <a:p>
            <a:pPr algn="l">
              <a:lnSpc>
                <a:spcPct val="150000"/>
              </a:lnSpc>
            </a:pPr>
            <a:endParaRPr lang="zh-CN" altLang="en-US" sz="2800" dirty="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ransition spd="med"/>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559496" y="1844825"/>
            <a:ext cx="7584504" cy="3322955"/>
          </a:xfrm>
          <a:prstGeom prst="rect">
            <a:avLst/>
          </a:prstGeom>
        </p:spPr>
        <p:txBody>
          <a:bodyPr wrap="square">
            <a:spAutoFit/>
          </a:bodyPr>
          <a:lstStyle/>
          <a:p>
            <a:pPr algn="l">
              <a:lnSpc>
                <a:spcPct val="150000"/>
              </a:lnSpc>
            </a:pPr>
            <a:r>
              <a:rPr lang="en-US" altLang="zh-CN" sz="2800" dirty="0">
                <a:latin typeface="微软雅黑" panose="020B0503020204020204" pitchFamily="34" charset="-122"/>
                <a:ea typeface="微软雅黑" panose="020B0503020204020204" pitchFamily="34" charset="-122"/>
                <a:cs typeface="微软雅黑" panose="020B0503020204020204" pitchFamily="34" charset="-122"/>
              </a:rPr>
              <a:t>##</a:t>
            </a:r>
            <a:r>
              <a:rPr sz="2800" dirty="0">
                <a:latin typeface="微软雅黑" panose="020B0503020204020204" pitchFamily="34" charset="-122"/>
                <a:ea typeface="微软雅黑" panose="020B0503020204020204" pitchFamily="34" charset="-122"/>
                <a:cs typeface="微软雅黑" panose="020B0503020204020204" pitchFamily="34" charset="-122"/>
              </a:rPr>
              <a:t>劳动力商品使用价值的特殊性是（ ）</a:t>
            </a:r>
            <a:endParaRPr sz="2800" dirty="0">
              <a:latin typeface="微软雅黑" panose="020B0503020204020204" pitchFamily="34" charset="-122"/>
              <a:ea typeface="微软雅黑" panose="020B0503020204020204" pitchFamily="34" charset="-122"/>
              <a:cs typeface="微软雅黑" panose="020B0503020204020204" pitchFamily="34" charset="-122"/>
            </a:endParaRPr>
          </a:p>
          <a:p>
            <a:pPr algn="l">
              <a:lnSpc>
                <a:spcPct val="150000"/>
              </a:lnSpc>
            </a:pPr>
            <a:r>
              <a:rPr sz="2800" dirty="0">
                <a:latin typeface="微软雅黑" panose="020B0503020204020204" pitchFamily="34" charset="-122"/>
                <a:ea typeface="微软雅黑" panose="020B0503020204020204" pitchFamily="34" charset="-122"/>
                <a:cs typeface="微软雅黑" panose="020B0503020204020204" pitchFamily="34" charset="-122"/>
              </a:rPr>
              <a:t>A:能生产出具有使用价值的物品</a:t>
            </a:r>
            <a:endParaRPr sz="2800" dirty="0">
              <a:latin typeface="微软雅黑" panose="020B0503020204020204" pitchFamily="34" charset="-122"/>
              <a:ea typeface="微软雅黑" panose="020B0503020204020204" pitchFamily="34" charset="-122"/>
              <a:cs typeface="微软雅黑" panose="020B0503020204020204" pitchFamily="34" charset="-122"/>
            </a:endParaRPr>
          </a:p>
          <a:p>
            <a:pPr algn="l">
              <a:lnSpc>
                <a:spcPct val="150000"/>
              </a:lnSpc>
            </a:pPr>
            <a:r>
              <a:rPr sz="2800" dirty="0">
                <a:latin typeface="微软雅黑" panose="020B0503020204020204" pitchFamily="34" charset="-122"/>
                <a:ea typeface="微软雅黑" panose="020B0503020204020204" pitchFamily="34" charset="-122"/>
                <a:cs typeface="微软雅黑" panose="020B0503020204020204" pitchFamily="34" charset="-122"/>
              </a:rPr>
              <a:t>B:能生产出具有价值的商品 </a:t>
            </a:r>
            <a:endParaRPr sz="2800" dirty="0">
              <a:latin typeface="微软雅黑" panose="020B0503020204020204" pitchFamily="34" charset="-122"/>
              <a:ea typeface="微软雅黑" panose="020B0503020204020204" pitchFamily="34" charset="-122"/>
              <a:cs typeface="微软雅黑" panose="020B0503020204020204" pitchFamily="34" charset="-122"/>
            </a:endParaRPr>
          </a:p>
          <a:p>
            <a:pPr algn="l">
              <a:lnSpc>
                <a:spcPct val="150000"/>
              </a:lnSpc>
            </a:pPr>
            <a:r>
              <a:rPr sz="2800" dirty="0">
                <a:latin typeface="微软雅黑" panose="020B0503020204020204" pitchFamily="34" charset="-122"/>
                <a:ea typeface="微软雅黑" panose="020B0503020204020204" pitchFamily="34" charset="-122"/>
                <a:cs typeface="微软雅黑" panose="020B0503020204020204" pitchFamily="34" charset="-122"/>
              </a:rPr>
              <a:t>C:仅能生产出自身价值 </a:t>
            </a:r>
            <a:endParaRPr sz="2800" dirty="0">
              <a:latin typeface="微软雅黑" panose="020B0503020204020204" pitchFamily="34" charset="-122"/>
              <a:ea typeface="微软雅黑" panose="020B0503020204020204" pitchFamily="34" charset="-122"/>
              <a:cs typeface="微软雅黑" panose="020B0503020204020204" pitchFamily="34" charset="-122"/>
            </a:endParaRPr>
          </a:p>
          <a:p>
            <a:pPr algn="l">
              <a:lnSpc>
                <a:spcPct val="150000"/>
              </a:lnSpc>
            </a:pPr>
            <a:r>
              <a:rPr sz="28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D:能生产出大于自身价值的价值</a:t>
            </a:r>
            <a:endParaRPr sz="28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ransition spd="med"/>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559496" y="1700808"/>
            <a:ext cx="7584504" cy="3322955"/>
          </a:xfrm>
          <a:prstGeom prst="rect">
            <a:avLst/>
          </a:prstGeom>
        </p:spPr>
        <p:txBody>
          <a:bodyPr wrap="square">
            <a:spAutoFit/>
          </a:bodyPr>
          <a:lstStyle/>
          <a:p>
            <a:pPr algn="l">
              <a:lnSpc>
                <a:spcPct val="150000"/>
              </a:lnSpc>
            </a:pPr>
            <a:r>
              <a:rPr lang="en-US" altLang="zh-CN" sz="2800"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资本主义生产过程是（ </a:t>
            </a:r>
            <a:r>
              <a:rPr lang="en-US" altLang="zh-CN" sz="28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B</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2800" dirty="0">
              <a:latin typeface="微软雅黑" panose="020B0503020204020204" pitchFamily="34" charset="-122"/>
              <a:ea typeface="微软雅黑" panose="020B0503020204020204" pitchFamily="34" charset="-122"/>
              <a:cs typeface="微软雅黑" panose="020B0503020204020204" pitchFamily="34" charset="-122"/>
            </a:endParaRPr>
          </a:p>
          <a:p>
            <a:pPr algn="l">
              <a:lnSpc>
                <a:spcPct val="150000"/>
              </a:lnSpc>
            </a:pP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A:劳动过程和价值形成过程的统一</a:t>
            </a:r>
            <a:r>
              <a:rPr lang="en-US" altLang="zh-CN" sz="2800"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否</a:t>
            </a:r>
            <a:r>
              <a:rPr lang="en-US" altLang="zh-CN" sz="2800" dirty="0">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2800" dirty="0">
              <a:latin typeface="微软雅黑" panose="020B0503020204020204" pitchFamily="34" charset="-122"/>
              <a:ea typeface="微软雅黑" panose="020B0503020204020204" pitchFamily="34" charset="-122"/>
              <a:cs typeface="微软雅黑" panose="020B0503020204020204" pitchFamily="34" charset="-122"/>
            </a:endParaRPr>
          </a:p>
          <a:p>
            <a:pPr algn="l">
              <a:lnSpc>
                <a:spcPct val="150000"/>
              </a:lnSpc>
            </a:pPr>
            <a:r>
              <a:rPr lang="zh-CN" altLang="en-US" sz="28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B:劳动过程和价值增殖过程的统一</a:t>
            </a:r>
            <a:endParaRPr lang="zh-CN" altLang="en-US" sz="2800" dirty="0">
              <a:latin typeface="微软雅黑" panose="020B0503020204020204" pitchFamily="34" charset="-122"/>
              <a:ea typeface="微软雅黑" panose="020B0503020204020204" pitchFamily="34" charset="-122"/>
              <a:cs typeface="微软雅黑" panose="020B0503020204020204" pitchFamily="34" charset="-122"/>
            </a:endParaRPr>
          </a:p>
          <a:p>
            <a:pPr algn="l">
              <a:lnSpc>
                <a:spcPct val="150000"/>
              </a:lnSpc>
            </a:pP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C:劳动过程和创造新价值过程的统一</a:t>
            </a:r>
            <a:endParaRPr lang="zh-CN" altLang="en-US" sz="2800" dirty="0">
              <a:latin typeface="微软雅黑" panose="020B0503020204020204" pitchFamily="34" charset="-122"/>
              <a:ea typeface="微软雅黑" panose="020B0503020204020204" pitchFamily="34" charset="-122"/>
              <a:cs typeface="微软雅黑" panose="020B0503020204020204" pitchFamily="34" charset="-122"/>
            </a:endParaRPr>
          </a:p>
          <a:p>
            <a:pPr algn="l">
              <a:lnSpc>
                <a:spcPct val="150000"/>
              </a:lnSpc>
            </a:pP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D:劳动过程和转移旧价值过程的统一</a:t>
            </a:r>
            <a:endParaRPr lang="zh-CN" altLang="en-US" sz="2800" dirty="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ransition spd="med"/>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559496" y="1700808"/>
            <a:ext cx="7584504" cy="3969385"/>
          </a:xfrm>
          <a:prstGeom prst="rect">
            <a:avLst/>
          </a:prstGeom>
        </p:spPr>
        <p:txBody>
          <a:bodyPr wrap="square">
            <a:spAutoFit/>
          </a:bodyPr>
          <a:lstStyle/>
          <a:p>
            <a:pPr algn="l">
              <a:lnSpc>
                <a:spcPct val="150000"/>
              </a:lnSpc>
            </a:pPr>
            <a:r>
              <a:rPr lang="en-US" altLang="zh-CN" sz="2800" dirty="0">
                <a:latin typeface="微软雅黑" panose="020B0503020204020204" pitchFamily="34" charset="-122"/>
                <a:ea typeface="微软雅黑" panose="020B0503020204020204" pitchFamily="34" charset="-122"/>
                <a:cs typeface="微软雅黑" panose="020B0503020204020204" pitchFamily="34" charset="-122"/>
              </a:rPr>
              <a:t>##</a:t>
            </a:r>
            <a:r>
              <a:rPr sz="2800" dirty="0">
                <a:latin typeface="微软雅黑" panose="020B0503020204020204" pitchFamily="34" charset="-122"/>
                <a:ea typeface="微软雅黑" panose="020B0503020204020204" pitchFamily="34" charset="-122"/>
                <a:cs typeface="微软雅黑" panose="020B0503020204020204" pitchFamily="34" charset="-122"/>
              </a:rPr>
              <a:t>根据资本不同部分在剩余价值生产中的不同作用，可以把全部资本划分为（ ）</a:t>
            </a:r>
            <a:endParaRPr sz="2800" dirty="0">
              <a:latin typeface="微软雅黑" panose="020B0503020204020204" pitchFamily="34" charset="-122"/>
              <a:ea typeface="微软雅黑" panose="020B0503020204020204" pitchFamily="34" charset="-122"/>
              <a:cs typeface="微软雅黑" panose="020B0503020204020204" pitchFamily="34" charset="-122"/>
            </a:endParaRPr>
          </a:p>
          <a:p>
            <a:pPr algn="l">
              <a:lnSpc>
                <a:spcPct val="150000"/>
              </a:lnSpc>
            </a:pPr>
            <a:r>
              <a:rPr sz="2800" dirty="0">
                <a:latin typeface="微软雅黑" panose="020B0503020204020204" pitchFamily="34" charset="-122"/>
                <a:ea typeface="微软雅黑" panose="020B0503020204020204" pitchFamily="34" charset="-122"/>
                <a:cs typeface="微软雅黑" panose="020B0503020204020204" pitchFamily="34" charset="-122"/>
              </a:rPr>
              <a:t>A:生产资本与商业资本</a:t>
            </a:r>
            <a:endParaRPr sz="2800" dirty="0">
              <a:latin typeface="微软雅黑" panose="020B0503020204020204" pitchFamily="34" charset="-122"/>
              <a:ea typeface="微软雅黑" panose="020B0503020204020204" pitchFamily="34" charset="-122"/>
              <a:cs typeface="微软雅黑" panose="020B0503020204020204" pitchFamily="34" charset="-122"/>
            </a:endParaRPr>
          </a:p>
          <a:p>
            <a:pPr algn="l">
              <a:lnSpc>
                <a:spcPct val="150000"/>
              </a:lnSpc>
            </a:pPr>
            <a:r>
              <a:rPr sz="2800" dirty="0">
                <a:latin typeface="微软雅黑" panose="020B0503020204020204" pitchFamily="34" charset="-122"/>
                <a:ea typeface="微软雅黑" panose="020B0503020204020204" pitchFamily="34" charset="-122"/>
                <a:cs typeface="微软雅黑" panose="020B0503020204020204" pitchFamily="34" charset="-122"/>
              </a:rPr>
              <a:t>B:职能资本与货币资本</a:t>
            </a:r>
            <a:endParaRPr sz="2800" dirty="0">
              <a:latin typeface="微软雅黑" panose="020B0503020204020204" pitchFamily="34" charset="-122"/>
              <a:ea typeface="微软雅黑" panose="020B0503020204020204" pitchFamily="34" charset="-122"/>
              <a:cs typeface="微软雅黑" panose="020B0503020204020204" pitchFamily="34" charset="-122"/>
            </a:endParaRPr>
          </a:p>
          <a:p>
            <a:pPr algn="l">
              <a:lnSpc>
                <a:spcPct val="150000"/>
              </a:lnSpc>
            </a:pPr>
            <a:r>
              <a:rPr sz="28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C:不变资本和可变资本</a:t>
            </a:r>
            <a:endParaRPr sz="2800" dirty="0">
              <a:latin typeface="微软雅黑" panose="020B0503020204020204" pitchFamily="34" charset="-122"/>
              <a:ea typeface="微软雅黑" panose="020B0503020204020204" pitchFamily="34" charset="-122"/>
              <a:cs typeface="微软雅黑" panose="020B0503020204020204" pitchFamily="34" charset="-122"/>
            </a:endParaRPr>
          </a:p>
          <a:p>
            <a:pPr algn="l">
              <a:lnSpc>
                <a:spcPct val="150000"/>
              </a:lnSpc>
            </a:pPr>
            <a:r>
              <a:rPr sz="2800" dirty="0">
                <a:latin typeface="微软雅黑" panose="020B0503020204020204" pitchFamily="34" charset="-122"/>
                <a:ea typeface="微软雅黑" panose="020B0503020204020204" pitchFamily="34" charset="-122"/>
                <a:cs typeface="微软雅黑" panose="020B0503020204020204" pitchFamily="34" charset="-122"/>
              </a:rPr>
              <a:t>D:固定资本和流动资本</a:t>
            </a:r>
            <a:endParaRPr sz="2800" dirty="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ransition spd="med"/>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559560" y="1772920"/>
            <a:ext cx="7240905" cy="3322955"/>
          </a:xfrm>
          <a:prstGeom prst="rect">
            <a:avLst/>
          </a:prstGeom>
        </p:spPr>
        <p:txBody>
          <a:bodyPr wrap="square">
            <a:spAutoFit/>
          </a:bodyPr>
          <a:lstStyle/>
          <a:p>
            <a:pPr algn="l">
              <a:lnSpc>
                <a:spcPct val="150000"/>
              </a:lnSpc>
            </a:pPr>
            <a:r>
              <a:rPr lang="en-US" altLang="zh-CN" sz="2800" dirty="0">
                <a:latin typeface="微软雅黑" panose="020B0503020204020204" pitchFamily="34" charset="-122"/>
                <a:ea typeface="微软雅黑" panose="020B0503020204020204" pitchFamily="34" charset="-122"/>
                <a:cs typeface="微软雅黑" panose="020B0503020204020204" pitchFamily="34" charset="-122"/>
              </a:rPr>
              <a:t>##</a:t>
            </a:r>
            <a:r>
              <a:rPr sz="2800" dirty="0">
                <a:latin typeface="微软雅黑" panose="020B0503020204020204" pitchFamily="34" charset="-122"/>
                <a:ea typeface="微软雅黑" panose="020B0503020204020204" pitchFamily="34" charset="-122"/>
                <a:cs typeface="微软雅黑" panose="020B0503020204020204" pitchFamily="34" charset="-122"/>
              </a:rPr>
              <a:t>剩余价值的唯一源泉是（ ）</a:t>
            </a:r>
            <a:endParaRPr sz="2800" dirty="0">
              <a:latin typeface="微软雅黑" panose="020B0503020204020204" pitchFamily="34" charset="-122"/>
              <a:ea typeface="微软雅黑" panose="020B0503020204020204" pitchFamily="34" charset="-122"/>
              <a:cs typeface="微软雅黑" panose="020B0503020204020204" pitchFamily="34" charset="-122"/>
            </a:endParaRPr>
          </a:p>
          <a:p>
            <a:pPr algn="l">
              <a:lnSpc>
                <a:spcPct val="150000"/>
              </a:lnSpc>
            </a:pPr>
            <a:r>
              <a:rPr sz="2800" dirty="0">
                <a:latin typeface="微软雅黑" panose="020B0503020204020204" pitchFamily="34" charset="-122"/>
                <a:ea typeface="微软雅黑" panose="020B0503020204020204" pitchFamily="34" charset="-122"/>
                <a:cs typeface="微软雅黑" panose="020B0503020204020204" pitchFamily="34" charset="-122"/>
              </a:rPr>
              <a:t>A:全部预付资本</a:t>
            </a:r>
            <a:endParaRPr sz="2800" dirty="0">
              <a:latin typeface="微软雅黑" panose="020B0503020204020204" pitchFamily="34" charset="-122"/>
              <a:ea typeface="微软雅黑" panose="020B0503020204020204" pitchFamily="34" charset="-122"/>
              <a:cs typeface="微软雅黑" panose="020B0503020204020204" pitchFamily="34" charset="-122"/>
            </a:endParaRPr>
          </a:p>
          <a:p>
            <a:pPr algn="l">
              <a:lnSpc>
                <a:spcPct val="150000"/>
              </a:lnSpc>
            </a:pPr>
            <a:r>
              <a:rPr sz="28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B:可变资本</a:t>
            </a:r>
            <a:endParaRPr sz="2800" dirty="0">
              <a:latin typeface="微软雅黑" panose="020B0503020204020204" pitchFamily="34" charset="-122"/>
              <a:ea typeface="微软雅黑" panose="020B0503020204020204" pitchFamily="34" charset="-122"/>
              <a:cs typeface="微软雅黑" panose="020B0503020204020204" pitchFamily="34" charset="-122"/>
            </a:endParaRPr>
          </a:p>
          <a:p>
            <a:pPr algn="l">
              <a:lnSpc>
                <a:spcPct val="150000"/>
              </a:lnSpc>
            </a:pPr>
            <a:r>
              <a:rPr sz="2800" dirty="0">
                <a:latin typeface="微软雅黑" panose="020B0503020204020204" pitchFamily="34" charset="-122"/>
                <a:ea typeface="微软雅黑" panose="020B0503020204020204" pitchFamily="34" charset="-122"/>
                <a:cs typeface="微软雅黑" panose="020B0503020204020204" pitchFamily="34" charset="-122"/>
              </a:rPr>
              <a:t>C:不变资本</a:t>
            </a:r>
            <a:endParaRPr sz="2800" dirty="0">
              <a:latin typeface="微软雅黑" panose="020B0503020204020204" pitchFamily="34" charset="-122"/>
              <a:ea typeface="微软雅黑" panose="020B0503020204020204" pitchFamily="34" charset="-122"/>
              <a:cs typeface="微软雅黑" panose="020B0503020204020204" pitchFamily="34" charset="-122"/>
            </a:endParaRPr>
          </a:p>
          <a:p>
            <a:pPr algn="l">
              <a:lnSpc>
                <a:spcPct val="150000"/>
              </a:lnSpc>
            </a:pPr>
            <a:r>
              <a:rPr sz="2800" dirty="0">
                <a:latin typeface="微软雅黑" panose="020B0503020204020204" pitchFamily="34" charset="-122"/>
                <a:ea typeface="微软雅黑" panose="020B0503020204020204" pitchFamily="34" charset="-122"/>
                <a:cs typeface="微软雅黑" panose="020B0503020204020204" pitchFamily="34" charset="-122"/>
              </a:rPr>
              <a:t>D:生产资料</a:t>
            </a:r>
            <a:endParaRPr sz="2800" dirty="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ransition spd="med"/>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第三章：人类社会及其发展规律"/>
          <p:cNvSpPr txBox="1"/>
          <p:nvPr/>
        </p:nvSpPr>
        <p:spPr>
          <a:xfrm>
            <a:off x="2696233" y="962154"/>
            <a:ext cx="6495368" cy="824585"/>
          </a:xfrm>
          <a:prstGeom prst="rect">
            <a:avLst/>
          </a:prstGeom>
          <a:ln w="12700">
            <a:miter lim="400000"/>
          </a:ln>
        </p:spPr>
        <p:txBody>
          <a:bodyPr wrap="none" lIns="25400" tIns="25400" rIns="25400" bIns="25400" anchor="ctr">
            <a:spAutoFit/>
          </a:bodyPr>
          <a:lstStyle>
            <a:lvl1pPr algn="l">
              <a:lnSpc>
                <a:spcPct val="150000"/>
              </a:lnSpc>
              <a:defRPr sz="6700">
                <a:latin typeface="Helvetica"/>
                <a:ea typeface="Helvetica"/>
                <a:cs typeface="Helvetica"/>
                <a:sym typeface="Helvetica"/>
              </a:defRPr>
            </a:lvl1pPr>
          </a:lstStyle>
          <a:p>
            <a:r>
              <a:rPr sz="3350" dirty="0" smtClean="0">
                <a:latin typeface="微软雅黑" panose="020B0503020204020204" pitchFamily="34" charset="-122"/>
                <a:ea typeface="微软雅黑" panose="020B0503020204020204" pitchFamily="34" charset="-122"/>
                <a:cs typeface="微软雅黑" panose="020B0503020204020204" pitchFamily="34" charset="-122"/>
              </a:rPr>
              <a:t>第</a:t>
            </a:r>
            <a:r>
              <a:rPr lang="zh-CN" altLang="en-US" sz="3350" dirty="0" smtClean="0">
                <a:latin typeface="微软雅黑" panose="020B0503020204020204" pitchFamily="34" charset="-122"/>
                <a:ea typeface="微软雅黑" panose="020B0503020204020204" pitchFamily="34" charset="-122"/>
                <a:cs typeface="微软雅黑" panose="020B0503020204020204" pitchFamily="34" charset="-122"/>
              </a:rPr>
              <a:t>四</a:t>
            </a:r>
            <a:r>
              <a:rPr sz="3350" dirty="0" smtClean="0">
                <a:latin typeface="微软雅黑" panose="020B0503020204020204" pitchFamily="34" charset="-122"/>
                <a:ea typeface="微软雅黑" panose="020B0503020204020204" pitchFamily="34" charset="-122"/>
                <a:cs typeface="微软雅黑" panose="020B0503020204020204" pitchFamily="34" charset="-122"/>
              </a:rPr>
              <a:t>章：</a:t>
            </a:r>
            <a:r>
              <a:rPr lang="zh-CN" altLang="en-US" sz="3350" dirty="0" smtClean="0">
                <a:latin typeface="微软雅黑" panose="020B0503020204020204" pitchFamily="34" charset="-122"/>
                <a:ea typeface="微软雅黑" panose="020B0503020204020204" pitchFamily="34" charset="-122"/>
                <a:cs typeface="微软雅黑" panose="020B0503020204020204" pitchFamily="34" charset="-122"/>
              </a:rPr>
              <a:t>资本主义的形成及其本质</a:t>
            </a:r>
            <a:endParaRPr sz="335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48" name="社会基本矛盾及其运动规律"/>
          <p:cNvSpPr txBox="1"/>
          <p:nvPr/>
        </p:nvSpPr>
        <p:spPr>
          <a:xfrm>
            <a:off x="4113945" y="2293250"/>
            <a:ext cx="2699457" cy="505267"/>
          </a:xfrm>
          <a:prstGeom prst="rect">
            <a:avLst/>
          </a:prstGeom>
          <a:solidFill>
            <a:schemeClr val="bg1">
              <a:lumMod val="85000"/>
            </a:schemeClr>
          </a:solidFill>
          <a:ln w="12700">
            <a:miter lim="400000"/>
          </a:ln>
        </p:spPr>
        <p:txBody>
          <a:bodyPr wrap="none" lIns="25400" tIns="25400" rIns="25400" bIns="25400" anchor="ctr">
            <a:spAutoFit/>
          </a:bodyPr>
          <a:lstStyle>
            <a:lvl1pPr>
              <a:defRPr sz="5900" b="0">
                <a:solidFill>
                  <a:srgbClr val="FFFFFF"/>
                </a:solidFill>
                <a:latin typeface="+mn-lt"/>
                <a:ea typeface="+mn-ea"/>
                <a:cs typeface="+mn-cs"/>
                <a:sym typeface="Helvetica Neue Medium"/>
              </a:defRPr>
            </a:lvl1pPr>
          </a:lstStyle>
          <a:p>
            <a:r>
              <a:rPr lang="zh-CN" altLang="en-US" sz="2950" dirty="0" smtClean="0">
                <a:latin typeface="微软雅黑" panose="020B0503020204020204" pitchFamily="34" charset="-122"/>
                <a:ea typeface="微软雅黑" panose="020B0503020204020204" pitchFamily="34" charset="-122"/>
                <a:cs typeface="微软雅黑" panose="020B0503020204020204" pitchFamily="34" charset="-122"/>
              </a:rPr>
              <a:t>资本主义的形成</a:t>
            </a:r>
            <a:endParaRPr sz="295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49" name="1"/>
          <p:cNvSpPr/>
          <p:nvPr/>
        </p:nvSpPr>
        <p:spPr>
          <a:xfrm>
            <a:off x="2895600" y="2228382"/>
            <a:ext cx="635000" cy="635001"/>
          </a:xfrm>
          <a:prstGeom prst="ellipse">
            <a:avLst/>
          </a:prstGeom>
          <a:solidFill>
            <a:schemeClr val="bg1">
              <a:lumMod val="85000"/>
            </a:schemeClr>
          </a:solidFill>
          <a:ln w="12700">
            <a:miter lim="400000"/>
          </a:ln>
        </p:spPr>
        <p:txBody>
          <a:bodyPr lIns="0" tIns="0" rIns="0" bIns="0" anchor="ctr"/>
          <a:lstStyle>
            <a:lvl1pPr>
              <a:defRPr sz="6000" b="0">
                <a:solidFill>
                  <a:srgbClr val="FFFFFF"/>
                </a:solidFill>
                <a:latin typeface="+mn-lt"/>
                <a:ea typeface="+mn-ea"/>
                <a:cs typeface="+mn-cs"/>
                <a:sym typeface="Helvetica Neue Medium"/>
              </a:defRPr>
            </a:lvl1pPr>
          </a:lstStyle>
          <a:p>
            <a:r>
              <a:rPr lang="zh-CN" altLang="en-US" sz="3000" dirty="0" smtClean="0">
                <a:latin typeface="微软雅黑" panose="020B0503020204020204" pitchFamily="34" charset="-122"/>
                <a:ea typeface="微软雅黑" panose="020B0503020204020204" pitchFamily="34" charset="-122"/>
                <a:cs typeface="微软雅黑" panose="020B0503020204020204" pitchFamily="34" charset="-122"/>
              </a:rPr>
              <a:t> </a:t>
            </a:r>
            <a:r>
              <a:rPr sz="3000" dirty="0" smtClean="0">
                <a:latin typeface="微软雅黑" panose="020B0503020204020204" pitchFamily="34" charset="-122"/>
                <a:ea typeface="微软雅黑" panose="020B0503020204020204" pitchFamily="34" charset="-122"/>
                <a:cs typeface="微软雅黑" panose="020B0503020204020204" pitchFamily="34" charset="-122"/>
              </a:rPr>
              <a:t>1</a:t>
            </a:r>
            <a:endParaRPr sz="30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50" name="2"/>
          <p:cNvSpPr/>
          <p:nvPr/>
        </p:nvSpPr>
        <p:spPr>
          <a:xfrm>
            <a:off x="2895600" y="3298496"/>
            <a:ext cx="635000" cy="635001"/>
          </a:xfrm>
          <a:prstGeom prst="ellipse">
            <a:avLst/>
          </a:prstGeom>
          <a:solidFill>
            <a:schemeClr val="bg1">
              <a:lumMod val="85000"/>
            </a:schemeClr>
          </a:solidFill>
          <a:ln w="12700">
            <a:miter lim="400000"/>
          </a:ln>
        </p:spPr>
        <p:txBody>
          <a:bodyPr lIns="0" tIns="0" rIns="0" bIns="0" anchor="ctr"/>
          <a:lstStyle>
            <a:lvl1pPr>
              <a:defRPr sz="6000" b="0">
                <a:solidFill>
                  <a:srgbClr val="FFFFFF"/>
                </a:solidFill>
                <a:latin typeface="+mn-lt"/>
                <a:ea typeface="+mn-ea"/>
                <a:cs typeface="+mn-cs"/>
                <a:sym typeface="Helvetica Neue Medium"/>
              </a:defRPr>
            </a:lvl1pPr>
          </a:lstStyle>
          <a:p>
            <a:r>
              <a:rPr lang="zh-CN" altLang="en-US" sz="3000" dirty="0" smtClean="0">
                <a:latin typeface="微软雅黑" panose="020B0503020204020204" pitchFamily="34" charset="-122"/>
                <a:ea typeface="微软雅黑" panose="020B0503020204020204" pitchFamily="34" charset="-122"/>
                <a:cs typeface="微软雅黑" panose="020B0503020204020204" pitchFamily="34" charset="-122"/>
              </a:rPr>
              <a:t> </a:t>
            </a:r>
            <a:r>
              <a:rPr sz="3000" dirty="0" smtClean="0">
                <a:latin typeface="微软雅黑" panose="020B0503020204020204" pitchFamily="34" charset="-122"/>
                <a:ea typeface="微软雅黑" panose="020B0503020204020204" pitchFamily="34" charset="-122"/>
                <a:cs typeface="微软雅黑" panose="020B0503020204020204" pitchFamily="34" charset="-122"/>
              </a:rPr>
              <a:t>2</a:t>
            </a:r>
            <a:endParaRPr sz="30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51" name="社会历史发展的动力"/>
          <p:cNvSpPr txBox="1"/>
          <p:nvPr/>
        </p:nvSpPr>
        <p:spPr>
          <a:xfrm>
            <a:off x="4100545" y="3363363"/>
            <a:ext cx="4969309" cy="505267"/>
          </a:xfrm>
          <a:prstGeom prst="rect">
            <a:avLst/>
          </a:prstGeom>
          <a:solidFill>
            <a:schemeClr val="bg1">
              <a:lumMod val="85000"/>
            </a:schemeClr>
          </a:solidFill>
          <a:ln w="12700">
            <a:miter lim="400000"/>
          </a:ln>
        </p:spPr>
        <p:txBody>
          <a:bodyPr wrap="none" lIns="25400" tIns="25400" rIns="25400" bIns="25400" anchor="ctr">
            <a:spAutoFit/>
          </a:bodyPr>
          <a:lstStyle>
            <a:lvl1pPr>
              <a:defRPr sz="5900" b="0">
                <a:solidFill>
                  <a:srgbClr val="FFFFFF"/>
                </a:solidFill>
                <a:latin typeface="+mn-lt"/>
                <a:ea typeface="+mn-ea"/>
                <a:cs typeface="+mn-cs"/>
                <a:sym typeface="Helvetica Neue Medium"/>
              </a:defRPr>
            </a:lvl1pPr>
          </a:lstStyle>
          <a:p>
            <a:r>
              <a:rPr lang="zh-CN" altLang="en-US" sz="2950" dirty="0" smtClean="0">
                <a:latin typeface="微软雅黑" panose="020B0503020204020204" pitchFamily="34" charset="-122"/>
                <a:ea typeface="微软雅黑" panose="020B0503020204020204" pitchFamily="34" charset="-122"/>
                <a:cs typeface="微软雅黑" panose="020B0503020204020204" pitchFamily="34" charset="-122"/>
              </a:rPr>
              <a:t>资本主义经济制度的本质特征</a:t>
            </a:r>
            <a:endParaRPr sz="295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52" name="3"/>
          <p:cNvSpPr/>
          <p:nvPr/>
        </p:nvSpPr>
        <p:spPr>
          <a:xfrm>
            <a:off x="2895600" y="4368610"/>
            <a:ext cx="635000" cy="635001"/>
          </a:xfrm>
          <a:prstGeom prst="ellipse">
            <a:avLst/>
          </a:prstGeom>
          <a:solidFill>
            <a:srgbClr val="C00000"/>
          </a:solidFill>
          <a:ln w="12700">
            <a:miter lim="400000"/>
          </a:ln>
        </p:spPr>
        <p:txBody>
          <a:bodyPr lIns="0" tIns="0" rIns="0" bIns="0" anchor="ctr"/>
          <a:lstStyle>
            <a:lvl1pPr>
              <a:defRPr sz="6000" b="0">
                <a:solidFill>
                  <a:srgbClr val="FFFFFF"/>
                </a:solidFill>
                <a:latin typeface="+mn-lt"/>
                <a:ea typeface="+mn-ea"/>
                <a:cs typeface="+mn-cs"/>
                <a:sym typeface="Helvetica Neue Medium"/>
              </a:defRPr>
            </a:lvl1pPr>
          </a:lstStyle>
          <a:p>
            <a:r>
              <a:rPr lang="zh-CN" altLang="en-US" sz="3000" dirty="0" smtClean="0">
                <a:latin typeface="微软雅黑" panose="020B0503020204020204" pitchFamily="34" charset="-122"/>
                <a:ea typeface="微软雅黑" panose="020B0503020204020204" pitchFamily="34" charset="-122"/>
                <a:cs typeface="微软雅黑" panose="020B0503020204020204" pitchFamily="34" charset="-122"/>
              </a:rPr>
              <a:t> </a:t>
            </a:r>
            <a:r>
              <a:rPr sz="3000" dirty="0" smtClean="0">
                <a:latin typeface="微软雅黑" panose="020B0503020204020204" pitchFamily="34" charset="-122"/>
                <a:ea typeface="微软雅黑" panose="020B0503020204020204" pitchFamily="34" charset="-122"/>
                <a:cs typeface="微软雅黑" panose="020B0503020204020204" pitchFamily="34" charset="-122"/>
              </a:rPr>
              <a:t>3</a:t>
            </a:r>
            <a:endParaRPr sz="30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53" name="人民群众在历史发展中的作用"/>
          <p:cNvSpPr txBox="1"/>
          <p:nvPr/>
        </p:nvSpPr>
        <p:spPr>
          <a:xfrm>
            <a:off x="4084196" y="4433477"/>
            <a:ext cx="5725926" cy="505267"/>
          </a:xfrm>
          <a:prstGeom prst="rect">
            <a:avLst/>
          </a:prstGeom>
          <a:solidFill>
            <a:srgbClr val="C00000"/>
          </a:solidFill>
          <a:ln w="12700">
            <a:miter lim="400000"/>
          </a:ln>
        </p:spPr>
        <p:txBody>
          <a:bodyPr wrap="none" lIns="25400" tIns="25400" rIns="25400" bIns="25400" anchor="ctr">
            <a:spAutoFit/>
          </a:bodyPr>
          <a:lstStyle>
            <a:lvl1pPr>
              <a:defRPr sz="5900" b="0">
                <a:solidFill>
                  <a:srgbClr val="FFFFFF"/>
                </a:solidFill>
                <a:latin typeface="+mn-lt"/>
                <a:ea typeface="+mn-ea"/>
                <a:cs typeface="+mn-cs"/>
                <a:sym typeface="Helvetica Neue Medium"/>
              </a:defRPr>
            </a:lvl1pPr>
          </a:lstStyle>
          <a:p>
            <a:r>
              <a:rPr lang="zh-CN" altLang="en-US" sz="2950" dirty="0" smtClean="0">
                <a:latin typeface="微软雅黑" panose="020B0503020204020204" pitchFamily="34" charset="-122"/>
                <a:ea typeface="微软雅黑" panose="020B0503020204020204" pitchFamily="34" charset="-122"/>
                <a:cs typeface="微软雅黑" panose="020B0503020204020204" pitchFamily="34" charset="-122"/>
              </a:rPr>
              <a:t>资本的流通过程和剩余价值的分配</a:t>
            </a:r>
            <a:endParaRPr sz="295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9" name="3"/>
          <p:cNvSpPr/>
          <p:nvPr/>
        </p:nvSpPr>
        <p:spPr>
          <a:xfrm>
            <a:off x="2901716" y="5391782"/>
            <a:ext cx="635000" cy="635001"/>
          </a:xfrm>
          <a:prstGeom prst="ellipse">
            <a:avLst/>
          </a:prstGeom>
          <a:solidFill>
            <a:srgbClr val="D5D5D5"/>
          </a:solidFill>
          <a:ln w="12700">
            <a:miter lim="400000"/>
          </a:ln>
        </p:spPr>
        <p:txBody>
          <a:bodyPr lIns="0" tIns="0" rIns="0" bIns="0" anchor="ctr"/>
          <a:lstStyle>
            <a:lvl1pPr>
              <a:defRPr sz="6000" b="0">
                <a:solidFill>
                  <a:srgbClr val="FFFFFF"/>
                </a:solidFill>
                <a:latin typeface="+mn-lt"/>
                <a:ea typeface="+mn-ea"/>
                <a:cs typeface="+mn-cs"/>
                <a:sym typeface="Helvetica Neue Medium"/>
              </a:defRPr>
            </a:lvl1pPr>
          </a:lstStyle>
          <a:p>
            <a:r>
              <a:rPr lang="zh-CN" altLang="en-US" sz="3000" dirty="0" smtClean="0">
                <a:latin typeface="微软雅黑" panose="020B0503020204020204" pitchFamily="34" charset="-122"/>
                <a:ea typeface="微软雅黑" panose="020B0503020204020204" pitchFamily="34" charset="-122"/>
                <a:cs typeface="微软雅黑" panose="020B0503020204020204" pitchFamily="34" charset="-122"/>
              </a:rPr>
              <a:t> </a:t>
            </a:r>
            <a:r>
              <a:rPr lang="en-US" altLang="zh-CN" sz="3000" dirty="0">
                <a:latin typeface="微软雅黑" panose="020B0503020204020204" pitchFamily="34" charset="-122"/>
                <a:ea typeface="微软雅黑" panose="020B0503020204020204" pitchFamily="34" charset="-122"/>
                <a:cs typeface="微软雅黑" panose="020B0503020204020204" pitchFamily="34" charset="-122"/>
              </a:rPr>
              <a:t>4</a:t>
            </a:r>
            <a:endParaRPr sz="30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0" name="人民群众在历史发展中的作用"/>
          <p:cNvSpPr txBox="1"/>
          <p:nvPr/>
        </p:nvSpPr>
        <p:spPr>
          <a:xfrm>
            <a:off x="4084196" y="5411863"/>
            <a:ext cx="5426165" cy="505267"/>
          </a:xfrm>
          <a:prstGeom prst="rect">
            <a:avLst/>
          </a:prstGeom>
          <a:solidFill>
            <a:srgbClr val="D5D5D5"/>
          </a:solidFill>
          <a:ln w="12700">
            <a:miter lim="400000"/>
          </a:ln>
        </p:spPr>
        <p:txBody>
          <a:bodyPr wrap="none" lIns="25400" tIns="25400" rIns="25400" bIns="25400" anchor="ctr">
            <a:spAutoFit/>
          </a:bodyPr>
          <a:lstStyle>
            <a:lvl1pPr>
              <a:defRPr sz="5900" b="0">
                <a:solidFill>
                  <a:srgbClr val="FFFFFF"/>
                </a:solidFill>
                <a:latin typeface="+mn-lt"/>
                <a:ea typeface="+mn-ea"/>
                <a:cs typeface="+mn-cs"/>
                <a:sym typeface="Helvetica Neue Medium"/>
              </a:defRPr>
            </a:lvl1pPr>
          </a:lstStyle>
          <a:p>
            <a:r>
              <a:rPr lang="zh-CN" altLang="en-US" sz="2950" dirty="0" smtClean="0">
                <a:latin typeface="微软雅黑" panose="020B0503020204020204" pitchFamily="34" charset="-122"/>
                <a:ea typeface="微软雅黑" panose="020B0503020204020204" pitchFamily="34" charset="-122"/>
                <a:cs typeface="微软雅黑" panose="020B0503020204020204" pitchFamily="34" charset="-122"/>
              </a:rPr>
              <a:t>资本主义的政治制度和意识形态</a:t>
            </a:r>
            <a:endParaRPr sz="2950" dirty="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图表 1"/>
          <p:cNvGraphicFramePr/>
          <p:nvPr/>
        </p:nvGraphicFramePr>
        <p:xfrm>
          <a:off x="767408" y="363373"/>
          <a:ext cx="10873208" cy="5800192"/>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3" name="标题 1"/>
          <p:cNvSpPr txBox="1"/>
          <p:nvPr/>
        </p:nvSpPr>
        <p:spPr>
          <a:xfrm>
            <a:off x="1033921" y="335553"/>
            <a:ext cx="6768752" cy="645130"/>
          </a:xfrm>
          <a:prstGeom prst="rect">
            <a:avLst/>
          </a:prstGeom>
        </p:spPr>
        <p:txBody>
          <a:bodyPr/>
          <a:lstStyle>
            <a:lvl1pPr algn="l" defTabSz="913130" rtl="0" eaLnBrk="1" latinLnBrk="0" hangingPunct="1">
              <a:spcBef>
                <a:spcPct val="0"/>
              </a:spcBef>
              <a:buNone/>
              <a:defRPr lang="zh-CN" altLang="en-US" sz="1200" kern="1200" baseline="0" smtClean="0">
                <a:solidFill>
                  <a:schemeClr val="tx1"/>
                </a:solidFill>
                <a:latin typeface="+mj-lt"/>
                <a:ea typeface="+mj-ea"/>
                <a:cs typeface="+mj-cs"/>
              </a:defRPr>
            </a:lvl1pPr>
          </a:lstStyle>
          <a:p>
            <a:r>
              <a:rPr lang="zh-CN" altLang="en-US" sz="2800" dirty="0" smtClean="0">
                <a:latin typeface="微软雅黑" panose="020B0503020204020204" pitchFamily="34" charset="-122"/>
                <a:ea typeface="微软雅黑" panose="020B0503020204020204" pitchFamily="34" charset="-122"/>
                <a:cs typeface="微软雅黑" panose="020B0503020204020204" pitchFamily="34" charset="-122"/>
              </a:rPr>
              <a:t>第三节 资本</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的流通过程和剩余价值的分配</a:t>
            </a:r>
            <a:endParaRPr lang="zh-CN" altLang="en-US" sz="2800" dirty="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图表 1"/>
          <p:cNvGraphicFramePr/>
          <p:nvPr/>
        </p:nvGraphicFramePr>
        <p:xfrm>
          <a:off x="767408" y="363373"/>
          <a:ext cx="10873208" cy="5800192"/>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3" name="标题 1"/>
          <p:cNvSpPr txBox="1"/>
          <p:nvPr/>
        </p:nvSpPr>
        <p:spPr>
          <a:xfrm>
            <a:off x="1033921" y="335553"/>
            <a:ext cx="6768752" cy="645130"/>
          </a:xfrm>
          <a:prstGeom prst="rect">
            <a:avLst/>
          </a:prstGeom>
        </p:spPr>
        <p:txBody>
          <a:bodyPr/>
          <a:lstStyle>
            <a:lvl1pPr algn="l" defTabSz="913130" rtl="0" eaLnBrk="1" latinLnBrk="0" hangingPunct="1">
              <a:spcBef>
                <a:spcPct val="0"/>
              </a:spcBef>
              <a:buNone/>
              <a:defRPr lang="zh-CN" altLang="en-US" sz="1200" kern="1200" baseline="0" smtClean="0">
                <a:solidFill>
                  <a:schemeClr val="tx1"/>
                </a:solidFill>
                <a:latin typeface="+mj-lt"/>
                <a:ea typeface="+mj-ea"/>
                <a:cs typeface="+mj-cs"/>
              </a:defRPr>
            </a:lvl1pPr>
          </a:lstStyle>
          <a:p>
            <a:r>
              <a:rPr lang="zh-CN" altLang="en-US" sz="2800" dirty="0" smtClean="0">
                <a:latin typeface="微软雅黑" panose="020B0503020204020204" pitchFamily="34" charset="-122"/>
                <a:ea typeface="微软雅黑" panose="020B0503020204020204" pitchFamily="34" charset="-122"/>
                <a:cs typeface="微软雅黑" panose="020B0503020204020204" pitchFamily="34" charset="-122"/>
              </a:rPr>
              <a:t>第三节 资本</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的流通过程和剩余价值的分配</a:t>
            </a:r>
            <a:endParaRPr lang="zh-CN" altLang="en-US" sz="2800" dirty="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图表 1"/>
          <p:cNvGraphicFramePr/>
          <p:nvPr/>
        </p:nvGraphicFramePr>
        <p:xfrm>
          <a:off x="263352" y="658118"/>
          <a:ext cx="11737304" cy="5800192"/>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3" name="标题 1"/>
          <p:cNvSpPr txBox="1"/>
          <p:nvPr/>
        </p:nvSpPr>
        <p:spPr>
          <a:xfrm>
            <a:off x="1033921" y="335553"/>
            <a:ext cx="6768752" cy="645130"/>
          </a:xfrm>
          <a:prstGeom prst="rect">
            <a:avLst/>
          </a:prstGeom>
        </p:spPr>
        <p:txBody>
          <a:bodyPr/>
          <a:lstStyle>
            <a:lvl1pPr algn="l" defTabSz="913130" rtl="0" eaLnBrk="1" latinLnBrk="0" hangingPunct="1">
              <a:spcBef>
                <a:spcPct val="0"/>
              </a:spcBef>
              <a:buNone/>
              <a:defRPr lang="zh-CN" altLang="en-US" sz="1200" kern="1200" baseline="0" smtClean="0">
                <a:solidFill>
                  <a:schemeClr val="tx1"/>
                </a:solidFill>
                <a:latin typeface="+mj-lt"/>
                <a:ea typeface="+mj-ea"/>
                <a:cs typeface="+mj-cs"/>
              </a:defRPr>
            </a:lvl1pPr>
          </a:lstStyle>
          <a:p>
            <a:r>
              <a:rPr lang="zh-CN" altLang="en-US" sz="2800" dirty="0" smtClean="0">
                <a:latin typeface="微软雅黑" panose="020B0503020204020204" pitchFamily="34" charset="-122"/>
                <a:ea typeface="微软雅黑" panose="020B0503020204020204" pitchFamily="34" charset="-122"/>
                <a:cs typeface="微软雅黑" panose="020B0503020204020204" pitchFamily="34" charset="-122"/>
              </a:rPr>
              <a:t>第三节 资本</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的流通过程和剩余价值的分配</a:t>
            </a:r>
            <a:endParaRPr lang="zh-CN" altLang="en-US" sz="2800" dirty="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559496" y="1772816"/>
            <a:ext cx="7656512" cy="3322955"/>
          </a:xfrm>
          <a:prstGeom prst="rect">
            <a:avLst/>
          </a:prstGeom>
        </p:spPr>
        <p:txBody>
          <a:bodyPr wrap="square">
            <a:spAutoFit/>
          </a:bodyPr>
          <a:lstStyle/>
          <a:p>
            <a:pPr>
              <a:lnSpc>
                <a:spcPct val="150000"/>
              </a:lnSpc>
            </a:pPr>
            <a:r>
              <a:rPr lang="en-US" altLang="zh-CN" sz="2800" dirty="0">
                <a:solidFill>
                  <a:srgbClr val="1F2D3D"/>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800" dirty="0">
                <a:solidFill>
                  <a:srgbClr val="1F2D3D"/>
                </a:solidFill>
                <a:latin typeface="微软雅黑" panose="020B0503020204020204" pitchFamily="34" charset="-122"/>
                <a:ea typeface="微软雅黑" panose="020B0503020204020204" pitchFamily="34" charset="-122"/>
                <a:cs typeface="微软雅黑" panose="020B0503020204020204" pitchFamily="34" charset="-122"/>
              </a:rPr>
              <a:t>考察社会资本再生产，核心问题是分析（ ）</a:t>
            </a:r>
            <a:endParaRPr lang="zh-CN" altLang="en-US" sz="2800" dirty="0">
              <a:solidFill>
                <a:srgbClr val="1F2D3D"/>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lang="zh-CN" altLang="en-US" sz="28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A:社会总产品的各个构成部分是如何实现的</a:t>
            </a:r>
            <a:endParaRPr lang="zh-CN" altLang="en-US" sz="2800" dirty="0">
              <a:solidFill>
                <a:srgbClr val="1F2D3D"/>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lang="zh-CN" altLang="en-US" sz="2800" dirty="0">
                <a:solidFill>
                  <a:srgbClr val="1F2D3D"/>
                </a:solidFill>
                <a:latin typeface="微软雅黑" panose="020B0503020204020204" pitchFamily="34" charset="-122"/>
                <a:ea typeface="微软雅黑" panose="020B0503020204020204" pitchFamily="34" charset="-122"/>
                <a:cs typeface="微软雅黑" panose="020B0503020204020204" pitchFamily="34" charset="-122"/>
              </a:rPr>
              <a:t>B:剩余价值是如何转化为平均利润的 </a:t>
            </a:r>
            <a:endParaRPr lang="zh-CN" altLang="en-US" sz="2800" dirty="0">
              <a:solidFill>
                <a:srgbClr val="1F2D3D"/>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lang="zh-CN" altLang="en-US" sz="2800" dirty="0">
                <a:solidFill>
                  <a:srgbClr val="1F2D3D"/>
                </a:solidFill>
                <a:latin typeface="微软雅黑" panose="020B0503020204020204" pitchFamily="34" charset="-122"/>
                <a:ea typeface="微软雅黑" panose="020B0503020204020204" pitchFamily="34" charset="-122"/>
                <a:cs typeface="微软雅黑" panose="020B0503020204020204" pitchFamily="34" charset="-122"/>
              </a:rPr>
              <a:t>C:剩余价值是怎样生产的    </a:t>
            </a:r>
            <a:endParaRPr lang="zh-CN" altLang="en-US" sz="2800" dirty="0">
              <a:solidFill>
                <a:srgbClr val="1F2D3D"/>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lang="zh-CN" altLang="en-US" sz="2800" dirty="0">
                <a:solidFill>
                  <a:srgbClr val="1F2D3D"/>
                </a:solidFill>
                <a:latin typeface="微软雅黑" panose="020B0503020204020204" pitchFamily="34" charset="-122"/>
                <a:ea typeface="微软雅黑" panose="020B0503020204020204" pitchFamily="34" charset="-122"/>
                <a:cs typeface="微软雅黑" panose="020B0503020204020204" pitchFamily="34" charset="-122"/>
              </a:rPr>
              <a:t>D:资本循环是怎样运行的</a:t>
            </a:r>
            <a:endParaRPr lang="zh-CN" altLang="en-US" sz="2800" dirty="0">
              <a:solidFill>
                <a:srgbClr val="1F2D3D"/>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ransition spd="med"/>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487488" y="1700808"/>
            <a:ext cx="6792416" cy="3969385"/>
          </a:xfrm>
          <a:prstGeom prst="rect">
            <a:avLst/>
          </a:prstGeom>
        </p:spPr>
        <p:txBody>
          <a:bodyPr wrap="square">
            <a:spAutoFit/>
          </a:bodyPr>
          <a:lstStyle/>
          <a:p>
            <a:pPr>
              <a:lnSpc>
                <a:spcPct val="150000"/>
              </a:lnSpc>
            </a:pPr>
            <a:r>
              <a:rPr lang="en-US" altLang="zh-CN" sz="2800" dirty="0">
                <a:solidFill>
                  <a:srgbClr val="1F2D3D"/>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800" dirty="0">
                <a:solidFill>
                  <a:srgbClr val="1F2D3D"/>
                </a:solidFill>
                <a:latin typeface="微软雅黑" panose="020B0503020204020204" pitchFamily="34" charset="-122"/>
                <a:ea typeface="微软雅黑" panose="020B0503020204020204" pitchFamily="34" charset="-122"/>
                <a:cs typeface="微软雅黑" panose="020B0503020204020204" pitchFamily="34" charset="-122"/>
              </a:rPr>
              <a:t>资本主义经济危机中最典型的现象是</a:t>
            </a:r>
            <a:r>
              <a:rPr lang="zh-CN" altLang="en-US" sz="2800" dirty="0" smtClean="0">
                <a:solidFill>
                  <a:srgbClr val="1F2D3D"/>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800" b="1" dirty="0" smtClean="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A</a:t>
            </a:r>
            <a:r>
              <a:rPr lang="zh-CN" altLang="en-US" sz="2800" b="1" dirty="0" smtClean="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800" dirty="0">
                <a:solidFill>
                  <a:srgbClr val="1F2D3D"/>
                </a:solidFill>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2800" dirty="0">
              <a:solidFill>
                <a:srgbClr val="1F2D3D"/>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lang="en-US" altLang="zh-CN" sz="28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A:</a:t>
            </a:r>
            <a:r>
              <a:rPr lang="zh-CN" altLang="en-US" sz="28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生产过剩</a:t>
            </a:r>
            <a:endParaRPr lang="zh-CN" altLang="en-US" sz="2800" dirty="0">
              <a:solidFill>
                <a:srgbClr val="1F2D3D"/>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lang="en-US" altLang="zh-CN" sz="2800" dirty="0">
                <a:solidFill>
                  <a:srgbClr val="1F2D3D"/>
                </a:solidFill>
                <a:latin typeface="微软雅黑" panose="020B0503020204020204" pitchFamily="34" charset="-122"/>
                <a:ea typeface="微软雅黑" panose="020B0503020204020204" pitchFamily="34" charset="-122"/>
                <a:cs typeface="微软雅黑" panose="020B0503020204020204" pitchFamily="34" charset="-122"/>
              </a:rPr>
              <a:t>B:</a:t>
            </a:r>
            <a:r>
              <a:rPr lang="zh-CN" altLang="en-US" sz="2800" dirty="0">
                <a:solidFill>
                  <a:srgbClr val="1F2D3D"/>
                </a:solidFill>
                <a:latin typeface="微软雅黑" panose="020B0503020204020204" pitchFamily="34" charset="-122"/>
                <a:ea typeface="微软雅黑" panose="020B0503020204020204" pitchFamily="34" charset="-122"/>
                <a:cs typeface="微软雅黑" panose="020B0503020204020204" pitchFamily="34" charset="-122"/>
              </a:rPr>
              <a:t>商品短缺</a:t>
            </a:r>
            <a:endParaRPr lang="zh-CN" altLang="en-US" sz="2800" dirty="0">
              <a:solidFill>
                <a:srgbClr val="1F2D3D"/>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lang="en-US" altLang="zh-CN" sz="2800" dirty="0">
                <a:solidFill>
                  <a:srgbClr val="1F2D3D"/>
                </a:solidFill>
                <a:latin typeface="微软雅黑" panose="020B0503020204020204" pitchFamily="34" charset="-122"/>
                <a:ea typeface="微软雅黑" panose="020B0503020204020204" pitchFamily="34" charset="-122"/>
                <a:cs typeface="微软雅黑" panose="020B0503020204020204" pitchFamily="34" charset="-122"/>
              </a:rPr>
              <a:t>C:</a:t>
            </a:r>
            <a:r>
              <a:rPr lang="zh-CN" altLang="en-US" sz="2800" dirty="0">
                <a:solidFill>
                  <a:srgbClr val="1F2D3D"/>
                </a:solidFill>
                <a:latin typeface="微软雅黑" panose="020B0503020204020204" pitchFamily="34" charset="-122"/>
                <a:ea typeface="微软雅黑" panose="020B0503020204020204" pitchFamily="34" charset="-122"/>
                <a:cs typeface="微软雅黑" panose="020B0503020204020204" pitchFamily="34" charset="-122"/>
              </a:rPr>
              <a:t>长期萧条</a:t>
            </a:r>
            <a:endParaRPr lang="zh-CN" altLang="en-US" sz="2800" dirty="0">
              <a:solidFill>
                <a:srgbClr val="1F2D3D"/>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lang="en-US" altLang="zh-CN" sz="2800" dirty="0">
                <a:solidFill>
                  <a:srgbClr val="1F2D3D"/>
                </a:solidFill>
                <a:latin typeface="微软雅黑" panose="020B0503020204020204" pitchFamily="34" charset="-122"/>
                <a:ea typeface="微软雅黑" panose="020B0503020204020204" pitchFamily="34" charset="-122"/>
                <a:cs typeface="微软雅黑" panose="020B0503020204020204" pitchFamily="34" charset="-122"/>
              </a:rPr>
              <a:t>D:</a:t>
            </a:r>
            <a:r>
              <a:rPr lang="zh-CN" altLang="en-US" sz="2800" dirty="0">
                <a:solidFill>
                  <a:srgbClr val="1F2D3D"/>
                </a:solidFill>
                <a:latin typeface="微软雅黑" panose="020B0503020204020204" pitchFamily="34" charset="-122"/>
                <a:ea typeface="微软雅黑" panose="020B0503020204020204" pitchFamily="34" charset="-122"/>
                <a:cs typeface="微软雅黑" panose="020B0503020204020204" pitchFamily="34" charset="-122"/>
              </a:rPr>
              <a:t>持续高涨</a:t>
            </a:r>
            <a:endParaRPr lang="zh-CN" altLang="en-US" sz="2800" b="0" i="0" dirty="0">
              <a:solidFill>
                <a:srgbClr val="1F2D3D"/>
              </a:solidFill>
              <a:effectLst/>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ransition spd="med"/>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547495" y="1917065"/>
            <a:ext cx="10479405" cy="3322955"/>
          </a:xfrm>
          <a:prstGeom prst="rect">
            <a:avLst/>
          </a:prstGeom>
        </p:spPr>
        <p:txBody>
          <a:bodyPr wrap="square">
            <a:spAutoFit/>
          </a:bodyPr>
          <a:lstStyle/>
          <a:p>
            <a:pPr>
              <a:lnSpc>
                <a:spcPct val="150000"/>
              </a:lnSpc>
            </a:pPr>
            <a:r>
              <a:rPr lang="en-US" sz="2800" dirty="0" err="1" smtClean="0">
                <a:latin typeface="微软雅黑" panose="020B0503020204020204" pitchFamily="34" charset="-122"/>
                <a:ea typeface="微软雅黑" panose="020B0503020204020204" pitchFamily="34" charset="-122"/>
                <a:cs typeface="微软雅黑" panose="020B0503020204020204" pitchFamily="34" charset="-122"/>
              </a:rPr>
              <a:t>###</a:t>
            </a:r>
            <a:r>
              <a:rPr sz="2800" dirty="0" err="1" smtClean="0">
                <a:latin typeface="微软雅黑" panose="020B0503020204020204" pitchFamily="34" charset="-122"/>
                <a:ea typeface="微软雅黑" panose="020B0503020204020204" pitchFamily="34" charset="-122"/>
                <a:cs typeface="微软雅黑" panose="020B0503020204020204" pitchFamily="34" charset="-122"/>
              </a:rPr>
              <a:t>根据价值周转方式的不同</a:t>
            </a:r>
            <a:r>
              <a:rPr sz="2800" dirty="0" err="1">
                <a:latin typeface="微软雅黑" panose="020B0503020204020204" pitchFamily="34" charset="-122"/>
                <a:ea typeface="微软雅黑" panose="020B0503020204020204" pitchFamily="34" charset="-122"/>
                <a:cs typeface="微软雅黑" panose="020B0503020204020204" pitchFamily="34" charset="-122"/>
              </a:rPr>
              <a:t>，资本家的生产资本可以划分为（</a:t>
            </a:r>
            <a:r>
              <a:rPr lang="en-US" sz="2800" dirty="0" err="1">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B</a:t>
            </a:r>
            <a:r>
              <a:rPr sz="2800" dirty="0">
                <a:latin typeface="微软雅黑" panose="020B0503020204020204" pitchFamily="34" charset="-122"/>
                <a:ea typeface="微软雅黑" panose="020B0503020204020204" pitchFamily="34" charset="-122"/>
                <a:cs typeface="微软雅黑" panose="020B0503020204020204" pitchFamily="34" charset="-122"/>
              </a:rPr>
              <a:t> ）</a:t>
            </a:r>
            <a:endParaRPr sz="2800"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sz="2800" dirty="0">
                <a:latin typeface="微软雅黑" panose="020B0503020204020204" pitchFamily="34" charset="-122"/>
                <a:ea typeface="微软雅黑" panose="020B0503020204020204" pitchFamily="34" charset="-122"/>
                <a:cs typeface="微软雅黑" panose="020B0503020204020204" pitchFamily="34" charset="-122"/>
              </a:rPr>
              <a:t>A:</a:t>
            </a:r>
            <a:r>
              <a:rPr sz="2800" dirty="0" smtClean="0">
                <a:latin typeface="微软雅黑" panose="020B0503020204020204" pitchFamily="34" charset="-122"/>
                <a:ea typeface="微软雅黑" panose="020B0503020204020204" pitchFamily="34" charset="-122"/>
                <a:cs typeface="微软雅黑" panose="020B0503020204020204" pitchFamily="34" charset="-122"/>
              </a:rPr>
              <a:t>不变资</a:t>
            </a:r>
            <a:r>
              <a:rPr lang="zh-CN" altLang="en-US" sz="2800" dirty="0" smtClean="0">
                <a:latin typeface="微软雅黑" panose="020B0503020204020204" pitchFamily="34" charset="-122"/>
                <a:ea typeface="微软雅黑" panose="020B0503020204020204" pitchFamily="34" charset="-122"/>
                <a:cs typeface="微软雅黑" panose="020B0503020204020204" pitchFamily="34" charset="-122"/>
              </a:rPr>
              <a:t>本</a:t>
            </a:r>
            <a:r>
              <a:rPr sz="2800" dirty="0" err="1" smtClean="0">
                <a:latin typeface="微软雅黑" panose="020B0503020204020204" pitchFamily="34" charset="-122"/>
                <a:ea typeface="微软雅黑" panose="020B0503020204020204" pitchFamily="34" charset="-122"/>
                <a:cs typeface="微软雅黑" panose="020B0503020204020204" pitchFamily="34" charset="-122"/>
              </a:rPr>
              <a:t>和可变资本</a:t>
            </a:r>
            <a:r>
              <a:rPr lang="zh-CN" sz="2800" dirty="0" err="1" smtClean="0">
                <a:latin typeface="微软雅黑" panose="020B0503020204020204" pitchFamily="34" charset="-122"/>
                <a:ea typeface="微软雅黑" panose="020B0503020204020204" pitchFamily="34" charset="-122"/>
                <a:cs typeface="微软雅黑" panose="020B0503020204020204" pitchFamily="34" charset="-122"/>
              </a:rPr>
              <a:t>（否）</a:t>
            </a:r>
            <a:endParaRPr sz="2800"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sz="28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B:固定资本和流动资本</a:t>
            </a:r>
            <a:endParaRPr sz="2800"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sz="2800" dirty="0">
                <a:latin typeface="微软雅黑" panose="020B0503020204020204" pitchFamily="34" charset="-122"/>
                <a:ea typeface="微软雅黑" panose="020B0503020204020204" pitchFamily="34" charset="-122"/>
                <a:cs typeface="微软雅黑" panose="020B0503020204020204" pitchFamily="34" charset="-122"/>
              </a:rPr>
              <a:t>C:商品资本和流通资本</a:t>
            </a:r>
            <a:endParaRPr sz="2800"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sz="2800" dirty="0">
                <a:latin typeface="微软雅黑" panose="020B0503020204020204" pitchFamily="34" charset="-122"/>
                <a:ea typeface="微软雅黑" panose="020B0503020204020204" pitchFamily="34" charset="-122"/>
                <a:cs typeface="微软雅黑" panose="020B0503020204020204" pitchFamily="34" charset="-122"/>
              </a:rPr>
              <a:t>D:个别资本和社会资本</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 </a:t>
            </a:r>
            <a:endParaRPr lang="zh-CN" altLang="en-US" sz="2800" dirty="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ransition spd="med"/>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编号占位符 1"/>
          <p:cNvSpPr>
            <a:spLocks noGrp="1"/>
          </p:cNvSpPr>
          <p:nvPr>
            <p:ph type="sldNum" sz="quarter" idx="4294967295"/>
          </p:nvPr>
        </p:nvSpPr>
        <p:spPr>
          <a:xfrm>
            <a:off x="9873597" y="6356353"/>
            <a:ext cx="217207" cy="235962"/>
          </a:xfrm>
          <a:prstGeom prst="rect">
            <a:avLst/>
          </a:prstGeom>
        </p:spPr>
        <p:txBody>
          <a:bodyPr/>
          <a:lstStyle/>
          <a:p>
            <a:fld id="{2F525CE8-A4D9-4C72-B3B7-D1ED057FD700}" type="slidenum">
              <a:rPr lang="zh-CN" altLang="en-US" smtClean="0">
                <a:solidFill>
                  <a:prstClr val="black">
                    <a:tint val="75000"/>
                  </a:prstClr>
                </a:solidFill>
              </a:rPr>
            </a:fld>
            <a:endParaRPr lang="zh-CN" altLang="en-US">
              <a:solidFill>
                <a:prstClr val="black">
                  <a:tint val="75000"/>
                </a:prstClr>
              </a:solidFill>
            </a:endParaRPr>
          </a:p>
        </p:txBody>
      </p:sp>
      <p:graphicFrame>
        <p:nvGraphicFramePr>
          <p:cNvPr id="3" name="图表 2"/>
          <p:cNvGraphicFramePr/>
          <p:nvPr/>
        </p:nvGraphicFramePr>
        <p:xfrm>
          <a:off x="212272" y="977786"/>
          <a:ext cx="11767457" cy="511551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4" name="标题 1"/>
          <p:cNvSpPr txBox="1"/>
          <p:nvPr/>
        </p:nvSpPr>
        <p:spPr>
          <a:xfrm>
            <a:off x="1127448" y="332656"/>
            <a:ext cx="6264696" cy="645130"/>
          </a:xfrm>
          <a:prstGeom prst="rect">
            <a:avLst/>
          </a:prstGeom>
        </p:spPr>
        <p:txBody>
          <a:bodyPr/>
          <a:lstStyle>
            <a:lvl1pPr algn="l" defTabSz="913130" rtl="0" eaLnBrk="1" latinLnBrk="0" hangingPunct="1">
              <a:spcBef>
                <a:spcPct val="0"/>
              </a:spcBef>
              <a:buNone/>
              <a:defRPr lang="zh-CN" altLang="en-US" sz="1200" kern="1200" baseline="0" smtClean="0">
                <a:solidFill>
                  <a:schemeClr val="tx1"/>
                </a:solidFill>
                <a:latin typeface="+mj-lt"/>
                <a:ea typeface="+mj-ea"/>
                <a:cs typeface="+mj-cs"/>
              </a:defRPr>
            </a:lvl1pPr>
          </a:lstStyle>
          <a:p>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第二节  资本主义经济</a:t>
            </a:r>
            <a:r>
              <a:rPr lang="zh-CN" altLang="en-US" sz="2800">
                <a:latin typeface="微软雅黑" panose="020B0503020204020204" pitchFamily="34" charset="-122"/>
                <a:ea typeface="微软雅黑" panose="020B0503020204020204" pitchFamily="34" charset="-122"/>
                <a:cs typeface="微软雅黑" panose="020B0503020204020204" pitchFamily="34" charset="-122"/>
              </a:rPr>
              <a:t>制度的本质特征</a:t>
            </a:r>
            <a:endParaRPr lang="zh-CN" altLang="en-US" sz="2800" dirty="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631504" y="1844824"/>
            <a:ext cx="9145016" cy="3322955"/>
          </a:xfrm>
          <a:prstGeom prst="rect">
            <a:avLst/>
          </a:prstGeom>
        </p:spPr>
        <p:txBody>
          <a:bodyPr wrap="square">
            <a:spAutoFit/>
          </a:bodyPr>
          <a:lstStyle/>
          <a:p>
            <a:pPr>
              <a:lnSpc>
                <a:spcPct val="150000"/>
              </a:lnSpc>
            </a:pPr>
            <a:r>
              <a:rPr lang="en-US" altLang="zh-CN" sz="2800" dirty="0">
                <a:latin typeface="微软雅黑" panose="020B0503020204020204" pitchFamily="34" charset="-122"/>
                <a:ea typeface="微软雅黑" panose="020B0503020204020204" pitchFamily="34" charset="-122"/>
                <a:cs typeface="微软雅黑" panose="020B0503020204020204" pitchFamily="34" charset="-122"/>
              </a:rPr>
              <a:t>##</a:t>
            </a:r>
            <a:r>
              <a:rPr sz="2800" dirty="0">
                <a:latin typeface="微软雅黑" panose="020B0503020204020204" pitchFamily="34" charset="-122"/>
                <a:ea typeface="微软雅黑" panose="020B0503020204020204" pitchFamily="34" charset="-122"/>
                <a:cs typeface="微软雅黑" panose="020B0503020204020204" pitchFamily="34" charset="-122"/>
              </a:rPr>
              <a:t>产业资本循环采取的职能形式是（</a:t>
            </a:r>
            <a:r>
              <a:rPr lang="en-US" sz="28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C</a:t>
            </a:r>
            <a:r>
              <a:rPr sz="2800" dirty="0">
                <a:latin typeface="微软雅黑" panose="020B0503020204020204" pitchFamily="34" charset="-122"/>
                <a:ea typeface="微软雅黑" panose="020B0503020204020204" pitchFamily="34" charset="-122"/>
                <a:cs typeface="微软雅黑" panose="020B0503020204020204" pitchFamily="34" charset="-122"/>
              </a:rPr>
              <a:t>）</a:t>
            </a:r>
            <a:endParaRPr sz="2800"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sz="2800" dirty="0">
                <a:latin typeface="微软雅黑" panose="020B0503020204020204" pitchFamily="34" charset="-122"/>
                <a:ea typeface="微软雅黑" panose="020B0503020204020204" pitchFamily="34" charset="-122"/>
                <a:cs typeface="微软雅黑" panose="020B0503020204020204" pitchFamily="34" charset="-122"/>
              </a:rPr>
              <a:t>A:生产资本、流通资本和银行资本</a:t>
            </a:r>
            <a:endParaRPr sz="2800"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sz="2800" dirty="0">
                <a:latin typeface="微软雅黑" panose="020B0503020204020204" pitchFamily="34" charset="-122"/>
                <a:ea typeface="微软雅黑" panose="020B0503020204020204" pitchFamily="34" charset="-122"/>
                <a:cs typeface="微软雅黑" panose="020B0503020204020204" pitchFamily="34" charset="-122"/>
              </a:rPr>
              <a:t>B:生产资本、商业资本和银行资本 </a:t>
            </a:r>
            <a:endParaRPr sz="2800"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sz="28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C:货币资本、生产资本和商品资本</a:t>
            </a:r>
            <a:endParaRPr sz="2800"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sz="2800" dirty="0">
                <a:latin typeface="微软雅黑" panose="020B0503020204020204" pitchFamily="34" charset="-122"/>
                <a:ea typeface="微软雅黑" panose="020B0503020204020204" pitchFamily="34" charset="-122"/>
                <a:cs typeface="微软雅黑" panose="020B0503020204020204" pitchFamily="34" charset="-122"/>
              </a:rPr>
              <a:t>D:货币资本、生产资本和商业资本 </a:t>
            </a:r>
            <a:endParaRPr sz="2800" dirty="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ransition spd="med"/>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559496" y="1772816"/>
            <a:ext cx="7848872" cy="3322955"/>
          </a:xfrm>
          <a:prstGeom prst="rect">
            <a:avLst/>
          </a:prstGeom>
        </p:spPr>
        <p:txBody>
          <a:bodyPr wrap="square">
            <a:spAutoFit/>
          </a:bodyPr>
          <a:lstStyle/>
          <a:p>
            <a:pPr>
              <a:lnSpc>
                <a:spcPct val="150000"/>
              </a:lnSpc>
            </a:pPr>
            <a:r>
              <a:rPr lang="en-US" sz="2800" dirty="0">
                <a:latin typeface="微软雅黑" panose="020B0503020204020204" pitchFamily="34" charset="-122"/>
                <a:ea typeface="微软雅黑" panose="020B0503020204020204" pitchFamily="34" charset="-122"/>
                <a:cs typeface="微软雅黑" panose="020B0503020204020204" pitchFamily="34" charset="-122"/>
              </a:rPr>
              <a:t>#</a:t>
            </a:r>
            <a:r>
              <a:rPr sz="2800" dirty="0">
                <a:latin typeface="微软雅黑" panose="020B0503020204020204" pitchFamily="34" charset="-122"/>
                <a:ea typeface="微软雅黑" panose="020B0503020204020204" pitchFamily="34" charset="-122"/>
                <a:cs typeface="微软雅黑" panose="020B0503020204020204" pitchFamily="34" charset="-122"/>
              </a:rPr>
              <a:t>资本主义经济危机从实质上说就是（ </a:t>
            </a:r>
            <a:r>
              <a:rPr lang="en-US" sz="28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D</a:t>
            </a:r>
            <a:r>
              <a:rPr sz="2800" dirty="0">
                <a:latin typeface="微软雅黑" panose="020B0503020204020204" pitchFamily="34" charset="-122"/>
                <a:ea typeface="微软雅黑" panose="020B0503020204020204" pitchFamily="34" charset="-122"/>
                <a:cs typeface="微软雅黑" panose="020B0503020204020204" pitchFamily="34" charset="-122"/>
              </a:rPr>
              <a:t>）</a:t>
            </a:r>
            <a:endParaRPr sz="2800"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sz="2800" dirty="0">
                <a:latin typeface="微软雅黑" panose="020B0503020204020204" pitchFamily="34" charset="-122"/>
                <a:ea typeface="微软雅黑" panose="020B0503020204020204" pitchFamily="34" charset="-122"/>
                <a:cs typeface="微软雅黑" panose="020B0503020204020204" pitchFamily="34" charset="-122"/>
              </a:rPr>
              <a:t>A:生产不足的危机</a:t>
            </a:r>
            <a:endParaRPr sz="2800"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sz="2800" dirty="0">
                <a:latin typeface="微软雅黑" panose="020B0503020204020204" pitchFamily="34" charset="-122"/>
                <a:ea typeface="微软雅黑" panose="020B0503020204020204" pitchFamily="34" charset="-122"/>
                <a:cs typeface="微软雅黑" panose="020B0503020204020204" pitchFamily="34" charset="-122"/>
              </a:rPr>
              <a:t>B:买卖脱节的危机</a:t>
            </a:r>
            <a:endParaRPr sz="2800"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sz="2800" dirty="0">
                <a:latin typeface="微软雅黑" panose="020B0503020204020204" pitchFamily="34" charset="-122"/>
                <a:ea typeface="微软雅黑" panose="020B0503020204020204" pitchFamily="34" charset="-122"/>
                <a:cs typeface="微软雅黑" panose="020B0503020204020204" pitchFamily="34" charset="-122"/>
              </a:rPr>
              <a:t>C:生产绝对过剩的危机</a:t>
            </a:r>
            <a:endParaRPr sz="2800"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sz="28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D:生产相对过剩的危机</a:t>
            </a:r>
            <a:endParaRPr sz="28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ransition spd="med"/>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第三章：人类社会及其发展规律"/>
          <p:cNvSpPr txBox="1"/>
          <p:nvPr/>
        </p:nvSpPr>
        <p:spPr>
          <a:xfrm>
            <a:off x="2696233" y="962154"/>
            <a:ext cx="6495368" cy="824585"/>
          </a:xfrm>
          <a:prstGeom prst="rect">
            <a:avLst/>
          </a:prstGeom>
          <a:ln w="12700">
            <a:miter lim="400000"/>
          </a:ln>
        </p:spPr>
        <p:txBody>
          <a:bodyPr wrap="none" lIns="25400" tIns="25400" rIns="25400" bIns="25400" anchor="ctr">
            <a:spAutoFit/>
          </a:bodyPr>
          <a:lstStyle>
            <a:lvl1pPr algn="l">
              <a:lnSpc>
                <a:spcPct val="150000"/>
              </a:lnSpc>
              <a:defRPr sz="6700">
                <a:latin typeface="Helvetica"/>
                <a:ea typeface="Helvetica"/>
                <a:cs typeface="Helvetica"/>
                <a:sym typeface="Helvetica"/>
              </a:defRPr>
            </a:lvl1pPr>
          </a:lstStyle>
          <a:p>
            <a:r>
              <a:rPr sz="3350" dirty="0" smtClean="0">
                <a:latin typeface="微软雅黑" panose="020B0503020204020204" pitchFamily="34" charset="-122"/>
                <a:ea typeface="微软雅黑" panose="020B0503020204020204" pitchFamily="34" charset="-122"/>
                <a:cs typeface="微软雅黑" panose="020B0503020204020204" pitchFamily="34" charset="-122"/>
              </a:rPr>
              <a:t>第</a:t>
            </a:r>
            <a:r>
              <a:rPr lang="zh-CN" altLang="en-US" sz="3350" dirty="0" smtClean="0">
                <a:latin typeface="微软雅黑" panose="020B0503020204020204" pitchFamily="34" charset="-122"/>
                <a:ea typeface="微软雅黑" panose="020B0503020204020204" pitchFamily="34" charset="-122"/>
                <a:cs typeface="微软雅黑" panose="020B0503020204020204" pitchFamily="34" charset="-122"/>
              </a:rPr>
              <a:t>四</a:t>
            </a:r>
            <a:r>
              <a:rPr sz="3350" dirty="0" smtClean="0">
                <a:latin typeface="微软雅黑" panose="020B0503020204020204" pitchFamily="34" charset="-122"/>
                <a:ea typeface="微软雅黑" panose="020B0503020204020204" pitchFamily="34" charset="-122"/>
                <a:cs typeface="微软雅黑" panose="020B0503020204020204" pitchFamily="34" charset="-122"/>
              </a:rPr>
              <a:t>章：</a:t>
            </a:r>
            <a:r>
              <a:rPr lang="zh-CN" altLang="en-US" sz="3350" dirty="0" smtClean="0">
                <a:latin typeface="微软雅黑" panose="020B0503020204020204" pitchFamily="34" charset="-122"/>
                <a:ea typeface="微软雅黑" panose="020B0503020204020204" pitchFamily="34" charset="-122"/>
                <a:cs typeface="微软雅黑" panose="020B0503020204020204" pitchFamily="34" charset="-122"/>
              </a:rPr>
              <a:t>资本主义的形成及其本质</a:t>
            </a:r>
            <a:endParaRPr sz="335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48" name="社会基本矛盾及其运动规律"/>
          <p:cNvSpPr txBox="1"/>
          <p:nvPr/>
        </p:nvSpPr>
        <p:spPr>
          <a:xfrm>
            <a:off x="4113945" y="2293250"/>
            <a:ext cx="2699457" cy="505267"/>
          </a:xfrm>
          <a:prstGeom prst="rect">
            <a:avLst/>
          </a:prstGeom>
          <a:solidFill>
            <a:schemeClr val="bg2">
              <a:lumMod val="90000"/>
            </a:schemeClr>
          </a:solidFill>
          <a:ln w="12700">
            <a:miter lim="400000"/>
          </a:ln>
        </p:spPr>
        <p:txBody>
          <a:bodyPr wrap="none" lIns="25400" tIns="25400" rIns="25400" bIns="25400" anchor="ctr">
            <a:spAutoFit/>
          </a:bodyPr>
          <a:lstStyle>
            <a:lvl1pPr>
              <a:defRPr sz="5900" b="0">
                <a:solidFill>
                  <a:srgbClr val="FFFFFF"/>
                </a:solidFill>
                <a:latin typeface="+mn-lt"/>
                <a:ea typeface="+mn-ea"/>
                <a:cs typeface="+mn-cs"/>
                <a:sym typeface="Helvetica Neue Medium"/>
              </a:defRPr>
            </a:lvl1pPr>
          </a:lstStyle>
          <a:p>
            <a:r>
              <a:rPr lang="zh-CN" altLang="en-US" sz="2950" dirty="0" smtClean="0">
                <a:latin typeface="微软雅黑" panose="020B0503020204020204" pitchFamily="34" charset="-122"/>
                <a:ea typeface="微软雅黑" panose="020B0503020204020204" pitchFamily="34" charset="-122"/>
                <a:cs typeface="微软雅黑" panose="020B0503020204020204" pitchFamily="34" charset="-122"/>
              </a:rPr>
              <a:t>资本主义的形成</a:t>
            </a:r>
            <a:endParaRPr sz="295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49" name="1"/>
          <p:cNvSpPr/>
          <p:nvPr/>
        </p:nvSpPr>
        <p:spPr>
          <a:xfrm>
            <a:off x="2895600" y="2228382"/>
            <a:ext cx="635000" cy="635001"/>
          </a:xfrm>
          <a:prstGeom prst="ellipse">
            <a:avLst/>
          </a:prstGeom>
          <a:solidFill>
            <a:schemeClr val="bg2">
              <a:lumMod val="90000"/>
            </a:schemeClr>
          </a:solidFill>
          <a:ln w="12700">
            <a:miter lim="400000"/>
          </a:ln>
        </p:spPr>
        <p:txBody>
          <a:bodyPr lIns="0" tIns="0" rIns="0" bIns="0" anchor="ctr"/>
          <a:lstStyle>
            <a:lvl1pPr>
              <a:defRPr sz="6000" b="0">
                <a:solidFill>
                  <a:srgbClr val="FFFFFF"/>
                </a:solidFill>
                <a:latin typeface="+mn-lt"/>
                <a:ea typeface="+mn-ea"/>
                <a:cs typeface="+mn-cs"/>
                <a:sym typeface="Helvetica Neue Medium"/>
              </a:defRPr>
            </a:lvl1pPr>
          </a:lstStyle>
          <a:p>
            <a:r>
              <a:rPr lang="zh-CN" altLang="en-US" sz="3000" dirty="0" smtClean="0">
                <a:latin typeface="微软雅黑" panose="020B0503020204020204" pitchFamily="34" charset="-122"/>
                <a:ea typeface="微软雅黑" panose="020B0503020204020204" pitchFamily="34" charset="-122"/>
                <a:cs typeface="微软雅黑" panose="020B0503020204020204" pitchFamily="34" charset="-122"/>
              </a:rPr>
              <a:t> </a:t>
            </a:r>
            <a:r>
              <a:rPr sz="3000" dirty="0" smtClean="0">
                <a:latin typeface="微软雅黑" panose="020B0503020204020204" pitchFamily="34" charset="-122"/>
                <a:ea typeface="微软雅黑" panose="020B0503020204020204" pitchFamily="34" charset="-122"/>
                <a:cs typeface="微软雅黑" panose="020B0503020204020204" pitchFamily="34" charset="-122"/>
              </a:rPr>
              <a:t>1</a:t>
            </a:r>
            <a:endParaRPr sz="30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50" name="2"/>
          <p:cNvSpPr/>
          <p:nvPr/>
        </p:nvSpPr>
        <p:spPr>
          <a:xfrm>
            <a:off x="2895600" y="3298496"/>
            <a:ext cx="635000" cy="635001"/>
          </a:xfrm>
          <a:prstGeom prst="ellipse">
            <a:avLst/>
          </a:prstGeom>
          <a:solidFill>
            <a:schemeClr val="bg2">
              <a:lumMod val="90000"/>
            </a:schemeClr>
          </a:solidFill>
          <a:ln w="12700">
            <a:miter lim="400000"/>
          </a:ln>
        </p:spPr>
        <p:txBody>
          <a:bodyPr lIns="0" tIns="0" rIns="0" bIns="0" anchor="ctr"/>
          <a:lstStyle>
            <a:lvl1pPr>
              <a:defRPr sz="6000" b="0">
                <a:solidFill>
                  <a:srgbClr val="FFFFFF"/>
                </a:solidFill>
                <a:latin typeface="+mn-lt"/>
                <a:ea typeface="+mn-ea"/>
                <a:cs typeface="+mn-cs"/>
                <a:sym typeface="Helvetica Neue Medium"/>
              </a:defRPr>
            </a:lvl1pPr>
          </a:lstStyle>
          <a:p>
            <a:r>
              <a:rPr lang="zh-CN" altLang="en-US" sz="3000" dirty="0" smtClean="0">
                <a:latin typeface="微软雅黑" panose="020B0503020204020204" pitchFamily="34" charset="-122"/>
                <a:ea typeface="微软雅黑" panose="020B0503020204020204" pitchFamily="34" charset="-122"/>
                <a:cs typeface="微软雅黑" panose="020B0503020204020204" pitchFamily="34" charset="-122"/>
              </a:rPr>
              <a:t> </a:t>
            </a:r>
            <a:r>
              <a:rPr sz="3000" dirty="0" smtClean="0">
                <a:latin typeface="微软雅黑" panose="020B0503020204020204" pitchFamily="34" charset="-122"/>
                <a:ea typeface="微软雅黑" panose="020B0503020204020204" pitchFamily="34" charset="-122"/>
                <a:cs typeface="微软雅黑" panose="020B0503020204020204" pitchFamily="34" charset="-122"/>
              </a:rPr>
              <a:t>2</a:t>
            </a:r>
            <a:endParaRPr sz="30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51" name="社会历史发展的动力"/>
          <p:cNvSpPr txBox="1"/>
          <p:nvPr/>
        </p:nvSpPr>
        <p:spPr>
          <a:xfrm>
            <a:off x="4100545" y="3363363"/>
            <a:ext cx="4969309" cy="505267"/>
          </a:xfrm>
          <a:prstGeom prst="rect">
            <a:avLst/>
          </a:prstGeom>
          <a:solidFill>
            <a:schemeClr val="bg2">
              <a:lumMod val="90000"/>
            </a:schemeClr>
          </a:solidFill>
          <a:ln w="12700">
            <a:miter lim="400000"/>
          </a:ln>
        </p:spPr>
        <p:txBody>
          <a:bodyPr wrap="none" lIns="25400" tIns="25400" rIns="25400" bIns="25400" anchor="ctr">
            <a:spAutoFit/>
          </a:bodyPr>
          <a:lstStyle>
            <a:lvl1pPr>
              <a:defRPr sz="5900" b="0">
                <a:solidFill>
                  <a:srgbClr val="FFFFFF"/>
                </a:solidFill>
                <a:latin typeface="+mn-lt"/>
                <a:ea typeface="+mn-ea"/>
                <a:cs typeface="+mn-cs"/>
                <a:sym typeface="Helvetica Neue Medium"/>
              </a:defRPr>
            </a:lvl1pPr>
          </a:lstStyle>
          <a:p>
            <a:r>
              <a:rPr lang="zh-CN" altLang="en-US" sz="2950" dirty="0" smtClean="0">
                <a:latin typeface="微软雅黑" panose="020B0503020204020204" pitchFamily="34" charset="-122"/>
                <a:ea typeface="微软雅黑" panose="020B0503020204020204" pitchFamily="34" charset="-122"/>
                <a:cs typeface="微软雅黑" panose="020B0503020204020204" pitchFamily="34" charset="-122"/>
              </a:rPr>
              <a:t>资本主义经济制度的本质特征</a:t>
            </a:r>
            <a:endParaRPr sz="295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52" name="3"/>
          <p:cNvSpPr/>
          <p:nvPr/>
        </p:nvSpPr>
        <p:spPr>
          <a:xfrm>
            <a:off x="2895600" y="4368610"/>
            <a:ext cx="635000" cy="635001"/>
          </a:xfrm>
          <a:prstGeom prst="ellipse">
            <a:avLst/>
          </a:prstGeom>
          <a:solidFill>
            <a:schemeClr val="bg2">
              <a:lumMod val="90000"/>
            </a:schemeClr>
          </a:solidFill>
          <a:ln w="12700">
            <a:miter lim="400000"/>
          </a:ln>
        </p:spPr>
        <p:txBody>
          <a:bodyPr lIns="0" tIns="0" rIns="0" bIns="0" anchor="ctr"/>
          <a:lstStyle>
            <a:lvl1pPr>
              <a:defRPr sz="6000" b="0">
                <a:solidFill>
                  <a:srgbClr val="FFFFFF"/>
                </a:solidFill>
                <a:latin typeface="+mn-lt"/>
                <a:ea typeface="+mn-ea"/>
                <a:cs typeface="+mn-cs"/>
                <a:sym typeface="Helvetica Neue Medium"/>
              </a:defRPr>
            </a:lvl1pPr>
          </a:lstStyle>
          <a:p>
            <a:r>
              <a:rPr lang="zh-CN" altLang="en-US" sz="3000" dirty="0" smtClean="0">
                <a:latin typeface="微软雅黑" panose="020B0503020204020204" pitchFamily="34" charset="-122"/>
                <a:ea typeface="微软雅黑" panose="020B0503020204020204" pitchFamily="34" charset="-122"/>
                <a:cs typeface="微软雅黑" panose="020B0503020204020204" pitchFamily="34" charset="-122"/>
              </a:rPr>
              <a:t> </a:t>
            </a:r>
            <a:r>
              <a:rPr sz="3000" dirty="0" smtClean="0">
                <a:latin typeface="微软雅黑" panose="020B0503020204020204" pitchFamily="34" charset="-122"/>
                <a:ea typeface="微软雅黑" panose="020B0503020204020204" pitchFamily="34" charset="-122"/>
                <a:cs typeface="微软雅黑" panose="020B0503020204020204" pitchFamily="34" charset="-122"/>
              </a:rPr>
              <a:t>3</a:t>
            </a:r>
            <a:endParaRPr sz="30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53" name="人民群众在历史发展中的作用"/>
          <p:cNvSpPr txBox="1"/>
          <p:nvPr/>
        </p:nvSpPr>
        <p:spPr>
          <a:xfrm>
            <a:off x="4084196" y="4433477"/>
            <a:ext cx="5725926" cy="505267"/>
          </a:xfrm>
          <a:prstGeom prst="rect">
            <a:avLst/>
          </a:prstGeom>
          <a:solidFill>
            <a:schemeClr val="bg2">
              <a:lumMod val="90000"/>
            </a:schemeClr>
          </a:solidFill>
          <a:ln w="12700">
            <a:miter lim="400000"/>
          </a:ln>
        </p:spPr>
        <p:txBody>
          <a:bodyPr wrap="none" lIns="25400" tIns="25400" rIns="25400" bIns="25400" anchor="ctr">
            <a:spAutoFit/>
          </a:bodyPr>
          <a:lstStyle>
            <a:lvl1pPr>
              <a:defRPr sz="5900" b="0">
                <a:solidFill>
                  <a:srgbClr val="FFFFFF"/>
                </a:solidFill>
                <a:latin typeface="+mn-lt"/>
                <a:ea typeface="+mn-ea"/>
                <a:cs typeface="+mn-cs"/>
                <a:sym typeface="Helvetica Neue Medium"/>
              </a:defRPr>
            </a:lvl1pPr>
          </a:lstStyle>
          <a:p>
            <a:r>
              <a:rPr lang="zh-CN" altLang="en-US" sz="2950" dirty="0" smtClean="0">
                <a:latin typeface="微软雅黑" panose="020B0503020204020204" pitchFamily="34" charset="-122"/>
                <a:ea typeface="微软雅黑" panose="020B0503020204020204" pitchFamily="34" charset="-122"/>
                <a:cs typeface="微软雅黑" panose="020B0503020204020204" pitchFamily="34" charset="-122"/>
              </a:rPr>
              <a:t>资本的流通过程和剩余价值的分配</a:t>
            </a:r>
            <a:endParaRPr sz="295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9" name="3"/>
          <p:cNvSpPr/>
          <p:nvPr/>
        </p:nvSpPr>
        <p:spPr>
          <a:xfrm>
            <a:off x="2901716" y="5391782"/>
            <a:ext cx="635000" cy="635001"/>
          </a:xfrm>
          <a:prstGeom prst="ellipse">
            <a:avLst/>
          </a:prstGeom>
          <a:solidFill>
            <a:srgbClr val="C00000"/>
          </a:solidFill>
          <a:ln w="12700">
            <a:miter lim="400000"/>
          </a:ln>
        </p:spPr>
        <p:txBody>
          <a:bodyPr lIns="0" tIns="0" rIns="0" bIns="0" anchor="ctr"/>
          <a:lstStyle>
            <a:lvl1pPr>
              <a:defRPr sz="6000" b="0">
                <a:solidFill>
                  <a:srgbClr val="FFFFFF"/>
                </a:solidFill>
                <a:latin typeface="+mn-lt"/>
                <a:ea typeface="+mn-ea"/>
                <a:cs typeface="+mn-cs"/>
                <a:sym typeface="Helvetica Neue Medium"/>
              </a:defRPr>
            </a:lvl1pPr>
          </a:lstStyle>
          <a:p>
            <a:r>
              <a:rPr lang="zh-CN" altLang="en-US" sz="3000" dirty="0" smtClean="0">
                <a:latin typeface="微软雅黑" panose="020B0503020204020204" pitchFamily="34" charset="-122"/>
                <a:ea typeface="微软雅黑" panose="020B0503020204020204" pitchFamily="34" charset="-122"/>
                <a:cs typeface="微软雅黑" panose="020B0503020204020204" pitchFamily="34" charset="-122"/>
              </a:rPr>
              <a:t> </a:t>
            </a:r>
            <a:r>
              <a:rPr lang="en-US" altLang="zh-CN" sz="3000" dirty="0">
                <a:latin typeface="微软雅黑" panose="020B0503020204020204" pitchFamily="34" charset="-122"/>
                <a:ea typeface="微软雅黑" panose="020B0503020204020204" pitchFamily="34" charset="-122"/>
                <a:cs typeface="微软雅黑" panose="020B0503020204020204" pitchFamily="34" charset="-122"/>
              </a:rPr>
              <a:t>4</a:t>
            </a:r>
            <a:endParaRPr sz="30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0" name="人民群众在历史发展中的作用"/>
          <p:cNvSpPr txBox="1"/>
          <p:nvPr/>
        </p:nvSpPr>
        <p:spPr>
          <a:xfrm>
            <a:off x="4084196" y="5411863"/>
            <a:ext cx="5426165" cy="505267"/>
          </a:xfrm>
          <a:prstGeom prst="rect">
            <a:avLst/>
          </a:prstGeom>
          <a:solidFill>
            <a:srgbClr val="C00000"/>
          </a:solidFill>
          <a:ln w="12700">
            <a:miter lim="400000"/>
          </a:ln>
        </p:spPr>
        <p:txBody>
          <a:bodyPr wrap="none" lIns="25400" tIns="25400" rIns="25400" bIns="25400" anchor="ctr">
            <a:spAutoFit/>
          </a:bodyPr>
          <a:lstStyle>
            <a:lvl1pPr>
              <a:defRPr sz="5900" b="0">
                <a:solidFill>
                  <a:srgbClr val="FFFFFF"/>
                </a:solidFill>
                <a:latin typeface="+mn-lt"/>
                <a:ea typeface="+mn-ea"/>
                <a:cs typeface="+mn-cs"/>
                <a:sym typeface="Helvetica Neue Medium"/>
              </a:defRPr>
            </a:lvl1pPr>
          </a:lstStyle>
          <a:p>
            <a:r>
              <a:rPr lang="zh-CN" altLang="en-US" sz="2950" dirty="0" smtClean="0">
                <a:latin typeface="微软雅黑" panose="020B0503020204020204" pitchFamily="34" charset="-122"/>
                <a:ea typeface="微软雅黑" panose="020B0503020204020204" pitchFamily="34" charset="-122"/>
                <a:cs typeface="微软雅黑" panose="020B0503020204020204" pitchFamily="34" charset="-122"/>
              </a:rPr>
              <a:t>资本主义的政治制度和意识形态</a:t>
            </a:r>
            <a:endParaRPr sz="2950" dirty="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编号占位符 1"/>
          <p:cNvSpPr>
            <a:spLocks noGrp="1"/>
          </p:cNvSpPr>
          <p:nvPr>
            <p:ph type="sldNum" sz="quarter" idx="12"/>
          </p:nvPr>
        </p:nvSpPr>
        <p:spPr/>
        <p:txBody>
          <a:bodyPr/>
          <a:lstStyle/>
          <a:p>
            <a:fld id="{2F525CE8-A4D9-4C72-B3B7-D1ED057FD700}" type="slidenum">
              <a:rPr lang="zh-CN" altLang="en-US" smtClean="0">
                <a:solidFill>
                  <a:prstClr val="black">
                    <a:tint val="75000"/>
                  </a:prstClr>
                </a:solidFill>
              </a:rPr>
            </a:fld>
            <a:endParaRPr lang="zh-CN" altLang="en-US">
              <a:solidFill>
                <a:prstClr val="black">
                  <a:tint val="75000"/>
                </a:prstClr>
              </a:solidFill>
            </a:endParaRPr>
          </a:p>
        </p:txBody>
      </p:sp>
      <p:graphicFrame>
        <p:nvGraphicFramePr>
          <p:cNvPr id="3" name="内容占位符 3"/>
          <p:cNvGraphicFramePr/>
          <p:nvPr/>
        </p:nvGraphicFramePr>
        <p:xfrm>
          <a:off x="-816768" y="965544"/>
          <a:ext cx="12867321" cy="5378014"/>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4" name="标题 1"/>
          <p:cNvSpPr txBox="1"/>
          <p:nvPr/>
        </p:nvSpPr>
        <p:spPr>
          <a:xfrm>
            <a:off x="983432" y="320414"/>
            <a:ext cx="6768752" cy="645130"/>
          </a:xfrm>
          <a:prstGeom prst="rect">
            <a:avLst/>
          </a:prstGeom>
        </p:spPr>
        <p:txBody>
          <a:bodyPr/>
          <a:lstStyle>
            <a:lvl1pPr algn="l" defTabSz="913130" rtl="0" eaLnBrk="1" latinLnBrk="0" hangingPunct="1">
              <a:spcBef>
                <a:spcPct val="0"/>
              </a:spcBef>
              <a:buNone/>
              <a:defRPr lang="zh-CN" altLang="en-US" sz="1200" kern="1200" baseline="0" smtClean="0">
                <a:solidFill>
                  <a:schemeClr val="tx1"/>
                </a:solidFill>
                <a:latin typeface="+mj-lt"/>
                <a:ea typeface="+mj-ea"/>
                <a:cs typeface="+mj-cs"/>
              </a:defRPr>
            </a:lvl1pPr>
          </a:lstStyle>
          <a:p>
            <a:r>
              <a:rPr lang="zh-CN" altLang="en-US" sz="2800" dirty="0" smtClean="0">
                <a:latin typeface="微软雅黑" panose="020B0503020204020204" pitchFamily="34" charset="-122"/>
                <a:ea typeface="微软雅黑" panose="020B0503020204020204" pitchFamily="34" charset="-122"/>
                <a:cs typeface="微软雅黑" panose="020B0503020204020204" pitchFamily="34" charset="-122"/>
              </a:rPr>
              <a:t>第四节</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资本主义的政治制度和意识形态</a:t>
            </a:r>
            <a:endParaRPr lang="zh-CN" altLang="en-US" sz="2800" dirty="0">
              <a:latin typeface="微软雅黑" panose="020B0503020204020204" pitchFamily="34" charset="-122"/>
              <a:ea typeface="微软雅黑" panose="020B0503020204020204" pitchFamily="34" charset="-122"/>
              <a:cs typeface="微软雅黑" panose="020B0503020204020204" pitchFamily="34" charset="-122"/>
            </a:endParaRPr>
          </a:p>
          <a:p>
            <a:endParaRPr lang="zh-CN" altLang="en-US" sz="2800" dirty="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内容占位符 3"/>
          <p:cNvGraphicFramePr/>
          <p:nvPr/>
        </p:nvGraphicFramePr>
        <p:xfrm>
          <a:off x="695400" y="965544"/>
          <a:ext cx="11067121" cy="5378014"/>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3" name="标题 1"/>
          <p:cNvSpPr txBox="1"/>
          <p:nvPr/>
        </p:nvSpPr>
        <p:spPr>
          <a:xfrm>
            <a:off x="983432" y="320414"/>
            <a:ext cx="6768752" cy="645130"/>
          </a:xfrm>
          <a:prstGeom prst="rect">
            <a:avLst/>
          </a:prstGeom>
        </p:spPr>
        <p:txBody>
          <a:bodyPr/>
          <a:lstStyle>
            <a:lvl1pPr algn="l" defTabSz="913130" rtl="0" eaLnBrk="1" latinLnBrk="0" hangingPunct="1">
              <a:spcBef>
                <a:spcPct val="0"/>
              </a:spcBef>
              <a:buNone/>
              <a:defRPr lang="zh-CN" altLang="en-US" sz="1200" kern="1200" baseline="0" smtClean="0">
                <a:solidFill>
                  <a:schemeClr val="tx1"/>
                </a:solidFill>
                <a:latin typeface="+mj-lt"/>
                <a:ea typeface="+mj-ea"/>
                <a:cs typeface="+mj-cs"/>
              </a:defRPr>
            </a:lvl1pPr>
          </a:lstStyle>
          <a:p>
            <a:r>
              <a:rPr lang="zh-CN" altLang="en-US" sz="2800" dirty="0" smtClean="0">
                <a:latin typeface="微软雅黑" panose="020B0503020204020204" pitchFamily="34" charset="-122"/>
                <a:ea typeface="微软雅黑" panose="020B0503020204020204" pitchFamily="34" charset="-122"/>
                <a:cs typeface="微软雅黑" panose="020B0503020204020204" pitchFamily="34" charset="-122"/>
              </a:rPr>
              <a:t>第四节</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资本主义的政治制度和意识形态</a:t>
            </a:r>
            <a:endParaRPr lang="zh-CN" altLang="en-US" sz="2800" dirty="0">
              <a:latin typeface="微软雅黑" panose="020B0503020204020204" pitchFamily="34" charset="-122"/>
              <a:ea typeface="微软雅黑" panose="020B0503020204020204" pitchFamily="34" charset="-122"/>
              <a:cs typeface="微软雅黑" panose="020B0503020204020204" pitchFamily="34" charset="-122"/>
            </a:endParaRPr>
          </a:p>
          <a:p>
            <a:endParaRPr lang="zh-CN" altLang="en-US" sz="2800" dirty="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559496" y="1700808"/>
            <a:ext cx="6984776" cy="3969385"/>
          </a:xfrm>
          <a:prstGeom prst="rect">
            <a:avLst/>
          </a:prstGeom>
        </p:spPr>
        <p:txBody>
          <a:bodyPr wrap="square">
            <a:spAutoFit/>
          </a:bodyPr>
          <a:lstStyle/>
          <a:p>
            <a:pPr>
              <a:lnSpc>
                <a:spcPct val="150000"/>
              </a:lnSpc>
            </a:pPr>
            <a:r>
              <a:rPr lang="en-US" altLang="zh-CN" sz="2800"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资本主义政治制度的核心是</a:t>
            </a:r>
            <a:r>
              <a:rPr lang="zh-CN" altLang="en-US" sz="2800" dirty="0" smtClean="0">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800" b="1" dirty="0" smtClean="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C</a:t>
            </a:r>
            <a:r>
              <a:rPr lang="zh-CN" altLang="en-US" sz="2800" b="1" dirty="0" smtClean="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2800"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lang="en-US" altLang="zh-CN" sz="2800" dirty="0">
                <a:latin typeface="微软雅黑" panose="020B0503020204020204" pitchFamily="34" charset="-122"/>
                <a:ea typeface="微软雅黑" panose="020B0503020204020204" pitchFamily="34" charset="-122"/>
                <a:cs typeface="微软雅黑" panose="020B0503020204020204" pitchFamily="34" charset="-122"/>
              </a:rPr>
              <a:t>A:</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政党制度   </a:t>
            </a:r>
            <a:endParaRPr lang="zh-CN" altLang="en-US" sz="2800"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lang="en-US" altLang="zh-CN" sz="2800" dirty="0">
                <a:latin typeface="微软雅黑" panose="020B0503020204020204" pitchFamily="34" charset="-122"/>
                <a:ea typeface="微软雅黑" panose="020B0503020204020204" pitchFamily="34" charset="-122"/>
                <a:cs typeface="微软雅黑" panose="020B0503020204020204" pitchFamily="34" charset="-122"/>
              </a:rPr>
              <a:t>B:</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法律制度</a:t>
            </a:r>
            <a:endParaRPr lang="zh-CN" altLang="en-US" sz="2800"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lang="en-US" altLang="zh-CN" sz="28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C:</a:t>
            </a:r>
            <a:r>
              <a:rPr lang="zh-CN" altLang="en-US" sz="28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国家制度</a:t>
            </a:r>
            <a:endParaRPr lang="zh-CN" altLang="en-US" sz="2800"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lang="en-US" altLang="zh-CN" sz="2800" dirty="0">
                <a:latin typeface="微软雅黑" panose="020B0503020204020204" pitchFamily="34" charset="-122"/>
                <a:ea typeface="微软雅黑" panose="020B0503020204020204" pitchFamily="34" charset="-122"/>
                <a:cs typeface="微软雅黑" panose="020B0503020204020204" pitchFamily="34" charset="-122"/>
              </a:rPr>
              <a:t>D:</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选举</a:t>
            </a:r>
            <a:r>
              <a:rPr lang="zh-CN" altLang="en-US" sz="2800" dirty="0" smtClean="0">
                <a:latin typeface="微软雅黑" panose="020B0503020204020204" pitchFamily="34" charset="-122"/>
                <a:ea typeface="微软雅黑" panose="020B0503020204020204" pitchFamily="34" charset="-122"/>
                <a:cs typeface="微软雅黑" panose="020B0503020204020204" pitchFamily="34" charset="-122"/>
              </a:rPr>
              <a:t>制度</a:t>
            </a:r>
            <a:b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br>
            <a:endParaRPr lang="zh-CN" altLang="en-US" sz="2800" dirty="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ransition spd="med"/>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631504" y="1700808"/>
            <a:ext cx="6984776" cy="4615815"/>
          </a:xfrm>
          <a:prstGeom prst="rect">
            <a:avLst/>
          </a:prstGeom>
        </p:spPr>
        <p:txBody>
          <a:bodyPr wrap="square">
            <a:spAutoFit/>
          </a:bodyPr>
          <a:lstStyle/>
          <a:p>
            <a:pPr>
              <a:lnSpc>
                <a:spcPct val="150000"/>
              </a:lnSpc>
            </a:pPr>
            <a:r>
              <a:rPr lang="en-US" altLang="zh-CN" sz="2800"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资本主义民主制的核心和主要标志是</a:t>
            </a:r>
            <a:r>
              <a:rPr lang="zh-CN" altLang="en-US" sz="2800" dirty="0" smtClean="0">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800" b="1" dirty="0" smtClean="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A</a:t>
            </a:r>
            <a:r>
              <a:rPr lang="zh-CN" altLang="en-US" sz="2800" dirty="0" smtClean="0">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2800"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lang="en-US" altLang="zh-CN" sz="28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A:</a:t>
            </a:r>
            <a:r>
              <a:rPr lang="zh-CN" altLang="en-US" sz="28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议会制</a:t>
            </a:r>
            <a:endParaRPr lang="zh-CN" altLang="en-US" sz="2800"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lang="en-US" altLang="zh-CN" sz="2800" dirty="0">
                <a:latin typeface="微软雅黑" panose="020B0503020204020204" pitchFamily="34" charset="-122"/>
                <a:ea typeface="微软雅黑" panose="020B0503020204020204" pitchFamily="34" charset="-122"/>
                <a:cs typeface="微软雅黑" panose="020B0503020204020204" pitchFamily="34" charset="-122"/>
              </a:rPr>
              <a:t>B:</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普选制</a:t>
            </a:r>
            <a:endParaRPr lang="zh-CN" altLang="en-US" sz="2800"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lang="en-US" altLang="zh-CN" sz="2800" dirty="0">
                <a:latin typeface="微软雅黑" panose="020B0503020204020204" pitchFamily="34" charset="-122"/>
                <a:ea typeface="微软雅黑" panose="020B0503020204020204" pitchFamily="34" charset="-122"/>
                <a:cs typeface="微软雅黑" panose="020B0503020204020204" pitchFamily="34" charset="-122"/>
              </a:rPr>
              <a:t>C:</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三权分立制 </a:t>
            </a:r>
            <a:endParaRPr lang="zh-CN" altLang="en-US" sz="2800"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lang="en-US" altLang="zh-CN" sz="2800" dirty="0">
                <a:latin typeface="微软雅黑" panose="020B0503020204020204" pitchFamily="34" charset="-122"/>
                <a:ea typeface="微软雅黑" panose="020B0503020204020204" pitchFamily="34" charset="-122"/>
                <a:cs typeface="微软雅黑" panose="020B0503020204020204" pitchFamily="34" charset="-122"/>
              </a:rPr>
              <a:t>D:</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民主共和制 </a:t>
            </a:r>
            <a:endParaRPr lang="zh-CN" altLang="en-US" sz="2800"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b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br>
            <a:endParaRPr lang="zh-CN" altLang="en-US" sz="2800" dirty="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ransition spd="med"/>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703512" y="1772816"/>
            <a:ext cx="7560840" cy="3323987"/>
          </a:xfrm>
          <a:prstGeom prst="rect">
            <a:avLst/>
          </a:prstGeom>
        </p:spPr>
        <p:txBody>
          <a:bodyPr wrap="square">
            <a:spAutoFit/>
          </a:bodyPr>
          <a:lstStyle/>
          <a:p>
            <a:pPr>
              <a:lnSpc>
                <a:spcPct val="150000"/>
              </a:lnSpc>
            </a:pPr>
            <a:r>
              <a:rPr lang="en-US" altLang="zh-CN" sz="2800" dirty="0">
                <a:solidFill>
                  <a:srgbClr val="1F2D3D"/>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800" dirty="0">
                <a:solidFill>
                  <a:srgbClr val="1F2D3D"/>
                </a:solidFill>
                <a:latin typeface="微软雅黑" panose="020B0503020204020204" pitchFamily="34" charset="-122"/>
                <a:ea typeface="微软雅黑" panose="020B0503020204020204" pitchFamily="34" charset="-122"/>
                <a:cs typeface="微软雅黑" panose="020B0503020204020204" pitchFamily="34" charset="-122"/>
              </a:rPr>
              <a:t>资本主义国家的政体主要有（</a:t>
            </a:r>
            <a:r>
              <a:rPr lang="en-US" altLang="zh-CN" sz="28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B</a:t>
            </a:r>
            <a:r>
              <a:rPr lang="zh-CN" altLang="en-US" sz="2800" dirty="0">
                <a:solidFill>
                  <a:srgbClr val="1F2D3D"/>
                </a:solidFill>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2800" dirty="0">
              <a:solidFill>
                <a:srgbClr val="1F2D3D"/>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lang="zh-CN" altLang="en-US" sz="2800" dirty="0">
                <a:solidFill>
                  <a:srgbClr val="1F2D3D"/>
                </a:solidFill>
                <a:latin typeface="微软雅黑" panose="020B0503020204020204" pitchFamily="34" charset="-122"/>
                <a:ea typeface="微软雅黑" panose="020B0503020204020204" pitchFamily="34" charset="-122"/>
                <a:cs typeface="微软雅黑" panose="020B0503020204020204" pitchFamily="34" charset="-122"/>
              </a:rPr>
              <a:t>A:两党制和多党制两种</a:t>
            </a:r>
            <a:r>
              <a:rPr lang="en-US" altLang="zh-CN" sz="2800" dirty="0">
                <a:solidFill>
                  <a:srgbClr val="1F2D3D"/>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800" dirty="0">
                <a:solidFill>
                  <a:srgbClr val="1F2D3D"/>
                </a:solidFill>
                <a:latin typeface="微软雅黑" panose="020B0503020204020204" pitchFamily="34" charset="-122"/>
                <a:ea typeface="微软雅黑" panose="020B0503020204020204" pitchFamily="34" charset="-122"/>
                <a:cs typeface="微软雅黑" panose="020B0503020204020204" pitchFamily="34" charset="-122"/>
              </a:rPr>
              <a:t>政党</a:t>
            </a:r>
            <a:r>
              <a:rPr lang="en-US" altLang="zh-CN" sz="2800" dirty="0">
                <a:solidFill>
                  <a:srgbClr val="1F2D3D"/>
                </a:solidFill>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2800" dirty="0">
              <a:solidFill>
                <a:srgbClr val="1F2D3D"/>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lang="zh-CN" altLang="en-US" sz="28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B:君主立宪制和民主共和制两种</a:t>
            </a:r>
            <a:endParaRPr lang="zh-CN" altLang="en-US" sz="2800" dirty="0">
              <a:solidFill>
                <a:srgbClr val="1F2D3D"/>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lang="zh-CN" altLang="en-US" sz="2800" dirty="0">
                <a:solidFill>
                  <a:srgbClr val="1F2D3D"/>
                </a:solidFill>
                <a:latin typeface="微软雅黑" panose="020B0503020204020204" pitchFamily="34" charset="-122"/>
                <a:ea typeface="微软雅黑" panose="020B0503020204020204" pitchFamily="34" charset="-122"/>
                <a:cs typeface="微软雅黑" panose="020B0503020204020204" pitchFamily="34" charset="-122"/>
              </a:rPr>
              <a:t>C:一党制、两党制和多党制三种</a:t>
            </a:r>
            <a:r>
              <a:rPr lang="en-US" altLang="zh-CN" sz="2800" dirty="0">
                <a:solidFill>
                  <a:srgbClr val="1F2D3D"/>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2800" dirty="0">
                <a:solidFill>
                  <a:srgbClr val="1F2D3D"/>
                </a:solidFill>
                <a:latin typeface="微软雅黑" panose="020B0503020204020204" pitchFamily="34" charset="-122"/>
                <a:ea typeface="微软雅黑" panose="020B0503020204020204" pitchFamily="34" charset="-122"/>
                <a:cs typeface="微软雅黑" panose="020B0503020204020204" pitchFamily="34" charset="-122"/>
                <a:sym typeface="+mn-ea"/>
              </a:rPr>
              <a:t>政党</a:t>
            </a:r>
            <a:r>
              <a:rPr lang="en-US" altLang="zh-CN" sz="2800" dirty="0">
                <a:solidFill>
                  <a:srgbClr val="1F2D3D"/>
                </a:solidFill>
                <a:latin typeface="微软雅黑" panose="020B0503020204020204" pitchFamily="34" charset="-122"/>
                <a:ea typeface="微软雅黑" panose="020B0503020204020204" pitchFamily="34" charset="-122"/>
                <a:cs typeface="微软雅黑" panose="020B0503020204020204" pitchFamily="34" charset="-122"/>
                <a:sym typeface="+mn-ea"/>
              </a:rPr>
              <a:t>)</a:t>
            </a:r>
            <a:endParaRPr lang="zh-CN" altLang="en-US" sz="2800" dirty="0">
              <a:solidFill>
                <a:srgbClr val="1F2D3D"/>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lang="zh-CN" altLang="en-US" sz="2800" dirty="0">
                <a:solidFill>
                  <a:srgbClr val="1F2D3D"/>
                </a:solidFill>
                <a:latin typeface="微软雅黑" panose="020B0503020204020204" pitchFamily="34" charset="-122"/>
                <a:ea typeface="微软雅黑" panose="020B0503020204020204" pitchFamily="34" charset="-122"/>
                <a:cs typeface="微软雅黑" panose="020B0503020204020204" pitchFamily="34" charset="-122"/>
              </a:rPr>
              <a:t>D:君主立宪制、民主共和制和专制独裁制三种</a:t>
            </a:r>
            <a:endParaRPr lang="zh-CN" altLang="en-US" sz="2800" dirty="0">
              <a:solidFill>
                <a:srgbClr val="1F2D3D"/>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ransition spd="med"/>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301780" y="2901985"/>
            <a:ext cx="5074285" cy="1030812"/>
          </a:xfrm>
          <a:prstGeom prst="rect">
            <a:avLst/>
          </a:prstGeom>
        </p:spPr>
        <p:txBody>
          <a:bodyPr vert="horz" wrap="square" lIns="0" tIns="0" rIns="0" bIns="0" rtlCol="0">
            <a:spAutoFit/>
          </a:bodyPr>
          <a:lstStyle/>
          <a:p>
            <a:pPr marL="12700">
              <a:lnSpc>
                <a:spcPct val="100000"/>
              </a:lnSpc>
            </a:pPr>
            <a:r>
              <a:rPr sz="6700" b="0" spc="-5" dirty="0">
                <a:solidFill>
                  <a:srgbClr val="C00000"/>
                </a:solidFill>
                <a:latin typeface="微软雅黑" panose="020B0503020204020204" pitchFamily="34" charset="-122"/>
                <a:cs typeface="微软雅黑" panose="020B0503020204020204" pitchFamily="34" charset="-122"/>
              </a:rPr>
              <a:t>TH</a:t>
            </a:r>
            <a:r>
              <a:rPr sz="6700" b="0" spc="-10" dirty="0">
                <a:solidFill>
                  <a:srgbClr val="C00000"/>
                </a:solidFill>
                <a:latin typeface="微软雅黑" panose="020B0503020204020204" pitchFamily="34" charset="-122"/>
                <a:cs typeface="微软雅黑" panose="020B0503020204020204" pitchFamily="34" charset="-122"/>
              </a:rPr>
              <a:t>ANK</a:t>
            </a:r>
            <a:r>
              <a:rPr sz="6700" b="0" spc="10" dirty="0">
                <a:solidFill>
                  <a:srgbClr val="C00000"/>
                </a:solidFill>
                <a:latin typeface="微软雅黑" panose="020B0503020204020204" pitchFamily="34" charset="-122"/>
                <a:cs typeface="微软雅黑" panose="020B0503020204020204" pitchFamily="34" charset="-122"/>
              </a:rPr>
              <a:t> </a:t>
            </a:r>
            <a:r>
              <a:rPr sz="6700" b="0" spc="-170" dirty="0">
                <a:solidFill>
                  <a:srgbClr val="C00000"/>
                </a:solidFill>
                <a:latin typeface="微软雅黑" panose="020B0503020204020204" pitchFamily="34" charset="-122"/>
                <a:cs typeface="微软雅黑" panose="020B0503020204020204" pitchFamily="34" charset="-122"/>
              </a:rPr>
              <a:t>Y</a:t>
            </a:r>
            <a:r>
              <a:rPr sz="6700" b="0" spc="-5" dirty="0">
                <a:solidFill>
                  <a:srgbClr val="C00000"/>
                </a:solidFill>
                <a:latin typeface="微软雅黑" panose="020B0503020204020204" pitchFamily="34" charset="-122"/>
                <a:cs typeface="微软雅黑" panose="020B0503020204020204" pitchFamily="34" charset="-122"/>
              </a:rPr>
              <a:t>O</a:t>
            </a:r>
            <a:r>
              <a:rPr sz="6700" b="0" spc="-15" dirty="0">
                <a:solidFill>
                  <a:srgbClr val="C00000"/>
                </a:solidFill>
                <a:latin typeface="微软雅黑" panose="020B0503020204020204" pitchFamily="34" charset="-122"/>
                <a:cs typeface="微软雅黑" panose="020B0503020204020204" pitchFamily="34" charset="-122"/>
              </a:rPr>
              <a:t>U</a:t>
            </a:r>
            <a:endParaRPr sz="6700">
              <a:latin typeface="微软雅黑" panose="020B0503020204020204" pitchFamily="34" charset="-122"/>
              <a:cs typeface="微软雅黑" panose="020B0503020204020204" pitchFamily="34" charset="-122"/>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编号占位符 1"/>
          <p:cNvSpPr>
            <a:spLocks noGrp="1"/>
          </p:cNvSpPr>
          <p:nvPr>
            <p:ph type="sldNum" sz="quarter" idx="4294967295"/>
          </p:nvPr>
        </p:nvSpPr>
        <p:spPr>
          <a:xfrm>
            <a:off x="9873597" y="6356353"/>
            <a:ext cx="217207" cy="235962"/>
          </a:xfrm>
          <a:prstGeom prst="rect">
            <a:avLst/>
          </a:prstGeom>
        </p:spPr>
        <p:txBody>
          <a:bodyPr/>
          <a:lstStyle/>
          <a:p>
            <a:fld id="{2F525CE8-A4D9-4C72-B3B7-D1ED057FD700}" type="slidenum">
              <a:rPr lang="zh-CN" altLang="en-US" smtClean="0">
                <a:solidFill>
                  <a:prstClr val="black">
                    <a:tint val="75000"/>
                  </a:prstClr>
                </a:solidFill>
              </a:rPr>
            </a:fld>
            <a:endParaRPr lang="zh-CN" altLang="en-US">
              <a:solidFill>
                <a:prstClr val="black">
                  <a:tint val="75000"/>
                </a:prstClr>
              </a:solidFill>
            </a:endParaRPr>
          </a:p>
        </p:txBody>
      </p:sp>
      <p:sp>
        <p:nvSpPr>
          <p:cNvPr id="4" name="标题 1"/>
          <p:cNvSpPr txBox="1"/>
          <p:nvPr/>
        </p:nvSpPr>
        <p:spPr>
          <a:xfrm>
            <a:off x="1127448" y="332656"/>
            <a:ext cx="6264696" cy="645130"/>
          </a:xfrm>
          <a:prstGeom prst="rect">
            <a:avLst/>
          </a:prstGeom>
        </p:spPr>
        <p:txBody>
          <a:bodyPr/>
          <a:lstStyle>
            <a:lvl1pPr algn="l" defTabSz="913130" rtl="0" eaLnBrk="1" latinLnBrk="0" hangingPunct="1">
              <a:spcBef>
                <a:spcPct val="0"/>
              </a:spcBef>
              <a:buNone/>
              <a:defRPr lang="zh-CN" altLang="en-US" sz="1200" kern="1200" baseline="0" smtClean="0">
                <a:solidFill>
                  <a:schemeClr val="tx1"/>
                </a:solidFill>
                <a:latin typeface="+mj-lt"/>
                <a:ea typeface="+mj-ea"/>
                <a:cs typeface="+mj-cs"/>
              </a:defRPr>
            </a:lvl1pPr>
          </a:lstStyle>
          <a:p>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第二节  资本主义经济</a:t>
            </a:r>
            <a:r>
              <a:rPr lang="zh-CN" altLang="en-US" sz="2800">
                <a:latin typeface="微软雅黑" panose="020B0503020204020204" pitchFamily="34" charset="-122"/>
                <a:ea typeface="微软雅黑" panose="020B0503020204020204" pitchFamily="34" charset="-122"/>
                <a:cs typeface="微软雅黑" panose="020B0503020204020204" pitchFamily="34" charset="-122"/>
              </a:rPr>
              <a:t>制度的本质特征</a:t>
            </a:r>
            <a:endParaRPr lang="zh-CN" altLang="en-US" sz="2800" dirty="0">
              <a:latin typeface="微软雅黑" panose="020B0503020204020204" pitchFamily="34" charset="-122"/>
              <a:ea typeface="微软雅黑" panose="020B0503020204020204" pitchFamily="34" charset="-122"/>
              <a:cs typeface="微软雅黑" panose="020B0503020204020204" pitchFamily="34" charset="-122"/>
            </a:endParaRPr>
          </a:p>
        </p:txBody>
      </p:sp>
      <p:graphicFrame>
        <p:nvGraphicFramePr>
          <p:cNvPr id="5" name="图表 4"/>
          <p:cNvGraphicFramePr/>
          <p:nvPr/>
        </p:nvGraphicFramePr>
        <p:xfrm>
          <a:off x="1129843" y="977786"/>
          <a:ext cx="9862701" cy="6408712"/>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7" name="图像" descr="图像"/>
          <p:cNvPicPr>
            <a:picLocks noChangeAspect="1"/>
          </p:cNvPicPr>
          <p:nvPr/>
        </p:nvPicPr>
        <p:blipFill>
          <a:blip r:embed="rId1"/>
          <a:stretch>
            <a:fillRect/>
          </a:stretch>
        </p:blipFill>
        <p:spPr>
          <a:xfrm>
            <a:off x="36194" y="20358"/>
            <a:ext cx="12119613" cy="6817284"/>
          </a:xfrm>
          <a:prstGeom prst="rect">
            <a:avLst/>
          </a:prstGeom>
          <a:ln w="12700">
            <a:miter lim="400000"/>
            <a:headEnd/>
            <a:tailEnd/>
          </a:ln>
        </p:spPr>
      </p:pic>
      <p:sp>
        <p:nvSpPr>
          <p:cNvPr id="108" name="马克思主义基本原理概论"/>
          <p:cNvSpPr txBox="1"/>
          <p:nvPr/>
        </p:nvSpPr>
        <p:spPr>
          <a:xfrm>
            <a:off x="221377" y="2732323"/>
            <a:ext cx="8162491" cy="936154"/>
          </a:xfrm>
          <a:prstGeom prst="rect">
            <a:avLst/>
          </a:prstGeom>
          <a:ln w="12700">
            <a:miter lim="400000"/>
          </a:ln>
        </p:spPr>
        <p:txBody>
          <a:bodyPr wrap="none" lIns="25400" tIns="25400" rIns="25400" bIns="25400" anchor="ctr">
            <a:spAutoFit/>
          </a:bodyPr>
          <a:lstStyle>
            <a:lvl1pPr>
              <a:defRPr sz="11500" b="0">
                <a:latin typeface="Baoli SC Regular"/>
                <a:ea typeface="Baoli SC Regular"/>
                <a:cs typeface="Baoli SC Regular"/>
                <a:sym typeface="Baoli SC Regular"/>
              </a:defRPr>
            </a:lvl1pPr>
          </a:lstStyle>
          <a:p>
            <a:r>
              <a:rPr sz="5750"/>
              <a:t>马克思主义基本原理概论</a:t>
            </a:r>
            <a:endParaRPr sz="5750"/>
          </a:p>
        </p:txBody>
      </p:sp>
      <p:sp>
        <p:nvSpPr>
          <p:cNvPr id="109" name="芝士学院   吴双"/>
          <p:cNvSpPr txBox="1"/>
          <p:nvPr/>
        </p:nvSpPr>
        <p:spPr>
          <a:xfrm>
            <a:off x="2399579" y="4573276"/>
            <a:ext cx="3763851" cy="713016"/>
          </a:xfrm>
          <a:prstGeom prst="rect">
            <a:avLst/>
          </a:prstGeom>
          <a:ln w="12700">
            <a:miter lim="400000"/>
          </a:ln>
        </p:spPr>
        <p:txBody>
          <a:bodyPr wrap="none" lIns="25400" tIns="25400" rIns="25400" bIns="25400" anchor="ctr">
            <a:spAutoFit/>
          </a:bodyPr>
          <a:lstStyle>
            <a:lvl1pPr>
              <a:defRPr sz="8600" b="0">
                <a:latin typeface="Xingkai SC Bold"/>
                <a:ea typeface="Xingkai SC Bold"/>
                <a:cs typeface="Xingkai SC Bold"/>
                <a:sym typeface="Xingkai SC Bold"/>
              </a:defRPr>
            </a:lvl1pPr>
          </a:lstStyle>
          <a:p>
            <a:r>
              <a:rPr sz="4300"/>
              <a:t>芝士学院   吴双</a:t>
            </a:r>
            <a:endParaRPr sz="4300"/>
          </a:p>
        </p:txBody>
      </p:sp>
      <p:pic>
        <p:nvPicPr>
          <p:cNvPr id="3" name="图片 2"/>
          <p:cNvPicPr>
            <a:picLocks noChangeAspect="1"/>
          </p:cNvPicPr>
          <p:nvPr/>
        </p:nvPicPr>
        <p:blipFill>
          <a:blip r:embed="rId2">
            <a:extLst>
              <a:ext uri="{BEBA8EAE-BF5A-486C-A8C5-ECC9F3942E4B}">
                <a14:imgProps xmlns:a14="http://schemas.microsoft.com/office/drawing/2010/main">
                  <a14:imgLayer r:embed="rId3">
                    <a14:imgEffect>
                      <a14:sharpenSoften amount="100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标注 1"/>
          <p:cNvSpPr/>
          <p:nvPr/>
        </p:nvSpPr>
        <p:spPr>
          <a:xfrm>
            <a:off x="1559496" y="656715"/>
            <a:ext cx="9577064" cy="854691"/>
          </a:xfrm>
          <a:prstGeom prst="wedgeRoundRectCallout">
            <a:avLst>
              <a:gd name="adj1" fmla="val -20398"/>
              <a:gd name="adj2" fmla="val 83356"/>
              <a:gd name="adj3" fmla="val 16667"/>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91426" tIns="45718" rIns="91426" bIns="45718" rtlCol="0" anchor="ctr"/>
          <a:lstStyle/>
          <a:p>
            <a:pPr algn="ctr"/>
            <a:r>
              <a:rPr lang="zh-CN" altLang="en-US" sz="2400" dirty="0">
                <a:solidFill>
                  <a:schemeClr val="tx1"/>
                </a:solidFill>
              </a:rPr>
              <a:t>一个月养自己和我的一只小狗狗需要</a:t>
            </a:r>
            <a:r>
              <a:rPr lang="en-US" altLang="zh-CN" sz="2400" dirty="0">
                <a:solidFill>
                  <a:schemeClr val="tx1"/>
                </a:solidFill>
              </a:rPr>
              <a:t>5000</a:t>
            </a:r>
            <a:r>
              <a:rPr lang="zh-CN" altLang="en-US" sz="2400" dirty="0">
                <a:solidFill>
                  <a:schemeClr val="tx1"/>
                </a:solidFill>
              </a:rPr>
              <a:t>元</a:t>
            </a:r>
            <a:endParaRPr lang="zh-CN" altLang="en-US" sz="2400" dirty="0">
              <a:solidFill>
                <a:schemeClr val="tx1"/>
              </a:solidFill>
            </a:endParaRPr>
          </a:p>
        </p:txBody>
      </p:sp>
      <p:sp>
        <p:nvSpPr>
          <p:cNvPr id="3" name="圆角矩形标注 2"/>
          <p:cNvSpPr/>
          <p:nvPr/>
        </p:nvSpPr>
        <p:spPr>
          <a:xfrm>
            <a:off x="1559496" y="1870214"/>
            <a:ext cx="9721080" cy="1034579"/>
          </a:xfrm>
          <a:prstGeom prst="wedgeRoundRectCallout">
            <a:avLst>
              <a:gd name="adj1" fmla="val -20499"/>
              <a:gd name="adj2" fmla="val 70138"/>
              <a:gd name="adj3" fmla="val 16667"/>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91426" tIns="45718" rIns="91426" bIns="45718" rtlCol="0" anchor="ctr"/>
          <a:lstStyle/>
          <a:p>
            <a:pPr algn="ctr"/>
            <a:r>
              <a:rPr lang="zh-CN" altLang="en-US" sz="2400" dirty="0">
                <a:solidFill>
                  <a:schemeClr val="tx1"/>
                </a:solidFill>
              </a:rPr>
              <a:t>每天工作</a:t>
            </a:r>
            <a:r>
              <a:rPr lang="en-US" altLang="zh-CN" sz="2400" dirty="0">
                <a:solidFill>
                  <a:schemeClr val="tx1"/>
                </a:solidFill>
              </a:rPr>
              <a:t>8</a:t>
            </a:r>
            <a:r>
              <a:rPr lang="zh-CN" altLang="en-US" sz="2400" dirty="0">
                <a:solidFill>
                  <a:schemeClr val="tx1"/>
                </a:solidFill>
              </a:rPr>
              <a:t>小时，工作一个月，创造的价值是</a:t>
            </a:r>
            <a:r>
              <a:rPr lang="en-US" altLang="zh-CN" sz="2400" dirty="0">
                <a:solidFill>
                  <a:schemeClr val="tx1"/>
                </a:solidFill>
              </a:rPr>
              <a:t>5000</a:t>
            </a:r>
            <a:r>
              <a:rPr lang="zh-CN" altLang="en-US" sz="2400" dirty="0">
                <a:solidFill>
                  <a:schemeClr val="tx1"/>
                </a:solidFill>
              </a:rPr>
              <a:t>元</a:t>
            </a:r>
            <a:endParaRPr lang="zh-CN" altLang="en-US" sz="2400" dirty="0">
              <a:solidFill>
                <a:schemeClr val="tx1"/>
              </a:solidFill>
            </a:endParaRPr>
          </a:p>
        </p:txBody>
      </p:sp>
      <p:sp>
        <p:nvSpPr>
          <p:cNvPr id="4" name="圆角矩形标注 3"/>
          <p:cNvSpPr/>
          <p:nvPr/>
        </p:nvSpPr>
        <p:spPr>
          <a:xfrm>
            <a:off x="1593990" y="3241008"/>
            <a:ext cx="9686586" cy="1034579"/>
          </a:xfrm>
          <a:prstGeom prst="wedgeRoundRectCallout">
            <a:avLst>
              <a:gd name="adj1" fmla="val -20499"/>
              <a:gd name="adj2" fmla="val 70138"/>
              <a:gd name="adj3" fmla="val 16667"/>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91426" tIns="45718" rIns="91426" bIns="45718" rtlCol="0" anchor="ctr"/>
          <a:lstStyle/>
          <a:p>
            <a:pPr algn="ctr"/>
            <a:r>
              <a:rPr lang="zh-CN" altLang="en-US" sz="2400" dirty="0">
                <a:solidFill>
                  <a:schemeClr val="tx1"/>
                </a:solidFill>
              </a:rPr>
              <a:t>实际上每天上班</a:t>
            </a:r>
            <a:r>
              <a:rPr lang="en-US" altLang="zh-CN" sz="2400" dirty="0">
                <a:solidFill>
                  <a:schemeClr val="tx1"/>
                </a:solidFill>
              </a:rPr>
              <a:t>11</a:t>
            </a:r>
            <a:r>
              <a:rPr lang="zh-CN" altLang="en-US" sz="2400" dirty="0">
                <a:solidFill>
                  <a:schemeClr val="tx1"/>
                </a:solidFill>
              </a:rPr>
              <a:t>个小时，工作一个月，还是只收到了</a:t>
            </a:r>
            <a:r>
              <a:rPr lang="en-US" altLang="zh-CN" sz="2400" dirty="0">
                <a:solidFill>
                  <a:schemeClr val="tx1"/>
                </a:solidFill>
              </a:rPr>
              <a:t>5000</a:t>
            </a:r>
            <a:r>
              <a:rPr lang="zh-CN" altLang="en-US" sz="2400" dirty="0">
                <a:solidFill>
                  <a:schemeClr val="tx1"/>
                </a:solidFill>
              </a:rPr>
              <a:t>元工资</a:t>
            </a:r>
            <a:endParaRPr lang="zh-CN" altLang="en-US" sz="2400" dirty="0">
              <a:solidFill>
                <a:schemeClr val="tx1"/>
              </a:solidFill>
            </a:endParaRPr>
          </a:p>
        </p:txBody>
      </p:sp>
      <p:pic>
        <p:nvPicPr>
          <p:cNvPr id="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188813" y="4611802"/>
            <a:ext cx="3744416" cy="2186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55441" y="1628801"/>
            <a:ext cx="10434713" cy="1569656"/>
          </a:xfrm>
          <a:prstGeom prst="rect">
            <a:avLst/>
          </a:prstGeom>
        </p:spPr>
        <p:txBody>
          <a:bodyPr wrap="square" lIns="91426" tIns="45718" rIns="91426" bIns="45718">
            <a:spAutoFit/>
          </a:bodyPr>
          <a:lstStyle/>
          <a:p>
            <a:pPr algn="l">
              <a:lnSpc>
                <a:spcPct val="200000"/>
              </a:lnSpc>
            </a:pPr>
            <a:r>
              <a:rPr lang="zh-CN" altLang="en-US" sz="2400" dirty="0">
                <a:latin typeface="微软雅黑" panose="020B0503020204020204" pitchFamily="34" charset="-122"/>
                <a:ea typeface="微软雅黑" panose="020B0503020204020204" pitchFamily="34" charset="-122"/>
              </a:rPr>
              <a:t>资本主义的生产过程：劳动过程</a:t>
            </a:r>
            <a:endParaRPr lang="zh-CN" altLang="en-US" sz="2400" dirty="0">
              <a:latin typeface="微软雅黑" panose="020B0503020204020204" pitchFamily="34" charset="-122"/>
              <a:ea typeface="微软雅黑" panose="020B0503020204020204" pitchFamily="34" charset="-122"/>
            </a:endParaRPr>
          </a:p>
          <a:p>
            <a:pPr algn="l">
              <a:lnSpc>
                <a:spcPct val="200000"/>
              </a:lnSpc>
            </a:pPr>
            <a:r>
              <a:rPr lang="zh-CN" altLang="en-US" sz="2400" dirty="0">
                <a:latin typeface="微软雅黑" panose="020B0503020204020204" pitchFamily="34" charset="-122"/>
                <a:ea typeface="微软雅黑" panose="020B0503020204020204" pitchFamily="34" charset="-122"/>
              </a:rPr>
              <a:t>①劳动过程：工人在资本家的监督下，劳动产品归资本家所有。</a:t>
            </a:r>
            <a:endParaRPr lang="zh-CN" altLang="en-US" sz="2400" dirty="0">
              <a:latin typeface="微软雅黑" panose="020B0503020204020204" pitchFamily="34" charset="-122"/>
              <a:ea typeface="微软雅黑" panose="020B0503020204020204" pitchFamily="34" charset="-122"/>
            </a:endParaRPr>
          </a:p>
        </p:txBody>
      </p:sp>
      <p:graphicFrame>
        <p:nvGraphicFramePr>
          <p:cNvPr id="4" name="图表 3"/>
          <p:cNvGraphicFramePr/>
          <p:nvPr/>
        </p:nvGraphicFramePr>
        <p:xfrm>
          <a:off x="8184232" y="0"/>
          <a:ext cx="3986732" cy="1412776"/>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pic>
        <p:nvPicPr>
          <p:cNvPr id="3" name="图片 2"/>
          <p:cNvPicPr>
            <a:picLocks noChangeAspect="1"/>
          </p:cNvPicPr>
          <p:nvPr/>
        </p:nvPicPr>
        <p:blipFill>
          <a:blip r:embed="rId6"/>
          <a:stretch>
            <a:fillRect/>
          </a:stretch>
        </p:blipFill>
        <p:spPr>
          <a:xfrm>
            <a:off x="3791744" y="3501008"/>
            <a:ext cx="3744416" cy="2683498"/>
          </a:xfrm>
          <a:prstGeom prst="rect">
            <a:avLst/>
          </a:prstGeom>
        </p:spPr>
      </p:pic>
      <p:sp>
        <p:nvSpPr>
          <p:cNvPr id="5" name="标题 1"/>
          <p:cNvSpPr txBox="1"/>
          <p:nvPr/>
        </p:nvSpPr>
        <p:spPr>
          <a:xfrm>
            <a:off x="1127448" y="332656"/>
            <a:ext cx="6264696" cy="645130"/>
          </a:xfrm>
          <a:prstGeom prst="rect">
            <a:avLst/>
          </a:prstGeom>
        </p:spPr>
        <p:txBody>
          <a:bodyPr/>
          <a:lstStyle>
            <a:lvl1pPr algn="l" defTabSz="913130" rtl="0" eaLnBrk="1" latinLnBrk="0" hangingPunct="1">
              <a:spcBef>
                <a:spcPct val="0"/>
              </a:spcBef>
              <a:buNone/>
              <a:defRPr lang="zh-CN" altLang="en-US" sz="1200" kern="1200" baseline="0" smtClean="0">
                <a:solidFill>
                  <a:schemeClr val="tx1"/>
                </a:solidFill>
                <a:latin typeface="+mj-lt"/>
                <a:ea typeface="+mj-ea"/>
                <a:cs typeface="+mj-cs"/>
              </a:defRPr>
            </a:lvl1pPr>
          </a:lstStyle>
          <a:p>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第二节  资本主义经济</a:t>
            </a:r>
            <a:r>
              <a:rPr lang="zh-CN" altLang="en-US" sz="2800">
                <a:latin typeface="微软雅黑" panose="020B0503020204020204" pitchFamily="34" charset="-122"/>
                <a:ea typeface="微软雅黑" panose="020B0503020204020204" pitchFamily="34" charset="-122"/>
                <a:cs typeface="微软雅黑" panose="020B0503020204020204" pitchFamily="34" charset="-122"/>
              </a:rPr>
              <a:t>制度的本质特征</a:t>
            </a:r>
            <a:endParaRPr lang="zh-CN" altLang="en-US" sz="2800" dirty="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127449" y="2397370"/>
            <a:ext cx="10434713" cy="830993"/>
          </a:xfrm>
          <a:prstGeom prst="rect">
            <a:avLst/>
          </a:prstGeom>
        </p:spPr>
        <p:txBody>
          <a:bodyPr wrap="square" lIns="91426" tIns="45718" rIns="91426" bIns="45718">
            <a:spAutoFit/>
          </a:bodyPr>
          <a:lstStyle/>
          <a:p>
            <a:pPr algn="l">
              <a:lnSpc>
                <a:spcPct val="200000"/>
              </a:lnSpc>
            </a:pPr>
            <a:r>
              <a:rPr lang="zh-CN" altLang="en-US" sz="2400" dirty="0">
                <a:latin typeface="微软雅黑" panose="020B0503020204020204" pitchFamily="34" charset="-122"/>
                <a:ea typeface="微软雅黑" panose="020B0503020204020204" pitchFamily="34" charset="-122"/>
              </a:rPr>
              <a:t>资本主义的生产过程：价值增殖过程</a:t>
            </a:r>
            <a:endParaRPr lang="zh-CN" altLang="en-US" sz="2400" dirty="0">
              <a:latin typeface="微软雅黑" panose="020B0503020204020204" pitchFamily="34" charset="-122"/>
              <a:ea typeface="微软雅黑" panose="020B0503020204020204" pitchFamily="34" charset="-122"/>
            </a:endParaRPr>
          </a:p>
        </p:txBody>
      </p:sp>
      <p:sp>
        <p:nvSpPr>
          <p:cNvPr id="6" name="标题 1"/>
          <p:cNvSpPr txBox="1"/>
          <p:nvPr/>
        </p:nvSpPr>
        <p:spPr>
          <a:xfrm>
            <a:off x="1127448" y="332656"/>
            <a:ext cx="6264696" cy="645130"/>
          </a:xfrm>
          <a:prstGeom prst="rect">
            <a:avLst/>
          </a:prstGeom>
        </p:spPr>
        <p:txBody>
          <a:bodyPr/>
          <a:lstStyle>
            <a:lvl1pPr algn="l" defTabSz="913130" rtl="0" eaLnBrk="1" latinLnBrk="0" hangingPunct="1">
              <a:spcBef>
                <a:spcPct val="0"/>
              </a:spcBef>
              <a:buNone/>
              <a:defRPr lang="zh-CN" altLang="en-US" sz="1200" kern="1200" baseline="0" smtClean="0">
                <a:solidFill>
                  <a:schemeClr val="tx1"/>
                </a:solidFill>
                <a:latin typeface="+mj-lt"/>
                <a:ea typeface="+mj-ea"/>
                <a:cs typeface="+mj-cs"/>
              </a:defRPr>
            </a:lvl1pPr>
          </a:lstStyle>
          <a:p>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第二节  资本主义经济</a:t>
            </a:r>
            <a:r>
              <a:rPr lang="zh-CN" altLang="en-US" sz="2800">
                <a:latin typeface="微软雅黑" panose="020B0503020204020204" pitchFamily="34" charset="-122"/>
                <a:ea typeface="微软雅黑" panose="020B0503020204020204" pitchFamily="34" charset="-122"/>
                <a:cs typeface="微软雅黑" panose="020B0503020204020204" pitchFamily="34" charset="-122"/>
              </a:rPr>
              <a:t>制度的本质特征</a:t>
            </a:r>
            <a:endParaRPr lang="zh-CN" altLang="en-US" sz="2800" dirty="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14" name="图片 13"/>
          <p:cNvPicPr>
            <a:picLocks noChangeAspect="1"/>
          </p:cNvPicPr>
          <p:nvPr/>
        </p:nvPicPr>
        <p:blipFill>
          <a:blip r:embed="rId1"/>
          <a:stretch>
            <a:fillRect/>
          </a:stretch>
        </p:blipFill>
        <p:spPr>
          <a:xfrm>
            <a:off x="7404430" y="3284984"/>
            <a:ext cx="3166988" cy="2591172"/>
          </a:xfrm>
          <a:prstGeom prst="rect">
            <a:avLst/>
          </a:prstGeom>
        </p:spPr>
      </p:pic>
      <p:graphicFrame>
        <p:nvGraphicFramePr>
          <p:cNvPr id="7" name="图表 6"/>
          <p:cNvGraphicFramePr/>
          <p:nvPr/>
        </p:nvGraphicFramePr>
        <p:xfrm>
          <a:off x="8184232" y="0"/>
          <a:ext cx="3986732" cy="14127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127449" y="1635695"/>
            <a:ext cx="10434713" cy="830993"/>
          </a:xfrm>
          <a:prstGeom prst="rect">
            <a:avLst/>
          </a:prstGeom>
        </p:spPr>
        <p:txBody>
          <a:bodyPr wrap="square" lIns="91426" tIns="45718" rIns="91426" bIns="45718">
            <a:spAutoFit/>
          </a:bodyPr>
          <a:lstStyle/>
          <a:p>
            <a:pPr algn="l">
              <a:lnSpc>
                <a:spcPct val="200000"/>
              </a:lnSpc>
            </a:pPr>
            <a:r>
              <a:rPr lang="zh-CN" altLang="en-US" sz="2400" dirty="0">
                <a:latin typeface="微软雅黑" panose="020B0503020204020204" pitchFamily="34" charset="-122"/>
                <a:ea typeface="微软雅黑" panose="020B0503020204020204" pitchFamily="34" charset="-122"/>
              </a:rPr>
              <a:t>资本主义的生产过程：价值增殖过程</a:t>
            </a:r>
            <a:endParaRPr lang="zh-CN" altLang="en-US" sz="2400" dirty="0">
              <a:latin typeface="微软雅黑" panose="020B0503020204020204" pitchFamily="34" charset="-122"/>
              <a:ea typeface="微软雅黑" panose="020B0503020204020204" pitchFamily="34" charset="-122"/>
            </a:endParaRPr>
          </a:p>
        </p:txBody>
      </p:sp>
      <p:sp>
        <p:nvSpPr>
          <p:cNvPr id="6" name="标题 1"/>
          <p:cNvSpPr txBox="1"/>
          <p:nvPr/>
        </p:nvSpPr>
        <p:spPr>
          <a:xfrm>
            <a:off x="1127448" y="332656"/>
            <a:ext cx="6264696" cy="645130"/>
          </a:xfrm>
          <a:prstGeom prst="rect">
            <a:avLst/>
          </a:prstGeom>
        </p:spPr>
        <p:txBody>
          <a:bodyPr/>
          <a:lstStyle>
            <a:lvl1pPr algn="l" defTabSz="913130" rtl="0" eaLnBrk="1" latinLnBrk="0" hangingPunct="1">
              <a:spcBef>
                <a:spcPct val="0"/>
              </a:spcBef>
              <a:buNone/>
              <a:defRPr lang="zh-CN" altLang="en-US" sz="1200" kern="1200" baseline="0" smtClean="0">
                <a:solidFill>
                  <a:schemeClr val="tx1"/>
                </a:solidFill>
                <a:latin typeface="+mj-lt"/>
                <a:ea typeface="+mj-ea"/>
                <a:cs typeface="+mj-cs"/>
              </a:defRPr>
            </a:lvl1pPr>
          </a:lstStyle>
          <a:p>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第二节  资本主义经济</a:t>
            </a:r>
            <a:r>
              <a:rPr lang="zh-CN" altLang="en-US" sz="2800">
                <a:latin typeface="微软雅黑" panose="020B0503020204020204" pitchFamily="34" charset="-122"/>
                <a:ea typeface="微软雅黑" panose="020B0503020204020204" pitchFamily="34" charset="-122"/>
                <a:cs typeface="微软雅黑" panose="020B0503020204020204" pitchFamily="34" charset="-122"/>
              </a:rPr>
              <a:t>制度的本质特征</a:t>
            </a:r>
            <a:endParaRPr lang="zh-CN" altLang="en-US" sz="28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9" name="矩形 8"/>
          <p:cNvSpPr/>
          <p:nvPr/>
        </p:nvSpPr>
        <p:spPr>
          <a:xfrm>
            <a:off x="1127448" y="2628599"/>
            <a:ext cx="11289787" cy="1685073"/>
          </a:xfrm>
          <a:prstGeom prst="rect">
            <a:avLst/>
          </a:prstGeom>
        </p:spPr>
        <p:txBody>
          <a:bodyPr wrap="square" lIns="91426" tIns="45718" rIns="91426" bIns="45718">
            <a:spAutoFit/>
          </a:bodyPr>
          <a:lstStyle/>
          <a:p>
            <a:pPr algn="l">
              <a:lnSpc>
                <a:spcPct val="150000"/>
              </a:lnSpc>
            </a:pPr>
            <a:r>
              <a:rPr lang="zh-CN" altLang="en-US" sz="2300" dirty="0">
                <a:latin typeface="微软雅黑" panose="020B0503020204020204" pitchFamily="34" charset="-122"/>
                <a:ea typeface="微软雅黑" panose="020B0503020204020204" pitchFamily="34" charset="-122"/>
              </a:rPr>
              <a:t>资本的价值构成：</a:t>
            </a:r>
            <a:r>
              <a:rPr lang="zh-CN" altLang="en-US" sz="2300" dirty="0">
                <a:solidFill>
                  <a:srgbClr val="C00000"/>
                </a:solidFill>
                <a:latin typeface="微软雅黑" panose="020B0503020204020204" pitchFamily="34" charset="-122"/>
                <a:ea typeface="微软雅黑" panose="020B0503020204020204" pitchFamily="34" charset="-122"/>
              </a:rPr>
              <a:t>不变资本</a:t>
            </a:r>
            <a:r>
              <a:rPr lang="en-US" altLang="zh-CN" sz="2300" dirty="0">
                <a:solidFill>
                  <a:srgbClr val="C00000"/>
                </a:solidFill>
                <a:latin typeface="微软雅黑" panose="020B0503020204020204" pitchFamily="34" charset="-122"/>
                <a:ea typeface="微软雅黑" panose="020B0503020204020204" pitchFamily="34" charset="-122"/>
              </a:rPr>
              <a:t>/</a:t>
            </a:r>
            <a:r>
              <a:rPr lang="zh-CN" altLang="en-US" sz="2300" dirty="0">
                <a:solidFill>
                  <a:srgbClr val="C00000"/>
                </a:solidFill>
                <a:latin typeface="微软雅黑" panose="020B0503020204020204" pitchFamily="34" charset="-122"/>
                <a:ea typeface="微软雅黑" panose="020B0503020204020204" pitchFamily="34" charset="-122"/>
              </a:rPr>
              <a:t>可变资本</a:t>
            </a:r>
            <a:endParaRPr lang="en-US" altLang="zh-CN" sz="2300" dirty="0">
              <a:solidFill>
                <a:srgbClr val="C00000"/>
              </a:solidFill>
              <a:latin typeface="微软雅黑" panose="020B0503020204020204" pitchFamily="34" charset="-122"/>
              <a:ea typeface="微软雅黑" panose="020B0503020204020204" pitchFamily="34" charset="-122"/>
            </a:endParaRPr>
          </a:p>
          <a:p>
            <a:pPr algn="l">
              <a:lnSpc>
                <a:spcPct val="150000"/>
              </a:lnSpc>
            </a:pPr>
            <a:r>
              <a:rPr lang="zh-CN" altLang="en-US" sz="2300" dirty="0">
                <a:latin typeface="微软雅黑" panose="020B0503020204020204" pitchFamily="34" charset="-122"/>
                <a:ea typeface="微软雅黑" panose="020B0503020204020204" pitchFamily="34" charset="-122"/>
              </a:rPr>
              <a:t>①不变资本（</a:t>
            </a:r>
            <a:r>
              <a:rPr lang="en-US" altLang="zh-CN" sz="2300" dirty="0">
                <a:latin typeface="微软雅黑" panose="020B0503020204020204" pitchFamily="34" charset="-122"/>
                <a:ea typeface="微软雅黑" panose="020B0503020204020204" pitchFamily="34" charset="-122"/>
              </a:rPr>
              <a:t>c</a:t>
            </a:r>
            <a:r>
              <a:rPr lang="zh-CN" altLang="en-US" sz="2300" dirty="0">
                <a:latin typeface="微软雅黑" panose="020B0503020204020204" pitchFamily="34" charset="-122"/>
                <a:ea typeface="微软雅黑" panose="020B0503020204020204" pitchFamily="34" charset="-122"/>
              </a:rPr>
              <a:t>）：以</a:t>
            </a:r>
            <a:r>
              <a:rPr lang="zh-CN" altLang="en-US" sz="2300" dirty="0">
                <a:solidFill>
                  <a:srgbClr val="C00000"/>
                </a:solidFill>
                <a:latin typeface="微软雅黑" panose="020B0503020204020204" pitchFamily="34" charset="-122"/>
                <a:ea typeface="微软雅黑" panose="020B0503020204020204" pitchFamily="34" charset="-122"/>
              </a:rPr>
              <a:t>生产资料形式</a:t>
            </a:r>
            <a:r>
              <a:rPr lang="zh-CN" altLang="en-US" sz="2300" dirty="0">
                <a:latin typeface="微软雅黑" panose="020B0503020204020204" pitchFamily="34" charset="-122"/>
                <a:ea typeface="微软雅黑" panose="020B0503020204020204" pitchFamily="34" charset="-122"/>
              </a:rPr>
              <a:t>存在的资本</a:t>
            </a:r>
            <a:r>
              <a:rPr lang="en-US" altLang="zh-CN" sz="2300" dirty="0">
                <a:latin typeface="微软雅黑" panose="020B0503020204020204" pitchFamily="34" charset="-122"/>
                <a:ea typeface="微软雅黑" panose="020B0503020204020204" pitchFamily="34" charset="-122"/>
              </a:rPr>
              <a:t>——</a:t>
            </a:r>
            <a:r>
              <a:rPr lang="zh-CN" altLang="en-US" sz="2300" dirty="0">
                <a:latin typeface="微软雅黑" panose="020B0503020204020204" pitchFamily="34" charset="-122"/>
                <a:ea typeface="微软雅黑" panose="020B0503020204020204" pitchFamily="34" charset="-122"/>
              </a:rPr>
              <a:t>非人</a:t>
            </a:r>
            <a:endParaRPr lang="en-US" altLang="zh-CN" sz="2300" dirty="0">
              <a:latin typeface="微软雅黑" panose="020B0503020204020204" pitchFamily="34" charset="-122"/>
              <a:ea typeface="微软雅黑" panose="020B0503020204020204" pitchFamily="34" charset="-122"/>
            </a:endParaRPr>
          </a:p>
          <a:p>
            <a:pPr algn="l">
              <a:lnSpc>
                <a:spcPct val="150000"/>
              </a:lnSpc>
            </a:pPr>
            <a:r>
              <a:rPr lang="zh-CN" altLang="en-US" sz="2300" dirty="0">
                <a:latin typeface="微软雅黑" panose="020B0503020204020204" pitchFamily="34" charset="-122"/>
                <a:ea typeface="微软雅黑" panose="020B0503020204020204" pitchFamily="34" charset="-122"/>
              </a:rPr>
              <a:t>②可变资本（</a:t>
            </a:r>
            <a:r>
              <a:rPr lang="en-US" altLang="zh-CN" sz="2300" dirty="0">
                <a:latin typeface="微软雅黑" panose="020B0503020204020204" pitchFamily="34" charset="-122"/>
                <a:ea typeface="微软雅黑" panose="020B0503020204020204" pitchFamily="34" charset="-122"/>
              </a:rPr>
              <a:t>v</a:t>
            </a:r>
            <a:r>
              <a:rPr lang="zh-CN" altLang="en-US" sz="2300" dirty="0">
                <a:latin typeface="微软雅黑" panose="020B0503020204020204" pitchFamily="34" charset="-122"/>
                <a:ea typeface="微软雅黑" panose="020B0503020204020204" pitchFamily="34" charset="-122"/>
              </a:rPr>
              <a:t>）：以</a:t>
            </a:r>
            <a:r>
              <a:rPr lang="zh-CN" altLang="en-US" sz="2300" dirty="0">
                <a:solidFill>
                  <a:srgbClr val="C00000"/>
                </a:solidFill>
                <a:latin typeface="微软雅黑" panose="020B0503020204020204" pitchFamily="34" charset="-122"/>
                <a:ea typeface="微软雅黑" panose="020B0503020204020204" pitchFamily="34" charset="-122"/>
              </a:rPr>
              <a:t>劳动力形式</a:t>
            </a:r>
            <a:r>
              <a:rPr lang="zh-CN" altLang="en-US" sz="2300" dirty="0">
                <a:latin typeface="微软雅黑" panose="020B0503020204020204" pitchFamily="34" charset="-122"/>
                <a:ea typeface="微软雅黑" panose="020B0503020204020204" pitchFamily="34" charset="-122"/>
              </a:rPr>
              <a:t>存在的资本的价值，实现了价值增殖</a:t>
            </a:r>
            <a:r>
              <a:rPr lang="en-US" altLang="zh-CN" sz="2300" dirty="0">
                <a:latin typeface="微软雅黑" panose="020B0503020204020204" pitchFamily="34" charset="-122"/>
                <a:ea typeface="微软雅黑" panose="020B0503020204020204" pitchFamily="34" charset="-122"/>
              </a:rPr>
              <a:t>——</a:t>
            </a:r>
            <a:r>
              <a:rPr lang="zh-CN" altLang="en-US" sz="2300" dirty="0">
                <a:latin typeface="微软雅黑" panose="020B0503020204020204" pitchFamily="34" charset="-122"/>
                <a:ea typeface="微软雅黑" panose="020B0503020204020204" pitchFamily="34" charset="-122"/>
              </a:rPr>
              <a:t>人</a:t>
            </a:r>
            <a:endParaRPr lang="en-US" altLang="zh-CN" sz="2300" dirty="0">
              <a:latin typeface="微软雅黑" panose="020B0503020204020204" pitchFamily="34" charset="-122"/>
              <a:ea typeface="微软雅黑" panose="020B0503020204020204" pitchFamily="34" charset="-122"/>
            </a:endParaRPr>
          </a:p>
        </p:txBody>
      </p:sp>
      <p:sp>
        <p:nvSpPr>
          <p:cNvPr id="10" name="矩形 9"/>
          <p:cNvSpPr/>
          <p:nvPr/>
        </p:nvSpPr>
        <p:spPr>
          <a:xfrm>
            <a:off x="1127448" y="4481768"/>
            <a:ext cx="4896543" cy="623244"/>
          </a:xfrm>
          <a:prstGeom prst="rect">
            <a:avLst/>
          </a:prstGeom>
        </p:spPr>
        <p:txBody>
          <a:bodyPr wrap="square" lIns="91426" tIns="45718" rIns="91426" bIns="45718">
            <a:spAutoFit/>
          </a:bodyPr>
          <a:lstStyle/>
          <a:p>
            <a:pPr algn="l">
              <a:lnSpc>
                <a:spcPct val="150000"/>
              </a:lnSpc>
            </a:pPr>
            <a:r>
              <a:rPr lang="zh-CN" altLang="en-US" sz="2300" dirty="0">
                <a:latin typeface="微软雅黑" panose="020B0503020204020204" pitchFamily="34" charset="-122"/>
                <a:ea typeface="微软雅黑" panose="020B0503020204020204" pitchFamily="34" charset="-122"/>
              </a:rPr>
              <a:t>资本的技术构成：</a:t>
            </a:r>
            <a:r>
              <a:rPr lang="zh-CN" altLang="en-US" sz="2300" dirty="0">
                <a:solidFill>
                  <a:srgbClr val="C00000"/>
                </a:solidFill>
                <a:latin typeface="微软雅黑" panose="020B0503020204020204" pitchFamily="34" charset="-122"/>
                <a:ea typeface="微软雅黑" panose="020B0503020204020204" pitchFamily="34" charset="-122"/>
              </a:rPr>
              <a:t>生产资料</a:t>
            </a:r>
            <a:r>
              <a:rPr lang="en-US" altLang="zh-CN" sz="2300" dirty="0">
                <a:solidFill>
                  <a:srgbClr val="C00000"/>
                </a:solidFill>
                <a:latin typeface="微软雅黑" panose="020B0503020204020204" pitchFamily="34" charset="-122"/>
                <a:ea typeface="微软雅黑" panose="020B0503020204020204" pitchFamily="34" charset="-122"/>
              </a:rPr>
              <a:t>/</a:t>
            </a:r>
            <a:r>
              <a:rPr lang="zh-CN" altLang="en-US" sz="2300" dirty="0">
                <a:solidFill>
                  <a:srgbClr val="C00000"/>
                </a:solidFill>
                <a:latin typeface="微软雅黑" panose="020B0503020204020204" pitchFamily="34" charset="-122"/>
                <a:ea typeface="微软雅黑" panose="020B0503020204020204" pitchFamily="34" charset="-122"/>
              </a:rPr>
              <a:t>劳动力</a:t>
            </a:r>
            <a:endParaRPr lang="en-US" altLang="zh-CN" sz="2300" dirty="0">
              <a:solidFill>
                <a:srgbClr val="C00000"/>
              </a:solidFill>
              <a:latin typeface="微软雅黑" panose="020B0503020204020204" pitchFamily="34" charset="-122"/>
              <a:ea typeface="微软雅黑" panose="020B0503020204020204" pitchFamily="34" charset="-122"/>
            </a:endParaRPr>
          </a:p>
        </p:txBody>
      </p:sp>
      <p:pic>
        <p:nvPicPr>
          <p:cNvPr id="11" name="图片 10"/>
          <p:cNvPicPr>
            <a:picLocks noChangeAspect="1"/>
          </p:cNvPicPr>
          <p:nvPr/>
        </p:nvPicPr>
        <p:blipFill>
          <a:blip r:embed="rId1"/>
          <a:stretch>
            <a:fillRect/>
          </a:stretch>
        </p:blipFill>
        <p:spPr>
          <a:xfrm>
            <a:off x="8256241" y="4422562"/>
            <a:ext cx="3094647" cy="2276872"/>
          </a:xfrm>
          <a:prstGeom prst="rect">
            <a:avLst/>
          </a:prstGeom>
        </p:spPr>
      </p:pic>
      <p:graphicFrame>
        <p:nvGraphicFramePr>
          <p:cNvPr id="8" name="图表 7"/>
          <p:cNvGraphicFramePr/>
          <p:nvPr/>
        </p:nvGraphicFramePr>
        <p:xfrm>
          <a:off x="7917124" y="55531"/>
          <a:ext cx="4151784" cy="18354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559496" y="1700808"/>
            <a:ext cx="7584504" cy="3322955"/>
          </a:xfrm>
          <a:prstGeom prst="rect">
            <a:avLst/>
          </a:prstGeom>
        </p:spPr>
        <p:txBody>
          <a:bodyPr wrap="square">
            <a:spAutoFit/>
          </a:bodyPr>
          <a:lstStyle/>
          <a:p>
            <a:pPr algn="l">
              <a:lnSpc>
                <a:spcPct val="150000"/>
              </a:lnSpc>
            </a:pPr>
            <a:r>
              <a:rPr lang="en-US" altLang="zh-CN" sz="2800"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资本主义生产过程是（ ）</a:t>
            </a:r>
            <a:endParaRPr lang="zh-CN" altLang="en-US" sz="2800" dirty="0">
              <a:latin typeface="微软雅黑" panose="020B0503020204020204" pitchFamily="34" charset="-122"/>
              <a:ea typeface="微软雅黑" panose="020B0503020204020204" pitchFamily="34" charset="-122"/>
              <a:cs typeface="微软雅黑" panose="020B0503020204020204" pitchFamily="34" charset="-122"/>
            </a:endParaRPr>
          </a:p>
          <a:p>
            <a:pPr algn="l">
              <a:lnSpc>
                <a:spcPct val="150000"/>
              </a:lnSpc>
            </a:pP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A:劳动过程和价值形成过程的统一</a:t>
            </a:r>
            <a:endParaRPr lang="zh-CN" altLang="en-US" sz="2800" dirty="0">
              <a:latin typeface="微软雅黑" panose="020B0503020204020204" pitchFamily="34" charset="-122"/>
              <a:ea typeface="微软雅黑" panose="020B0503020204020204" pitchFamily="34" charset="-122"/>
              <a:cs typeface="微软雅黑" panose="020B0503020204020204" pitchFamily="34" charset="-122"/>
            </a:endParaRPr>
          </a:p>
          <a:p>
            <a:pPr algn="l">
              <a:lnSpc>
                <a:spcPct val="150000"/>
              </a:lnSpc>
            </a:pP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B:劳动过程和价值增殖过程的统一</a:t>
            </a:r>
            <a:endParaRPr lang="zh-CN" altLang="en-US" sz="2800" dirty="0">
              <a:latin typeface="微软雅黑" panose="020B0503020204020204" pitchFamily="34" charset="-122"/>
              <a:ea typeface="微软雅黑" panose="020B0503020204020204" pitchFamily="34" charset="-122"/>
              <a:cs typeface="微软雅黑" panose="020B0503020204020204" pitchFamily="34" charset="-122"/>
            </a:endParaRPr>
          </a:p>
          <a:p>
            <a:pPr algn="l">
              <a:lnSpc>
                <a:spcPct val="150000"/>
              </a:lnSpc>
            </a:pP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C:劳动过程和创造新价值过程的统一</a:t>
            </a:r>
            <a:endParaRPr lang="zh-CN" altLang="en-US" sz="2800" dirty="0">
              <a:latin typeface="微软雅黑" panose="020B0503020204020204" pitchFamily="34" charset="-122"/>
              <a:ea typeface="微软雅黑" panose="020B0503020204020204" pitchFamily="34" charset="-122"/>
              <a:cs typeface="微软雅黑" panose="020B0503020204020204" pitchFamily="34" charset="-122"/>
            </a:endParaRPr>
          </a:p>
          <a:p>
            <a:pPr algn="l">
              <a:lnSpc>
                <a:spcPct val="150000"/>
              </a:lnSpc>
            </a:pP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D:劳动过程和转移旧价值过程的统一</a:t>
            </a:r>
            <a:endParaRPr lang="zh-CN" altLang="en-US" sz="2800" dirty="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ransition spd="med"/>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559496" y="1700808"/>
            <a:ext cx="7584504" cy="3322955"/>
          </a:xfrm>
          <a:prstGeom prst="rect">
            <a:avLst/>
          </a:prstGeom>
        </p:spPr>
        <p:txBody>
          <a:bodyPr wrap="square">
            <a:spAutoFit/>
          </a:bodyPr>
          <a:lstStyle/>
          <a:p>
            <a:pPr algn="l">
              <a:lnSpc>
                <a:spcPct val="150000"/>
              </a:lnSpc>
            </a:pPr>
            <a:r>
              <a:rPr lang="en-US" altLang="zh-CN" sz="2800"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资本主义生产过程是（ </a:t>
            </a:r>
            <a:r>
              <a:rPr lang="en-US" altLang="zh-CN" sz="28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B</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2800" dirty="0">
              <a:latin typeface="微软雅黑" panose="020B0503020204020204" pitchFamily="34" charset="-122"/>
              <a:ea typeface="微软雅黑" panose="020B0503020204020204" pitchFamily="34" charset="-122"/>
              <a:cs typeface="微软雅黑" panose="020B0503020204020204" pitchFamily="34" charset="-122"/>
            </a:endParaRPr>
          </a:p>
          <a:p>
            <a:pPr algn="l">
              <a:lnSpc>
                <a:spcPct val="150000"/>
              </a:lnSpc>
            </a:pP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A:劳动过程和价值形成过程的统一</a:t>
            </a:r>
            <a:r>
              <a:rPr lang="en-US" altLang="zh-CN" sz="2800"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否</a:t>
            </a:r>
            <a:r>
              <a:rPr lang="en-US" altLang="zh-CN" sz="2800" dirty="0">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2800" dirty="0">
              <a:latin typeface="微软雅黑" panose="020B0503020204020204" pitchFamily="34" charset="-122"/>
              <a:ea typeface="微软雅黑" panose="020B0503020204020204" pitchFamily="34" charset="-122"/>
              <a:cs typeface="微软雅黑" panose="020B0503020204020204" pitchFamily="34" charset="-122"/>
            </a:endParaRPr>
          </a:p>
          <a:p>
            <a:pPr algn="l">
              <a:lnSpc>
                <a:spcPct val="150000"/>
              </a:lnSpc>
            </a:pPr>
            <a:r>
              <a:rPr lang="zh-CN" altLang="en-US" sz="28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B:劳动过程和价值增殖过程的统一</a:t>
            </a:r>
            <a:endParaRPr lang="zh-CN" altLang="en-US" sz="2800" dirty="0">
              <a:latin typeface="微软雅黑" panose="020B0503020204020204" pitchFamily="34" charset="-122"/>
              <a:ea typeface="微软雅黑" panose="020B0503020204020204" pitchFamily="34" charset="-122"/>
              <a:cs typeface="微软雅黑" panose="020B0503020204020204" pitchFamily="34" charset="-122"/>
            </a:endParaRPr>
          </a:p>
          <a:p>
            <a:pPr algn="l">
              <a:lnSpc>
                <a:spcPct val="150000"/>
              </a:lnSpc>
            </a:pP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C:劳动过程和创造新价值过程的统一</a:t>
            </a:r>
            <a:endParaRPr lang="zh-CN" altLang="en-US" sz="2800" dirty="0">
              <a:latin typeface="微软雅黑" panose="020B0503020204020204" pitchFamily="34" charset="-122"/>
              <a:ea typeface="微软雅黑" panose="020B0503020204020204" pitchFamily="34" charset="-122"/>
              <a:cs typeface="微软雅黑" panose="020B0503020204020204" pitchFamily="34" charset="-122"/>
            </a:endParaRPr>
          </a:p>
          <a:p>
            <a:pPr algn="l">
              <a:lnSpc>
                <a:spcPct val="150000"/>
              </a:lnSpc>
            </a:pP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D:劳动过程和转移旧价值过程的统一</a:t>
            </a:r>
            <a:endParaRPr lang="zh-CN" altLang="en-US" sz="2800" dirty="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ransition spd="med"/>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559496" y="1700808"/>
            <a:ext cx="7584504" cy="3969385"/>
          </a:xfrm>
          <a:prstGeom prst="rect">
            <a:avLst/>
          </a:prstGeom>
        </p:spPr>
        <p:txBody>
          <a:bodyPr wrap="square">
            <a:spAutoFit/>
          </a:bodyPr>
          <a:lstStyle/>
          <a:p>
            <a:pPr algn="l">
              <a:lnSpc>
                <a:spcPct val="150000"/>
              </a:lnSpc>
            </a:pPr>
            <a:r>
              <a:rPr lang="en-US" altLang="zh-CN" sz="2800" dirty="0">
                <a:latin typeface="微软雅黑" panose="020B0503020204020204" pitchFamily="34" charset="-122"/>
                <a:ea typeface="微软雅黑" panose="020B0503020204020204" pitchFamily="34" charset="-122"/>
                <a:cs typeface="微软雅黑" panose="020B0503020204020204" pitchFamily="34" charset="-122"/>
              </a:rPr>
              <a:t>##</a:t>
            </a:r>
            <a:r>
              <a:rPr sz="2800" dirty="0">
                <a:latin typeface="微软雅黑" panose="020B0503020204020204" pitchFamily="34" charset="-122"/>
                <a:ea typeface="微软雅黑" panose="020B0503020204020204" pitchFamily="34" charset="-122"/>
                <a:cs typeface="微软雅黑" panose="020B0503020204020204" pitchFamily="34" charset="-122"/>
              </a:rPr>
              <a:t>根据资本不同部分在剩余价值生产中的不同作用，可以把全部资本划分为（ ）</a:t>
            </a:r>
            <a:endParaRPr sz="2800" dirty="0">
              <a:latin typeface="微软雅黑" panose="020B0503020204020204" pitchFamily="34" charset="-122"/>
              <a:ea typeface="微软雅黑" panose="020B0503020204020204" pitchFamily="34" charset="-122"/>
              <a:cs typeface="微软雅黑" panose="020B0503020204020204" pitchFamily="34" charset="-122"/>
            </a:endParaRPr>
          </a:p>
          <a:p>
            <a:pPr algn="l">
              <a:lnSpc>
                <a:spcPct val="150000"/>
              </a:lnSpc>
            </a:pPr>
            <a:r>
              <a:rPr sz="2800" dirty="0">
                <a:latin typeface="微软雅黑" panose="020B0503020204020204" pitchFamily="34" charset="-122"/>
                <a:ea typeface="微软雅黑" panose="020B0503020204020204" pitchFamily="34" charset="-122"/>
                <a:cs typeface="微软雅黑" panose="020B0503020204020204" pitchFamily="34" charset="-122"/>
              </a:rPr>
              <a:t>A:生产资本与商业资本</a:t>
            </a:r>
            <a:endParaRPr sz="2800" dirty="0">
              <a:latin typeface="微软雅黑" panose="020B0503020204020204" pitchFamily="34" charset="-122"/>
              <a:ea typeface="微软雅黑" panose="020B0503020204020204" pitchFamily="34" charset="-122"/>
              <a:cs typeface="微软雅黑" panose="020B0503020204020204" pitchFamily="34" charset="-122"/>
            </a:endParaRPr>
          </a:p>
          <a:p>
            <a:pPr algn="l">
              <a:lnSpc>
                <a:spcPct val="150000"/>
              </a:lnSpc>
            </a:pPr>
            <a:r>
              <a:rPr sz="2800" dirty="0">
                <a:latin typeface="微软雅黑" panose="020B0503020204020204" pitchFamily="34" charset="-122"/>
                <a:ea typeface="微软雅黑" panose="020B0503020204020204" pitchFamily="34" charset="-122"/>
                <a:cs typeface="微软雅黑" panose="020B0503020204020204" pitchFamily="34" charset="-122"/>
              </a:rPr>
              <a:t>B:职能资本与货币资本</a:t>
            </a:r>
            <a:endParaRPr sz="2800" dirty="0">
              <a:latin typeface="微软雅黑" panose="020B0503020204020204" pitchFamily="34" charset="-122"/>
              <a:ea typeface="微软雅黑" panose="020B0503020204020204" pitchFamily="34" charset="-122"/>
              <a:cs typeface="微软雅黑" panose="020B0503020204020204" pitchFamily="34" charset="-122"/>
            </a:endParaRPr>
          </a:p>
          <a:p>
            <a:pPr algn="l">
              <a:lnSpc>
                <a:spcPct val="150000"/>
              </a:lnSpc>
            </a:pPr>
            <a:r>
              <a:rPr sz="2800" dirty="0">
                <a:latin typeface="微软雅黑" panose="020B0503020204020204" pitchFamily="34" charset="-122"/>
                <a:ea typeface="微软雅黑" panose="020B0503020204020204" pitchFamily="34" charset="-122"/>
                <a:cs typeface="微软雅黑" panose="020B0503020204020204" pitchFamily="34" charset="-122"/>
              </a:rPr>
              <a:t>C:不变资本和可变资本</a:t>
            </a:r>
            <a:endParaRPr sz="2800" dirty="0">
              <a:latin typeface="微软雅黑" panose="020B0503020204020204" pitchFamily="34" charset="-122"/>
              <a:ea typeface="微软雅黑" panose="020B0503020204020204" pitchFamily="34" charset="-122"/>
              <a:cs typeface="微软雅黑" panose="020B0503020204020204" pitchFamily="34" charset="-122"/>
            </a:endParaRPr>
          </a:p>
          <a:p>
            <a:pPr algn="l">
              <a:lnSpc>
                <a:spcPct val="150000"/>
              </a:lnSpc>
            </a:pPr>
            <a:r>
              <a:rPr sz="2800" dirty="0">
                <a:latin typeface="微软雅黑" panose="020B0503020204020204" pitchFamily="34" charset="-122"/>
                <a:ea typeface="微软雅黑" panose="020B0503020204020204" pitchFamily="34" charset="-122"/>
                <a:cs typeface="微软雅黑" panose="020B0503020204020204" pitchFamily="34" charset="-122"/>
              </a:rPr>
              <a:t>D:固定资本和流动资本</a:t>
            </a:r>
            <a:endParaRPr sz="2800" dirty="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ransition spd="med"/>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559496" y="1700808"/>
            <a:ext cx="7584504" cy="3969385"/>
          </a:xfrm>
          <a:prstGeom prst="rect">
            <a:avLst/>
          </a:prstGeom>
        </p:spPr>
        <p:txBody>
          <a:bodyPr wrap="square">
            <a:spAutoFit/>
          </a:bodyPr>
          <a:lstStyle/>
          <a:p>
            <a:pPr algn="l">
              <a:lnSpc>
                <a:spcPct val="150000"/>
              </a:lnSpc>
            </a:pPr>
            <a:r>
              <a:rPr lang="en-US" altLang="zh-CN" sz="2800" dirty="0">
                <a:latin typeface="微软雅黑" panose="020B0503020204020204" pitchFamily="34" charset="-122"/>
                <a:ea typeface="微软雅黑" panose="020B0503020204020204" pitchFamily="34" charset="-122"/>
                <a:cs typeface="微软雅黑" panose="020B0503020204020204" pitchFamily="34" charset="-122"/>
              </a:rPr>
              <a:t>##</a:t>
            </a:r>
            <a:r>
              <a:rPr sz="2800" dirty="0">
                <a:latin typeface="微软雅黑" panose="020B0503020204020204" pitchFamily="34" charset="-122"/>
                <a:ea typeface="微软雅黑" panose="020B0503020204020204" pitchFamily="34" charset="-122"/>
                <a:cs typeface="微软雅黑" panose="020B0503020204020204" pitchFamily="34" charset="-122"/>
              </a:rPr>
              <a:t>根据资本不同部分在剩余价值生产中的不同作用，可以把全部资本划分为（ ）</a:t>
            </a:r>
            <a:endParaRPr sz="2800" dirty="0">
              <a:latin typeface="微软雅黑" panose="020B0503020204020204" pitchFamily="34" charset="-122"/>
              <a:ea typeface="微软雅黑" panose="020B0503020204020204" pitchFamily="34" charset="-122"/>
              <a:cs typeface="微软雅黑" panose="020B0503020204020204" pitchFamily="34" charset="-122"/>
            </a:endParaRPr>
          </a:p>
          <a:p>
            <a:pPr algn="l">
              <a:lnSpc>
                <a:spcPct val="150000"/>
              </a:lnSpc>
            </a:pPr>
            <a:r>
              <a:rPr sz="2800" dirty="0">
                <a:latin typeface="微软雅黑" panose="020B0503020204020204" pitchFamily="34" charset="-122"/>
                <a:ea typeface="微软雅黑" panose="020B0503020204020204" pitchFamily="34" charset="-122"/>
                <a:cs typeface="微软雅黑" panose="020B0503020204020204" pitchFamily="34" charset="-122"/>
              </a:rPr>
              <a:t>A:生产资本与商业资本</a:t>
            </a:r>
            <a:endParaRPr sz="2800" dirty="0">
              <a:latin typeface="微软雅黑" panose="020B0503020204020204" pitchFamily="34" charset="-122"/>
              <a:ea typeface="微软雅黑" panose="020B0503020204020204" pitchFamily="34" charset="-122"/>
              <a:cs typeface="微软雅黑" panose="020B0503020204020204" pitchFamily="34" charset="-122"/>
            </a:endParaRPr>
          </a:p>
          <a:p>
            <a:pPr algn="l">
              <a:lnSpc>
                <a:spcPct val="150000"/>
              </a:lnSpc>
            </a:pPr>
            <a:r>
              <a:rPr sz="2800" dirty="0">
                <a:latin typeface="微软雅黑" panose="020B0503020204020204" pitchFamily="34" charset="-122"/>
                <a:ea typeface="微软雅黑" panose="020B0503020204020204" pitchFamily="34" charset="-122"/>
                <a:cs typeface="微软雅黑" panose="020B0503020204020204" pitchFamily="34" charset="-122"/>
              </a:rPr>
              <a:t>B:职能资本与货币资本</a:t>
            </a:r>
            <a:endParaRPr sz="2800" dirty="0">
              <a:latin typeface="微软雅黑" panose="020B0503020204020204" pitchFamily="34" charset="-122"/>
              <a:ea typeface="微软雅黑" panose="020B0503020204020204" pitchFamily="34" charset="-122"/>
              <a:cs typeface="微软雅黑" panose="020B0503020204020204" pitchFamily="34" charset="-122"/>
            </a:endParaRPr>
          </a:p>
          <a:p>
            <a:pPr algn="l">
              <a:lnSpc>
                <a:spcPct val="150000"/>
              </a:lnSpc>
            </a:pPr>
            <a:r>
              <a:rPr sz="28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C:不变资本和可变资本</a:t>
            </a:r>
            <a:endParaRPr sz="2800" dirty="0">
              <a:latin typeface="微软雅黑" panose="020B0503020204020204" pitchFamily="34" charset="-122"/>
              <a:ea typeface="微软雅黑" panose="020B0503020204020204" pitchFamily="34" charset="-122"/>
              <a:cs typeface="微软雅黑" panose="020B0503020204020204" pitchFamily="34" charset="-122"/>
            </a:endParaRPr>
          </a:p>
          <a:p>
            <a:pPr algn="l">
              <a:lnSpc>
                <a:spcPct val="150000"/>
              </a:lnSpc>
            </a:pPr>
            <a:r>
              <a:rPr sz="2800" dirty="0">
                <a:latin typeface="微软雅黑" panose="020B0503020204020204" pitchFamily="34" charset="-122"/>
                <a:ea typeface="微软雅黑" panose="020B0503020204020204" pitchFamily="34" charset="-122"/>
                <a:cs typeface="微软雅黑" panose="020B0503020204020204" pitchFamily="34" charset="-122"/>
              </a:rPr>
              <a:t>D:固定资本和流动资本</a:t>
            </a:r>
            <a:endParaRPr sz="2800" dirty="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ransition spd="med"/>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559496" y="1700808"/>
            <a:ext cx="7584504" cy="4615815"/>
          </a:xfrm>
          <a:prstGeom prst="rect">
            <a:avLst/>
          </a:prstGeom>
        </p:spPr>
        <p:txBody>
          <a:bodyPr wrap="square">
            <a:spAutoFit/>
          </a:bodyPr>
          <a:lstStyle/>
          <a:p>
            <a:pPr algn="l">
              <a:lnSpc>
                <a:spcPct val="150000"/>
              </a:lnSpc>
            </a:pPr>
            <a:r>
              <a:rPr lang="en-US" altLang="zh-CN" sz="2800"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劳动过程和价值增殖过程的统一是（ ）的生产过程</a:t>
            </a:r>
            <a:endParaRPr lang="zh-CN" altLang="en-US" sz="2800" dirty="0">
              <a:latin typeface="微软雅黑" panose="020B0503020204020204" pitchFamily="34" charset="-122"/>
              <a:ea typeface="微软雅黑" panose="020B0503020204020204" pitchFamily="34" charset="-122"/>
              <a:cs typeface="微软雅黑" panose="020B0503020204020204" pitchFamily="34" charset="-122"/>
            </a:endParaRPr>
          </a:p>
          <a:p>
            <a:pPr algn="l">
              <a:lnSpc>
                <a:spcPct val="150000"/>
              </a:lnSpc>
            </a:pP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A:资本主义</a:t>
            </a:r>
            <a:endParaRPr lang="zh-CN" altLang="en-US" sz="2800" dirty="0">
              <a:latin typeface="微软雅黑" panose="020B0503020204020204" pitchFamily="34" charset="-122"/>
              <a:ea typeface="微软雅黑" panose="020B0503020204020204" pitchFamily="34" charset="-122"/>
              <a:cs typeface="微软雅黑" panose="020B0503020204020204" pitchFamily="34" charset="-122"/>
            </a:endParaRPr>
          </a:p>
          <a:p>
            <a:pPr algn="l">
              <a:lnSpc>
                <a:spcPct val="150000"/>
              </a:lnSpc>
            </a:pP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B:资产阶级                                                                                                                                                   </a:t>
            </a:r>
            <a:endParaRPr lang="zh-CN" altLang="en-US" sz="2800" dirty="0">
              <a:latin typeface="微软雅黑" panose="020B0503020204020204" pitchFamily="34" charset="-122"/>
              <a:ea typeface="微软雅黑" panose="020B0503020204020204" pitchFamily="34" charset="-122"/>
              <a:cs typeface="微软雅黑" panose="020B0503020204020204" pitchFamily="34" charset="-122"/>
            </a:endParaRPr>
          </a:p>
          <a:p>
            <a:pPr algn="l">
              <a:lnSpc>
                <a:spcPct val="150000"/>
              </a:lnSpc>
            </a:pP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C:金融资本</a:t>
            </a:r>
            <a:endParaRPr lang="zh-CN" altLang="en-US" sz="2800" dirty="0">
              <a:latin typeface="微软雅黑" panose="020B0503020204020204" pitchFamily="34" charset="-122"/>
              <a:ea typeface="微软雅黑" panose="020B0503020204020204" pitchFamily="34" charset="-122"/>
              <a:cs typeface="微软雅黑" panose="020B0503020204020204" pitchFamily="34" charset="-122"/>
            </a:endParaRPr>
          </a:p>
          <a:p>
            <a:pPr algn="l">
              <a:lnSpc>
                <a:spcPct val="150000"/>
              </a:lnSpc>
            </a:pP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D:社会主义</a:t>
            </a:r>
            <a:endParaRPr lang="zh-CN" altLang="en-US" sz="2800" dirty="0">
              <a:latin typeface="微软雅黑" panose="020B0503020204020204" pitchFamily="34" charset="-122"/>
              <a:ea typeface="微软雅黑" panose="020B0503020204020204" pitchFamily="34" charset="-122"/>
              <a:cs typeface="微软雅黑" panose="020B0503020204020204" pitchFamily="34" charset="-122"/>
            </a:endParaRPr>
          </a:p>
          <a:p>
            <a:pPr algn="l">
              <a:lnSpc>
                <a:spcPct val="150000"/>
              </a:lnSpc>
            </a:pPr>
            <a:endParaRPr lang="zh-CN" altLang="en-US" sz="2800" dirty="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ransition spd="med"/>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559496" y="1700808"/>
            <a:ext cx="7584504" cy="4615815"/>
          </a:xfrm>
          <a:prstGeom prst="rect">
            <a:avLst/>
          </a:prstGeom>
        </p:spPr>
        <p:txBody>
          <a:bodyPr wrap="square">
            <a:spAutoFit/>
          </a:bodyPr>
          <a:lstStyle/>
          <a:p>
            <a:pPr algn="l">
              <a:lnSpc>
                <a:spcPct val="150000"/>
              </a:lnSpc>
            </a:pPr>
            <a:r>
              <a:rPr lang="en-US" altLang="zh-CN" sz="2800"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劳动过程和价值增殖过程的统一是（ </a:t>
            </a:r>
            <a:r>
              <a:rPr lang="en-US" altLang="zh-CN" sz="28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A</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）的生产过程</a:t>
            </a:r>
            <a:endParaRPr lang="zh-CN" altLang="en-US" sz="2800" dirty="0">
              <a:latin typeface="微软雅黑" panose="020B0503020204020204" pitchFamily="34" charset="-122"/>
              <a:ea typeface="微软雅黑" panose="020B0503020204020204" pitchFamily="34" charset="-122"/>
              <a:cs typeface="微软雅黑" panose="020B0503020204020204" pitchFamily="34" charset="-122"/>
            </a:endParaRPr>
          </a:p>
          <a:p>
            <a:pPr algn="l">
              <a:lnSpc>
                <a:spcPct val="150000"/>
              </a:lnSpc>
            </a:pPr>
            <a:r>
              <a:rPr lang="zh-CN" altLang="en-US" sz="28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A:资本主义</a:t>
            </a:r>
            <a:endParaRPr lang="zh-CN" altLang="en-US" sz="2800" dirty="0">
              <a:latin typeface="微软雅黑" panose="020B0503020204020204" pitchFamily="34" charset="-122"/>
              <a:ea typeface="微软雅黑" panose="020B0503020204020204" pitchFamily="34" charset="-122"/>
              <a:cs typeface="微软雅黑" panose="020B0503020204020204" pitchFamily="34" charset="-122"/>
            </a:endParaRPr>
          </a:p>
          <a:p>
            <a:pPr algn="l">
              <a:lnSpc>
                <a:spcPct val="150000"/>
              </a:lnSpc>
            </a:pP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B:资产阶级                                                                                                                                                   </a:t>
            </a:r>
            <a:endParaRPr lang="zh-CN" altLang="en-US" sz="2800" dirty="0">
              <a:latin typeface="微软雅黑" panose="020B0503020204020204" pitchFamily="34" charset="-122"/>
              <a:ea typeface="微软雅黑" panose="020B0503020204020204" pitchFamily="34" charset="-122"/>
              <a:cs typeface="微软雅黑" panose="020B0503020204020204" pitchFamily="34" charset="-122"/>
            </a:endParaRPr>
          </a:p>
          <a:p>
            <a:pPr algn="l">
              <a:lnSpc>
                <a:spcPct val="150000"/>
              </a:lnSpc>
            </a:pP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C:金融资本</a:t>
            </a:r>
            <a:endParaRPr lang="zh-CN" altLang="en-US" sz="2800" dirty="0">
              <a:latin typeface="微软雅黑" panose="020B0503020204020204" pitchFamily="34" charset="-122"/>
              <a:ea typeface="微软雅黑" panose="020B0503020204020204" pitchFamily="34" charset="-122"/>
              <a:cs typeface="微软雅黑" panose="020B0503020204020204" pitchFamily="34" charset="-122"/>
            </a:endParaRPr>
          </a:p>
          <a:p>
            <a:pPr algn="l">
              <a:lnSpc>
                <a:spcPct val="150000"/>
              </a:lnSpc>
            </a:pP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D:社会主义</a:t>
            </a:r>
            <a:endParaRPr lang="zh-CN" altLang="en-US" sz="2800" dirty="0">
              <a:latin typeface="微软雅黑" panose="020B0503020204020204" pitchFamily="34" charset="-122"/>
              <a:ea typeface="微软雅黑" panose="020B0503020204020204" pitchFamily="34" charset="-122"/>
              <a:cs typeface="微软雅黑" panose="020B0503020204020204" pitchFamily="34" charset="-122"/>
            </a:endParaRPr>
          </a:p>
          <a:p>
            <a:pPr algn="l">
              <a:lnSpc>
                <a:spcPct val="150000"/>
              </a:lnSpc>
            </a:pPr>
            <a:endParaRPr lang="zh-CN" altLang="en-US" sz="2800" dirty="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ransition spd="med"/>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第三章：人类社会及其发展规律"/>
          <p:cNvSpPr txBox="1"/>
          <p:nvPr/>
        </p:nvSpPr>
        <p:spPr>
          <a:xfrm>
            <a:off x="2696233" y="962155"/>
            <a:ext cx="6495368" cy="824585"/>
          </a:xfrm>
          <a:prstGeom prst="rect">
            <a:avLst/>
          </a:prstGeom>
          <a:ln w="12700">
            <a:miter lim="400000"/>
          </a:ln>
        </p:spPr>
        <p:txBody>
          <a:bodyPr wrap="none" lIns="25400" tIns="25400" rIns="25400" bIns="25400" anchor="ctr">
            <a:spAutoFit/>
          </a:bodyPr>
          <a:lstStyle>
            <a:lvl1pPr algn="l">
              <a:lnSpc>
                <a:spcPct val="150000"/>
              </a:lnSpc>
              <a:defRPr sz="6700">
                <a:latin typeface="Helvetica"/>
                <a:ea typeface="Helvetica"/>
                <a:cs typeface="Helvetica"/>
                <a:sym typeface="Helvetica"/>
              </a:defRPr>
            </a:lvl1pPr>
          </a:lstStyle>
          <a:p>
            <a:r>
              <a:rPr sz="3350" dirty="0">
                <a:latin typeface="微软雅黑" panose="020B0503020204020204" pitchFamily="34" charset="-122"/>
                <a:ea typeface="微软雅黑" panose="020B0503020204020204" pitchFamily="34" charset="-122"/>
                <a:cs typeface="微软雅黑" panose="020B0503020204020204" pitchFamily="34" charset="-122"/>
              </a:rPr>
              <a:t>第</a:t>
            </a:r>
            <a:r>
              <a:rPr lang="zh-CN" altLang="en-US" sz="3350" dirty="0">
                <a:latin typeface="微软雅黑" panose="020B0503020204020204" pitchFamily="34" charset="-122"/>
                <a:ea typeface="微软雅黑" panose="020B0503020204020204" pitchFamily="34" charset="-122"/>
                <a:cs typeface="微软雅黑" panose="020B0503020204020204" pitchFamily="34" charset="-122"/>
              </a:rPr>
              <a:t>四</a:t>
            </a:r>
            <a:r>
              <a:rPr sz="3350" dirty="0">
                <a:latin typeface="微软雅黑" panose="020B0503020204020204" pitchFamily="34" charset="-122"/>
                <a:ea typeface="微软雅黑" panose="020B0503020204020204" pitchFamily="34" charset="-122"/>
                <a:cs typeface="微软雅黑" panose="020B0503020204020204" pitchFamily="34" charset="-122"/>
              </a:rPr>
              <a:t>章：</a:t>
            </a:r>
            <a:r>
              <a:rPr lang="zh-CN" altLang="en-US" sz="3350" dirty="0">
                <a:latin typeface="微软雅黑" panose="020B0503020204020204" pitchFamily="34" charset="-122"/>
                <a:ea typeface="微软雅黑" panose="020B0503020204020204" pitchFamily="34" charset="-122"/>
                <a:cs typeface="微软雅黑" panose="020B0503020204020204" pitchFamily="34" charset="-122"/>
              </a:rPr>
              <a:t>资本主义的形成及其本质</a:t>
            </a:r>
            <a:endParaRPr sz="335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48" name="社会基本矛盾及其运动规律"/>
          <p:cNvSpPr txBox="1"/>
          <p:nvPr/>
        </p:nvSpPr>
        <p:spPr>
          <a:xfrm>
            <a:off x="4113946" y="2293251"/>
            <a:ext cx="2699457" cy="505267"/>
          </a:xfrm>
          <a:prstGeom prst="rect">
            <a:avLst/>
          </a:prstGeom>
          <a:solidFill>
            <a:schemeClr val="bg2">
              <a:lumMod val="90000"/>
            </a:schemeClr>
          </a:solidFill>
          <a:ln w="12700">
            <a:miter lim="400000"/>
          </a:ln>
        </p:spPr>
        <p:txBody>
          <a:bodyPr wrap="none" lIns="25400" tIns="25400" rIns="25400" bIns="25400" anchor="ctr">
            <a:spAutoFit/>
          </a:bodyPr>
          <a:lstStyle>
            <a:lvl1pPr>
              <a:defRPr sz="5900" b="0">
                <a:solidFill>
                  <a:srgbClr val="FFFFFF"/>
                </a:solidFill>
                <a:latin typeface="+mn-lt"/>
                <a:ea typeface="+mn-ea"/>
                <a:cs typeface="+mn-cs"/>
                <a:sym typeface="Helvetica Neue Medium"/>
              </a:defRPr>
            </a:lvl1pPr>
          </a:lstStyle>
          <a:p>
            <a:r>
              <a:rPr lang="zh-CN" altLang="en-US" sz="2950" dirty="0">
                <a:latin typeface="微软雅黑" panose="020B0503020204020204" pitchFamily="34" charset="-122"/>
                <a:ea typeface="微软雅黑" panose="020B0503020204020204" pitchFamily="34" charset="-122"/>
                <a:cs typeface="微软雅黑" panose="020B0503020204020204" pitchFamily="34" charset="-122"/>
              </a:rPr>
              <a:t>资本主义的形成</a:t>
            </a:r>
            <a:endParaRPr sz="295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49" name="1"/>
          <p:cNvSpPr/>
          <p:nvPr/>
        </p:nvSpPr>
        <p:spPr>
          <a:xfrm>
            <a:off x="2895600" y="2228383"/>
            <a:ext cx="635000" cy="635001"/>
          </a:xfrm>
          <a:prstGeom prst="ellipse">
            <a:avLst/>
          </a:prstGeom>
          <a:solidFill>
            <a:schemeClr val="bg2">
              <a:lumMod val="90000"/>
            </a:schemeClr>
          </a:solidFill>
          <a:ln w="12700">
            <a:miter lim="400000"/>
          </a:ln>
        </p:spPr>
        <p:txBody>
          <a:bodyPr lIns="0" tIns="0" rIns="0" bIns="0" anchor="ctr"/>
          <a:lstStyle>
            <a:lvl1pPr>
              <a:defRPr sz="6000" b="0">
                <a:solidFill>
                  <a:srgbClr val="FFFFFF"/>
                </a:solidFill>
                <a:latin typeface="+mn-lt"/>
                <a:ea typeface="+mn-ea"/>
                <a:cs typeface="+mn-cs"/>
                <a:sym typeface="Helvetica Neue Medium"/>
              </a:defRPr>
            </a:lvl1pPr>
          </a:lstStyle>
          <a:p>
            <a:r>
              <a:rPr lang="zh-CN" altLang="en-US" sz="3000" dirty="0">
                <a:latin typeface="微软雅黑" panose="020B0503020204020204" pitchFamily="34" charset="-122"/>
                <a:ea typeface="微软雅黑" panose="020B0503020204020204" pitchFamily="34" charset="-122"/>
                <a:cs typeface="微软雅黑" panose="020B0503020204020204" pitchFamily="34" charset="-122"/>
              </a:rPr>
              <a:t> </a:t>
            </a:r>
            <a:r>
              <a:rPr sz="3000" dirty="0">
                <a:latin typeface="微软雅黑" panose="020B0503020204020204" pitchFamily="34" charset="-122"/>
                <a:ea typeface="微软雅黑" panose="020B0503020204020204" pitchFamily="34" charset="-122"/>
                <a:cs typeface="微软雅黑" panose="020B0503020204020204" pitchFamily="34" charset="-122"/>
              </a:rPr>
              <a:t>1</a:t>
            </a:r>
            <a:endParaRPr sz="30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50" name="2"/>
          <p:cNvSpPr/>
          <p:nvPr/>
        </p:nvSpPr>
        <p:spPr>
          <a:xfrm>
            <a:off x="2895600" y="3298497"/>
            <a:ext cx="635000" cy="635001"/>
          </a:xfrm>
          <a:prstGeom prst="ellipse">
            <a:avLst/>
          </a:prstGeom>
          <a:solidFill>
            <a:srgbClr val="C00000"/>
          </a:solidFill>
          <a:ln w="12700">
            <a:miter lim="400000"/>
          </a:ln>
        </p:spPr>
        <p:txBody>
          <a:bodyPr lIns="0" tIns="0" rIns="0" bIns="0" anchor="ctr"/>
          <a:lstStyle>
            <a:lvl1pPr>
              <a:defRPr sz="6000" b="0">
                <a:solidFill>
                  <a:srgbClr val="FFFFFF"/>
                </a:solidFill>
                <a:latin typeface="+mn-lt"/>
                <a:ea typeface="+mn-ea"/>
                <a:cs typeface="+mn-cs"/>
                <a:sym typeface="Helvetica Neue Medium"/>
              </a:defRPr>
            </a:lvl1pPr>
          </a:lstStyle>
          <a:p>
            <a:r>
              <a:rPr lang="zh-CN" altLang="en-US" sz="3000" dirty="0">
                <a:latin typeface="微软雅黑" panose="020B0503020204020204" pitchFamily="34" charset="-122"/>
                <a:ea typeface="微软雅黑" panose="020B0503020204020204" pitchFamily="34" charset="-122"/>
                <a:cs typeface="微软雅黑" panose="020B0503020204020204" pitchFamily="34" charset="-122"/>
              </a:rPr>
              <a:t> </a:t>
            </a:r>
            <a:r>
              <a:rPr sz="3000" dirty="0">
                <a:latin typeface="微软雅黑" panose="020B0503020204020204" pitchFamily="34" charset="-122"/>
                <a:ea typeface="微软雅黑" panose="020B0503020204020204" pitchFamily="34" charset="-122"/>
                <a:cs typeface="微软雅黑" panose="020B0503020204020204" pitchFamily="34" charset="-122"/>
              </a:rPr>
              <a:t>2</a:t>
            </a:r>
            <a:endParaRPr sz="30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51" name="社会历史发展的动力"/>
          <p:cNvSpPr txBox="1"/>
          <p:nvPr/>
        </p:nvSpPr>
        <p:spPr>
          <a:xfrm>
            <a:off x="4100546" y="3363364"/>
            <a:ext cx="4969309" cy="505267"/>
          </a:xfrm>
          <a:prstGeom prst="rect">
            <a:avLst/>
          </a:prstGeom>
          <a:solidFill>
            <a:srgbClr val="C00000"/>
          </a:solidFill>
          <a:ln w="12700">
            <a:miter lim="400000"/>
          </a:ln>
        </p:spPr>
        <p:txBody>
          <a:bodyPr wrap="none" lIns="25400" tIns="25400" rIns="25400" bIns="25400" anchor="ctr">
            <a:spAutoFit/>
          </a:bodyPr>
          <a:lstStyle>
            <a:lvl1pPr>
              <a:defRPr sz="5900" b="0">
                <a:solidFill>
                  <a:srgbClr val="FFFFFF"/>
                </a:solidFill>
                <a:latin typeface="+mn-lt"/>
                <a:ea typeface="+mn-ea"/>
                <a:cs typeface="+mn-cs"/>
                <a:sym typeface="Helvetica Neue Medium"/>
              </a:defRPr>
            </a:lvl1pPr>
          </a:lstStyle>
          <a:p>
            <a:r>
              <a:rPr lang="zh-CN" altLang="en-US" sz="2950" dirty="0">
                <a:latin typeface="微软雅黑" panose="020B0503020204020204" pitchFamily="34" charset="-122"/>
                <a:ea typeface="微软雅黑" panose="020B0503020204020204" pitchFamily="34" charset="-122"/>
                <a:cs typeface="微软雅黑" panose="020B0503020204020204" pitchFamily="34" charset="-122"/>
              </a:rPr>
              <a:t>资本主义经济制度的本质特征</a:t>
            </a:r>
            <a:endParaRPr sz="295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52" name="3"/>
          <p:cNvSpPr/>
          <p:nvPr/>
        </p:nvSpPr>
        <p:spPr>
          <a:xfrm>
            <a:off x="2895600" y="4368611"/>
            <a:ext cx="635000" cy="635001"/>
          </a:xfrm>
          <a:prstGeom prst="ellipse">
            <a:avLst/>
          </a:prstGeom>
          <a:solidFill>
            <a:srgbClr val="D5D5D5"/>
          </a:solidFill>
          <a:ln w="12700">
            <a:miter lim="400000"/>
          </a:ln>
        </p:spPr>
        <p:txBody>
          <a:bodyPr lIns="0" tIns="0" rIns="0" bIns="0" anchor="ctr"/>
          <a:lstStyle>
            <a:lvl1pPr>
              <a:defRPr sz="6000" b="0">
                <a:solidFill>
                  <a:srgbClr val="FFFFFF"/>
                </a:solidFill>
                <a:latin typeface="+mn-lt"/>
                <a:ea typeface="+mn-ea"/>
                <a:cs typeface="+mn-cs"/>
                <a:sym typeface="Helvetica Neue Medium"/>
              </a:defRPr>
            </a:lvl1pPr>
          </a:lstStyle>
          <a:p>
            <a:r>
              <a:rPr lang="zh-CN" altLang="en-US" sz="3000" dirty="0">
                <a:latin typeface="微软雅黑" panose="020B0503020204020204" pitchFamily="34" charset="-122"/>
                <a:ea typeface="微软雅黑" panose="020B0503020204020204" pitchFamily="34" charset="-122"/>
                <a:cs typeface="微软雅黑" panose="020B0503020204020204" pitchFamily="34" charset="-122"/>
              </a:rPr>
              <a:t> </a:t>
            </a:r>
            <a:r>
              <a:rPr sz="3000" dirty="0">
                <a:latin typeface="微软雅黑" panose="020B0503020204020204" pitchFamily="34" charset="-122"/>
                <a:ea typeface="微软雅黑" panose="020B0503020204020204" pitchFamily="34" charset="-122"/>
                <a:cs typeface="微软雅黑" panose="020B0503020204020204" pitchFamily="34" charset="-122"/>
              </a:rPr>
              <a:t>3</a:t>
            </a:r>
            <a:endParaRPr sz="30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53" name="人民群众在历史发展中的作用"/>
          <p:cNvSpPr txBox="1"/>
          <p:nvPr/>
        </p:nvSpPr>
        <p:spPr>
          <a:xfrm>
            <a:off x="4084196" y="4433478"/>
            <a:ext cx="5725926" cy="505267"/>
          </a:xfrm>
          <a:prstGeom prst="rect">
            <a:avLst/>
          </a:prstGeom>
          <a:solidFill>
            <a:srgbClr val="D5D5D5"/>
          </a:solidFill>
          <a:ln w="12700">
            <a:miter lim="400000"/>
          </a:ln>
        </p:spPr>
        <p:txBody>
          <a:bodyPr wrap="none" lIns="25400" tIns="25400" rIns="25400" bIns="25400" anchor="ctr">
            <a:spAutoFit/>
          </a:bodyPr>
          <a:lstStyle>
            <a:lvl1pPr>
              <a:defRPr sz="5900" b="0">
                <a:solidFill>
                  <a:srgbClr val="FFFFFF"/>
                </a:solidFill>
                <a:latin typeface="+mn-lt"/>
                <a:ea typeface="+mn-ea"/>
                <a:cs typeface="+mn-cs"/>
                <a:sym typeface="Helvetica Neue Medium"/>
              </a:defRPr>
            </a:lvl1pPr>
          </a:lstStyle>
          <a:p>
            <a:r>
              <a:rPr lang="zh-CN" altLang="en-US" sz="2950" dirty="0">
                <a:latin typeface="微软雅黑" panose="020B0503020204020204" pitchFamily="34" charset="-122"/>
                <a:ea typeface="微软雅黑" panose="020B0503020204020204" pitchFamily="34" charset="-122"/>
                <a:cs typeface="微软雅黑" panose="020B0503020204020204" pitchFamily="34" charset="-122"/>
              </a:rPr>
              <a:t>资本的流通过程和剩余价值的分配</a:t>
            </a:r>
            <a:endParaRPr sz="295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9" name="3"/>
          <p:cNvSpPr/>
          <p:nvPr/>
        </p:nvSpPr>
        <p:spPr>
          <a:xfrm>
            <a:off x="2901716" y="5391783"/>
            <a:ext cx="635000" cy="635001"/>
          </a:xfrm>
          <a:prstGeom prst="ellipse">
            <a:avLst/>
          </a:prstGeom>
          <a:solidFill>
            <a:srgbClr val="D5D5D5"/>
          </a:solidFill>
          <a:ln w="12700">
            <a:miter lim="400000"/>
          </a:ln>
        </p:spPr>
        <p:txBody>
          <a:bodyPr lIns="0" tIns="0" rIns="0" bIns="0" anchor="ctr"/>
          <a:lstStyle>
            <a:lvl1pPr>
              <a:defRPr sz="6000" b="0">
                <a:solidFill>
                  <a:srgbClr val="FFFFFF"/>
                </a:solidFill>
                <a:latin typeface="+mn-lt"/>
                <a:ea typeface="+mn-ea"/>
                <a:cs typeface="+mn-cs"/>
                <a:sym typeface="Helvetica Neue Medium"/>
              </a:defRPr>
            </a:lvl1pPr>
          </a:lstStyle>
          <a:p>
            <a:r>
              <a:rPr lang="zh-CN" altLang="en-US" sz="3000" dirty="0">
                <a:latin typeface="微软雅黑" panose="020B0503020204020204" pitchFamily="34" charset="-122"/>
                <a:ea typeface="微软雅黑" panose="020B0503020204020204" pitchFamily="34" charset="-122"/>
                <a:cs typeface="微软雅黑" panose="020B0503020204020204" pitchFamily="34" charset="-122"/>
              </a:rPr>
              <a:t> </a:t>
            </a:r>
            <a:r>
              <a:rPr lang="en-US" altLang="zh-CN" sz="3000" dirty="0">
                <a:latin typeface="微软雅黑" panose="020B0503020204020204" pitchFamily="34" charset="-122"/>
                <a:ea typeface="微软雅黑" panose="020B0503020204020204" pitchFamily="34" charset="-122"/>
                <a:cs typeface="微软雅黑" panose="020B0503020204020204" pitchFamily="34" charset="-122"/>
              </a:rPr>
              <a:t>4</a:t>
            </a:r>
            <a:endParaRPr sz="30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0" name="人民群众在历史发展中的作用"/>
          <p:cNvSpPr txBox="1"/>
          <p:nvPr/>
        </p:nvSpPr>
        <p:spPr>
          <a:xfrm>
            <a:off x="4123470" y="5411864"/>
            <a:ext cx="5347618" cy="505267"/>
          </a:xfrm>
          <a:prstGeom prst="rect">
            <a:avLst/>
          </a:prstGeom>
          <a:solidFill>
            <a:srgbClr val="D5D5D5"/>
          </a:solidFill>
          <a:ln w="12700">
            <a:miter lim="400000"/>
          </a:ln>
        </p:spPr>
        <p:txBody>
          <a:bodyPr wrap="none" lIns="25400" tIns="25400" rIns="25400" bIns="25400" anchor="ctr">
            <a:spAutoFit/>
          </a:bodyPr>
          <a:lstStyle>
            <a:lvl1pPr>
              <a:defRPr sz="5900" b="0">
                <a:solidFill>
                  <a:srgbClr val="FFFFFF"/>
                </a:solidFill>
                <a:latin typeface="+mn-lt"/>
                <a:ea typeface="+mn-ea"/>
                <a:cs typeface="+mn-cs"/>
                <a:sym typeface="Helvetica Neue Medium"/>
              </a:defRPr>
            </a:lvl1pPr>
          </a:lstStyle>
          <a:p>
            <a:r>
              <a:rPr lang="zh-CN" altLang="en-US" sz="2950" dirty="0">
                <a:latin typeface="微软雅黑" panose="020B0503020204020204" pitchFamily="34" charset="-122"/>
                <a:ea typeface="微软雅黑" panose="020B0503020204020204" pitchFamily="34" charset="-122"/>
                <a:cs typeface="微软雅黑" panose="020B0503020204020204" pitchFamily="34" charset="-122"/>
              </a:rPr>
              <a:t>资本主义的政治制度和意识形态</a:t>
            </a:r>
            <a:endParaRPr sz="2950" dirty="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559496" y="1700808"/>
            <a:ext cx="7584504" cy="3322955"/>
          </a:xfrm>
          <a:prstGeom prst="rect">
            <a:avLst/>
          </a:prstGeom>
        </p:spPr>
        <p:txBody>
          <a:bodyPr wrap="square">
            <a:spAutoFit/>
          </a:bodyPr>
          <a:lstStyle/>
          <a:p>
            <a:pPr algn="l">
              <a:lnSpc>
                <a:spcPct val="150000"/>
              </a:lnSpc>
            </a:pPr>
            <a:r>
              <a:rPr lang="en-US" altLang="zh-CN" sz="2800"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以生产资料形式存在的资本是（）</a:t>
            </a:r>
            <a:endParaRPr lang="zh-CN" altLang="en-US" sz="2800" dirty="0">
              <a:latin typeface="微软雅黑" panose="020B0503020204020204" pitchFamily="34" charset="-122"/>
              <a:ea typeface="微软雅黑" panose="020B0503020204020204" pitchFamily="34" charset="-122"/>
              <a:cs typeface="微软雅黑" panose="020B0503020204020204" pitchFamily="34" charset="-122"/>
            </a:endParaRPr>
          </a:p>
          <a:p>
            <a:pPr algn="l">
              <a:lnSpc>
                <a:spcPct val="150000"/>
              </a:lnSpc>
            </a:pPr>
            <a:r>
              <a:rPr sz="2800" dirty="0">
                <a:latin typeface="微软雅黑" panose="020B0503020204020204" pitchFamily="34" charset="-122"/>
                <a:ea typeface="微软雅黑" panose="020B0503020204020204" pitchFamily="34" charset="-122"/>
                <a:cs typeface="微软雅黑" panose="020B0503020204020204" pitchFamily="34" charset="-122"/>
              </a:rPr>
              <a:t>A:可变资本</a:t>
            </a:r>
            <a:endParaRPr sz="2800" dirty="0">
              <a:latin typeface="微软雅黑" panose="020B0503020204020204" pitchFamily="34" charset="-122"/>
              <a:ea typeface="微软雅黑" panose="020B0503020204020204" pitchFamily="34" charset="-122"/>
              <a:cs typeface="微软雅黑" panose="020B0503020204020204" pitchFamily="34" charset="-122"/>
            </a:endParaRPr>
          </a:p>
          <a:p>
            <a:pPr algn="l">
              <a:lnSpc>
                <a:spcPct val="150000"/>
              </a:lnSpc>
            </a:pPr>
            <a:r>
              <a:rPr sz="2800" dirty="0">
                <a:latin typeface="微软雅黑" panose="020B0503020204020204" pitchFamily="34" charset="-122"/>
                <a:ea typeface="微软雅黑" panose="020B0503020204020204" pitchFamily="34" charset="-122"/>
                <a:cs typeface="微软雅黑" panose="020B0503020204020204" pitchFamily="34" charset="-122"/>
              </a:rPr>
              <a:t>B:不变资本</a:t>
            </a:r>
            <a:endParaRPr sz="2800" dirty="0">
              <a:latin typeface="微软雅黑" panose="020B0503020204020204" pitchFamily="34" charset="-122"/>
              <a:ea typeface="微软雅黑" panose="020B0503020204020204" pitchFamily="34" charset="-122"/>
              <a:cs typeface="微软雅黑" panose="020B0503020204020204" pitchFamily="34" charset="-122"/>
            </a:endParaRPr>
          </a:p>
          <a:p>
            <a:pPr algn="l">
              <a:lnSpc>
                <a:spcPct val="150000"/>
              </a:lnSpc>
            </a:pPr>
            <a:r>
              <a:rPr sz="2800" dirty="0">
                <a:latin typeface="微软雅黑" panose="020B0503020204020204" pitchFamily="34" charset="-122"/>
                <a:ea typeface="微软雅黑" panose="020B0503020204020204" pitchFamily="34" charset="-122"/>
                <a:cs typeface="微软雅黑" panose="020B0503020204020204" pitchFamily="34" charset="-122"/>
              </a:rPr>
              <a:t>C:货币资本</a:t>
            </a:r>
            <a:endParaRPr sz="2800" dirty="0">
              <a:latin typeface="微软雅黑" panose="020B0503020204020204" pitchFamily="34" charset="-122"/>
              <a:ea typeface="微软雅黑" panose="020B0503020204020204" pitchFamily="34" charset="-122"/>
              <a:cs typeface="微软雅黑" panose="020B0503020204020204" pitchFamily="34" charset="-122"/>
            </a:endParaRPr>
          </a:p>
          <a:p>
            <a:pPr algn="l">
              <a:lnSpc>
                <a:spcPct val="150000"/>
              </a:lnSpc>
            </a:pPr>
            <a:r>
              <a:rPr sz="2800" dirty="0">
                <a:latin typeface="微软雅黑" panose="020B0503020204020204" pitchFamily="34" charset="-122"/>
                <a:ea typeface="微软雅黑" panose="020B0503020204020204" pitchFamily="34" charset="-122"/>
                <a:cs typeface="微软雅黑" panose="020B0503020204020204" pitchFamily="34" charset="-122"/>
              </a:rPr>
              <a:t>D:商品资本</a:t>
            </a:r>
            <a:endParaRPr sz="2800" dirty="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ransition spd="med"/>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559496" y="1700808"/>
            <a:ext cx="7584504" cy="3322955"/>
          </a:xfrm>
          <a:prstGeom prst="rect">
            <a:avLst/>
          </a:prstGeom>
        </p:spPr>
        <p:txBody>
          <a:bodyPr wrap="square">
            <a:spAutoFit/>
          </a:bodyPr>
          <a:lstStyle/>
          <a:p>
            <a:pPr algn="l">
              <a:lnSpc>
                <a:spcPct val="150000"/>
              </a:lnSpc>
            </a:pPr>
            <a:r>
              <a:rPr lang="en-US" altLang="zh-CN" sz="2800"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以生产资料形式存在的资本是（</a:t>
            </a:r>
            <a:r>
              <a:rPr lang="en-US" altLang="zh-CN" sz="28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B</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2800" dirty="0">
              <a:latin typeface="微软雅黑" panose="020B0503020204020204" pitchFamily="34" charset="-122"/>
              <a:ea typeface="微软雅黑" panose="020B0503020204020204" pitchFamily="34" charset="-122"/>
              <a:cs typeface="微软雅黑" panose="020B0503020204020204" pitchFamily="34" charset="-122"/>
            </a:endParaRPr>
          </a:p>
          <a:p>
            <a:pPr algn="l">
              <a:lnSpc>
                <a:spcPct val="150000"/>
              </a:lnSpc>
            </a:pPr>
            <a:r>
              <a:rPr sz="2800" dirty="0">
                <a:latin typeface="微软雅黑" panose="020B0503020204020204" pitchFamily="34" charset="-122"/>
                <a:ea typeface="微软雅黑" panose="020B0503020204020204" pitchFamily="34" charset="-122"/>
                <a:cs typeface="微软雅黑" panose="020B0503020204020204" pitchFamily="34" charset="-122"/>
              </a:rPr>
              <a:t>A:可变资本</a:t>
            </a:r>
            <a:endParaRPr sz="2800" dirty="0">
              <a:latin typeface="微软雅黑" panose="020B0503020204020204" pitchFamily="34" charset="-122"/>
              <a:ea typeface="微软雅黑" panose="020B0503020204020204" pitchFamily="34" charset="-122"/>
              <a:cs typeface="微软雅黑" panose="020B0503020204020204" pitchFamily="34" charset="-122"/>
            </a:endParaRPr>
          </a:p>
          <a:p>
            <a:pPr algn="l">
              <a:lnSpc>
                <a:spcPct val="150000"/>
              </a:lnSpc>
            </a:pPr>
            <a:r>
              <a:rPr sz="28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B:不变资本</a:t>
            </a:r>
            <a:endParaRPr sz="2800" dirty="0">
              <a:latin typeface="微软雅黑" panose="020B0503020204020204" pitchFamily="34" charset="-122"/>
              <a:ea typeface="微软雅黑" panose="020B0503020204020204" pitchFamily="34" charset="-122"/>
              <a:cs typeface="微软雅黑" panose="020B0503020204020204" pitchFamily="34" charset="-122"/>
            </a:endParaRPr>
          </a:p>
          <a:p>
            <a:pPr algn="l">
              <a:lnSpc>
                <a:spcPct val="150000"/>
              </a:lnSpc>
            </a:pPr>
            <a:r>
              <a:rPr sz="2800" dirty="0">
                <a:latin typeface="微软雅黑" panose="020B0503020204020204" pitchFamily="34" charset="-122"/>
                <a:ea typeface="微软雅黑" panose="020B0503020204020204" pitchFamily="34" charset="-122"/>
                <a:cs typeface="微软雅黑" panose="020B0503020204020204" pitchFamily="34" charset="-122"/>
              </a:rPr>
              <a:t>C:货币资本</a:t>
            </a:r>
            <a:endParaRPr sz="2800" dirty="0">
              <a:latin typeface="微软雅黑" panose="020B0503020204020204" pitchFamily="34" charset="-122"/>
              <a:ea typeface="微软雅黑" panose="020B0503020204020204" pitchFamily="34" charset="-122"/>
              <a:cs typeface="微软雅黑" panose="020B0503020204020204" pitchFamily="34" charset="-122"/>
            </a:endParaRPr>
          </a:p>
          <a:p>
            <a:pPr algn="l">
              <a:lnSpc>
                <a:spcPct val="150000"/>
              </a:lnSpc>
            </a:pPr>
            <a:r>
              <a:rPr sz="2800" dirty="0">
                <a:latin typeface="微软雅黑" panose="020B0503020204020204" pitchFamily="34" charset="-122"/>
                <a:ea typeface="微软雅黑" panose="020B0503020204020204" pitchFamily="34" charset="-122"/>
                <a:cs typeface="微软雅黑" panose="020B0503020204020204" pitchFamily="34" charset="-122"/>
              </a:rPr>
              <a:t>D:商品资本</a:t>
            </a:r>
            <a:endParaRPr sz="2800" dirty="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ransition spd="med"/>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559496" y="1484784"/>
            <a:ext cx="9135009" cy="4401205"/>
          </a:xfrm>
          <a:prstGeom prst="rect">
            <a:avLst/>
          </a:prstGeom>
        </p:spPr>
        <p:txBody>
          <a:bodyPr wrap="square">
            <a:spAutoFit/>
          </a:bodyPr>
          <a:lstStyle/>
          <a:p>
            <a:pPr algn="l">
              <a:lnSpc>
                <a:spcPct val="200000"/>
              </a:lnSpc>
            </a:pP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不变资本和可变资本数量构成上的比例是资本的（ ）</a:t>
            </a:r>
            <a:endParaRPr lang="zh-CN" altLang="en-US" sz="2800" dirty="0">
              <a:latin typeface="微软雅黑" panose="020B0503020204020204" pitchFamily="34" charset="-122"/>
              <a:ea typeface="微软雅黑" panose="020B0503020204020204" pitchFamily="34" charset="-122"/>
              <a:cs typeface="微软雅黑" panose="020B0503020204020204" pitchFamily="34" charset="-122"/>
            </a:endParaRPr>
          </a:p>
          <a:p>
            <a:pPr algn="l">
              <a:lnSpc>
                <a:spcPct val="200000"/>
              </a:lnSpc>
            </a:pPr>
            <a:r>
              <a:rPr lang="en-US" altLang="zh-CN" sz="2800" dirty="0">
                <a:latin typeface="微软雅黑" panose="020B0503020204020204" pitchFamily="34" charset="-122"/>
                <a:ea typeface="微软雅黑" panose="020B0503020204020204" pitchFamily="34" charset="-122"/>
                <a:cs typeface="微软雅黑" panose="020B0503020204020204" pitchFamily="34" charset="-122"/>
              </a:rPr>
              <a:t>A.</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有机构成</a:t>
            </a:r>
            <a:endParaRPr lang="zh-CN" altLang="en-US" sz="2800" dirty="0">
              <a:latin typeface="微软雅黑" panose="020B0503020204020204" pitchFamily="34" charset="-122"/>
              <a:ea typeface="微软雅黑" panose="020B0503020204020204" pitchFamily="34" charset="-122"/>
              <a:cs typeface="微软雅黑" panose="020B0503020204020204" pitchFamily="34" charset="-122"/>
            </a:endParaRPr>
          </a:p>
          <a:p>
            <a:pPr algn="l">
              <a:lnSpc>
                <a:spcPct val="200000"/>
              </a:lnSpc>
            </a:pPr>
            <a:r>
              <a:rPr lang="en-US" altLang="zh-CN" sz="2800" dirty="0">
                <a:latin typeface="微软雅黑" panose="020B0503020204020204" pitchFamily="34" charset="-122"/>
                <a:ea typeface="微软雅黑" panose="020B0503020204020204" pitchFamily="34" charset="-122"/>
                <a:cs typeface="微软雅黑" panose="020B0503020204020204" pitchFamily="34" charset="-122"/>
              </a:rPr>
              <a:t>B.</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价值构成</a:t>
            </a:r>
            <a:endParaRPr lang="zh-CN" altLang="en-US" sz="2800" dirty="0">
              <a:latin typeface="微软雅黑" panose="020B0503020204020204" pitchFamily="34" charset="-122"/>
              <a:ea typeface="微软雅黑" panose="020B0503020204020204" pitchFamily="34" charset="-122"/>
              <a:cs typeface="微软雅黑" panose="020B0503020204020204" pitchFamily="34" charset="-122"/>
            </a:endParaRPr>
          </a:p>
          <a:p>
            <a:pPr algn="l">
              <a:lnSpc>
                <a:spcPct val="200000"/>
              </a:lnSpc>
            </a:pPr>
            <a:r>
              <a:rPr lang="en-US" altLang="zh-CN" sz="2800" dirty="0">
                <a:latin typeface="微软雅黑" panose="020B0503020204020204" pitchFamily="34" charset="-122"/>
                <a:ea typeface="微软雅黑" panose="020B0503020204020204" pitchFamily="34" charset="-122"/>
                <a:cs typeface="微软雅黑" panose="020B0503020204020204" pitchFamily="34" charset="-122"/>
              </a:rPr>
              <a:t>C.</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技术构成</a:t>
            </a:r>
            <a:endParaRPr lang="zh-CN" altLang="en-US" sz="2800" dirty="0">
              <a:latin typeface="微软雅黑" panose="020B0503020204020204" pitchFamily="34" charset="-122"/>
              <a:ea typeface="微软雅黑" panose="020B0503020204020204" pitchFamily="34" charset="-122"/>
              <a:cs typeface="微软雅黑" panose="020B0503020204020204" pitchFamily="34" charset="-122"/>
            </a:endParaRPr>
          </a:p>
          <a:p>
            <a:pPr algn="l">
              <a:lnSpc>
                <a:spcPct val="200000"/>
              </a:lnSpc>
            </a:pPr>
            <a:r>
              <a:rPr lang="en-US" altLang="zh-CN" sz="2800" dirty="0">
                <a:latin typeface="微软雅黑" panose="020B0503020204020204" pitchFamily="34" charset="-122"/>
                <a:ea typeface="微软雅黑" panose="020B0503020204020204" pitchFamily="34" charset="-122"/>
                <a:cs typeface="微软雅黑" panose="020B0503020204020204" pitchFamily="34" charset="-122"/>
              </a:rPr>
              <a:t>D.</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数量构成</a:t>
            </a:r>
            <a:endParaRPr lang="zh-CN" altLang="en-US" sz="2800" dirty="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ransition spd="med"/>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559496" y="1484785"/>
            <a:ext cx="8784976" cy="4401205"/>
          </a:xfrm>
          <a:prstGeom prst="rect">
            <a:avLst/>
          </a:prstGeom>
        </p:spPr>
        <p:txBody>
          <a:bodyPr wrap="square">
            <a:spAutoFit/>
          </a:bodyPr>
          <a:lstStyle/>
          <a:p>
            <a:pPr algn="l">
              <a:lnSpc>
                <a:spcPct val="200000"/>
              </a:lnSpc>
            </a:pP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不变资本和可变资本数量构成上的比例是资本的（</a:t>
            </a:r>
            <a:r>
              <a:rPr lang="en-US" altLang="zh-CN" sz="28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B</a:t>
            </a:r>
            <a:r>
              <a:rPr lang="zh-CN" altLang="en-US" sz="28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2800" dirty="0">
              <a:latin typeface="微软雅黑" panose="020B0503020204020204" pitchFamily="34" charset="-122"/>
              <a:ea typeface="微软雅黑" panose="020B0503020204020204" pitchFamily="34" charset="-122"/>
              <a:cs typeface="微软雅黑" panose="020B0503020204020204" pitchFamily="34" charset="-122"/>
            </a:endParaRPr>
          </a:p>
          <a:p>
            <a:pPr algn="l">
              <a:lnSpc>
                <a:spcPct val="200000"/>
              </a:lnSpc>
            </a:pPr>
            <a:r>
              <a:rPr lang="en-US" altLang="zh-CN" sz="2800" dirty="0">
                <a:latin typeface="微软雅黑" panose="020B0503020204020204" pitchFamily="34" charset="-122"/>
                <a:ea typeface="微软雅黑" panose="020B0503020204020204" pitchFamily="34" charset="-122"/>
                <a:cs typeface="微软雅黑" panose="020B0503020204020204" pitchFamily="34" charset="-122"/>
              </a:rPr>
              <a:t>A.</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有机构成</a:t>
            </a:r>
            <a:endParaRPr lang="zh-CN" altLang="en-US" sz="2800" dirty="0">
              <a:latin typeface="微软雅黑" panose="020B0503020204020204" pitchFamily="34" charset="-122"/>
              <a:ea typeface="微软雅黑" panose="020B0503020204020204" pitchFamily="34" charset="-122"/>
              <a:cs typeface="微软雅黑" panose="020B0503020204020204" pitchFamily="34" charset="-122"/>
            </a:endParaRPr>
          </a:p>
          <a:p>
            <a:pPr algn="l">
              <a:lnSpc>
                <a:spcPct val="200000"/>
              </a:lnSpc>
            </a:pPr>
            <a:r>
              <a:rPr lang="en-US" altLang="zh-CN" sz="2800" dirty="0">
                <a:latin typeface="微软雅黑" panose="020B0503020204020204" pitchFamily="34" charset="-122"/>
                <a:ea typeface="微软雅黑" panose="020B0503020204020204" pitchFamily="34" charset="-122"/>
                <a:cs typeface="微软雅黑" panose="020B0503020204020204" pitchFamily="34" charset="-122"/>
              </a:rPr>
              <a:t>B.</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价值构成</a:t>
            </a:r>
            <a:endParaRPr lang="zh-CN" altLang="en-US" sz="2800" dirty="0">
              <a:latin typeface="微软雅黑" panose="020B0503020204020204" pitchFamily="34" charset="-122"/>
              <a:ea typeface="微软雅黑" panose="020B0503020204020204" pitchFamily="34" charset="-122"/>
              <a:cs typeface="微软雅黑" panose="020B0503020204020204" pitchFamily="34" charset="-122"/>
            </a:endParaRPr>
          </a:p>
          <a:p>
            <a:pPr algn="l">
              <a:lnSpc>
                <a:spcPct val="200000"/>
              </a:lnSpc>
            </a:pPr>
            <a:r>
              <a:rPr lang="en-US" altLang="zh-CN" sz="2800" dirty="0">
                <a:latin typeface="微软雅黑" panose="020B0503020204020204" pitchFamily="34" charset="-122"/>
                <a:ea typeface="微软雅黑" panose="020B0503020204020204" pitchFamily="34" charset="-122"/>
                <a:cs typeface="微软雅黑" panose="020B0503020204020204" pitchFamily="34" charset="-122"/>
              </a:rPr>
              <a:t>C.</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技术构成</a:t>
            </a:r>
            <a:endParaRPr lang="zh-CN" altLang="en-US" sz="2800" dirty="0">
              <a:latin typeface="微软雅黑" panose="020B0503020204020204" pitchFamily="34" charset="-122"/>
              <a:ea typeface="微软雅黑" panose="020B0503020204020204" pitchFamily="34" charset="-122"/>
              <a:cs typeface="微软雅黑" panose="020B0503020204020204" pitchFamily="34" charset="-122"/>
            </a:endParaRPr>
          </a:p>
          <a:p>
            <a:pPr algn="l">
              <a:lnSpc>
                <a:spcPct val="200000"/>
              </a:lnSpc>
            </a:pPr>
            <a:r>
              <a:rPr lang="en-US" altLang="zh-CN" sz="2800" dirty="0">
                <a:latin typeface="微软雅黑" panose="020B0503020204020204" pitchFamily="34" charset="-122"/>
                <a:ea typeface="微软雅黑" panose="020B0503020204020204" pitchFamily="34" charset="-122"/>
                <a:cs typeface="微软雅黑" panose="020B0503020204020204" pitchFamily="34" charset="-122"/>
              </a:rPr>
              <a:t>D.</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数量构成</a:t>
            </a:r>
            <a:endParaRPr lang="zh-CN" altLang="en-US" sz="2800" dirty="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ransition spd="med"/>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559496" y="1484785"/>
            <a:ext cx="8784976" cy="4399915"/>
          </a:xfrm>
          <a:prstGeom prst="rect">
            <a:avLst/>
          </a:prstGeom>
        </p:spPr>
        <p:txBody>
          <a:bodyPr wrap="square">
            <a:spAutoFit/>
          </a:bodyPr>
          <a:lstStyle/>
          <a:p>
            <a:pPr algn="l">
              <a:lnSpc>
                <a:spcPct val="200000"/>
              </a:lnSpc>
            </a:pPr>
            <a:r>
              <a:rPr lang="en-US" sz="2800" dirty="0">
                <a:latin typeface="微软雅黑" panose="020B0503020204020204" pitchFamily="34" charset="-122"/>
                <a:ea typeface="微软雅黑" panose="020B0503020204020204" pitchFamily="34" charset="-122"/>
                <a:cs typeface="微软雅黑" panose="020B0503020204020204" pitchFamily="34" charset="-122"/>
              </a:rPr>
              <a:t>#</a:t>
            </a:r>
            <a:r>
              <a:rPr sz="2800" dirty="0">
                <a:latin typeface="微软雅黑" panose="020B0503020204020204" pitchFamily="34" charset="-122"/>
                <a:ea typeface="微软雅黑" panose="020B0503020204020204" pitchFamily="34" charset="-122"/>
                <a:cs typeface="微软雅黑" panose="020B0503020204020204" pitchFamily="34" charset="-122"/>
              </a:rPr>
              <a:t>资本的价值构成是指（ ）</a:t>
            </a:r>
            <a:endParaRPr sz="2800" dirty="0">
              <a:latin typeface="微软雅黑" panose="020B0503020204020204" pitchFamily="34" charset="-122"/>
              <a:ea typeface="微软雅黑" panose="020B0503020204020204" pitchFamily="34" charset="-122"/>
              <a:cs typeface="微软雅黑" panose="020B0503020204020204" pitchFamily="34" charset="-122"/>
            </a:endParaRPr>
          </a:p>
          <a:p>
            <a:pPr algn="l">
              <a:lnSpc>
                <a:spcPct val="200000"/>
              </a:lnSpc>
            </a:pPr>
            <a:r>
              <a:rPr sz="2800" dirty="0">
                <a:latin typeface="微软雅黑" panose="020B0503020204020204" pitchFamily="34" charset="-122"/>
                <a:ea typeface="微软雅黑" panose="020B0503020204020204" pitchFamily="34" charset="-122"/>
                <a:cs typeface="微软雅黑" panose="020B0503020204020204" pitchFamily="34" charset="-122"/>
              </a:rPr>
              <a:t>A:固定资本和流动资本的比例</a:t>
            </a:r>
            <a:endParaRPr sz="2800" dirty="0">
              <a:latin typeface="微软雅黑" panose="020B0503020204020204" pitchFamily="34" charset="-122"/>
              <a:ea typeface="微软雅黑" panose="020B0503020204020204" pitchFamily="34" charset="-122"/>
              <a:cs typeface="微软雅黑" panose="020B0503020204020204" pitchFamily="34" charset="-122"/>
            </a:endParaRPr>
          </a:p>
          <a:p>
            <a:pPr algn="l">
              <a:lnSpc>
                <a:spcPct val="200000"/>
              </a:lnSpc>
            </a:pPr>
            <a:r>
              <a:rPr sz="2800" dirty="0">
                <a:latin typeface="微软雅黑" panose="020B0503020204020204" pitchFamily="34" charset="-122"/>
                <a:ea typeface="微软雅黑" panose="020B0503020204020204" pitchFamily="34" charset="-122"/>
                <a:cs typeface="微软雅黑" panose="020B0503020204020204" pitchFamily="34" charset="-122"/>
              </a:rPr>
              <a:t>B:所用资本和所费资本的比例</a:t>
            </a:r>
            <a:endParaRPr sz="2800" dirty="0">
              <a:latin typeface="微软雅黑" panose="020B0503020204020204" pitchFamily="34" charset="-122"/>
              <a:ea typeface="微软雅黑" panose="020B0503020204020204" pitchFamily="34" charset="-122"/>
              <a:cs typeface="微软雅黑" panose="020B0503020204020204" pitchFamily="34" charset="-122"/>
            </a:endParaRPr>
          </a:p>
          <a:p>
            <a:pPr algn="l">
              <a:lnSpc>
                <a:spcPct val="200000"/>
              </a:lnSpc>
            </a:pPr>
            <a:r>
              <a:rPr sz="2800" dirty="0">
                <a:latin typeface="微软雅黑" panose="020B0503020204020204" pitchFamily="34" charset="-122"/>
                <a:ea typeface="微软雅黑" panose="020B0503020204020204" pitchFamily="34" charset="-122"/>
                <a:cs typeface="微软雅黑" panose="020B0503020204020204" pitchFamily="34" charset="-122"/>
              </a:rPr>
              <a:t>C:生产资料和劳动力的比例 </a:t>
            </a:r>
            <a:endParaRPr sz="2800" dirty="0">
              <a:latin typeface="微软雅黑" panose="020B0503020204020204" pitchFamily="34" charset="-122"/>
              <a:ea typeface="微软雅黑" panose="020B0503020204020204" pitchFamily="34" charset="-122"/>
              <a:cs typeface="微软雅黑" panose="020B0503020204020204" pitchFamily="34" charset="-122"/>
            </a:endParaRPr>
          </a:p>
          <a:p>
            <a:pPr algn="l">
              <a:lnSpc>
                <a:spcPct val="200000"/>
              </a:lnSpc>
            </a:pPr>
            <a:r>
              <a:rPr sz="2800" dirty="0">
                <a:latin typeface="微软雅黑" panose="020B0503020204020204" pitchFamily="34" charset="-122"/>
                <a:ea typeface="微软雅黑" panose="020B0503020204020204" pitchFamily="34" charset="-122"/>
                <a:cs typeface="微软雅黑" panose="020B0503020204020204" pitchFamily="34" charset="-122"/>
              </a:rPr>
              <a:t>D:不变资本和可变资本的比例</a:t>
            </a:r>
            <a:endParaRPr sz="2800" dirty="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ransition spd="med"/>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559496" y="1484785"/>
            <a:ext cx="8784976" cy="4399915"/>
          </a:xfrm>
          <a:prstGeom prst="rect">
            <a:avLst/>
          </a:prstGeom>
        </p:spPr>
        <p:txBody>
          <a:bodyPr wrap="square">
            <a:spAutoFit/>
          </a:bodyPr>
          <a:lstStyle/>
          <a:p>
            <a:pPr algn="l">
              <a:lnSpc>
                <a:spcPct val="200000"/>
              </a:lnSpc>
            </a:pPr>
            <a:r>
              <a:rPr lang="en-US" sz="2800" dirty="0">
                <a:latin typeface="微软雅黑" panose="020B0503020204020204" pitchFamily="34" charset="-122"/>
                <a:ea typeface="微软雅黑" panose="020B0503020204020204" pitchFamily="34" charset="-122"/>
                <a:cs typeface="微软雅黑" panose="020B0503020204020204" pitchFamily="34" charset="-122"/>
              </a:rPr>
              <a:t>#</a:t>
            </a:r>
            <a:r>
              <a:rPr sz="2800" dirty="0">
                <a:latin typeface="微软雅黑" panose="020B0503020204020204" pitchFamily="34" charset="-122"/>
                <a:ea typeface="微软雅黑" panose="020B0503020204020204" pitchFamily="34" charset="-122"/>
                <a:cs typeface="微软雅黑" panose="020B0503020204020204" pitchFamily="34" charset="-122"/>
              </a:rPr>
              <a:t>资本的价值构成是指（ </a:t>
            </a:r>
            <a:r>
              <a:rPr lang="en-US" sz="28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D</a:t>
            </a:r>
            <a:r>
              <a:rPr sz="2800" dirty="0">
                <a:latin typeface="微软雅黑" panose="020B0503020204020204" pitchFamily="34" charset="-122"/>
                <a:ea typeface="微软雅黑" panose="020B0503020204020204" pitchFamily="34" charset="-122"/>
                <a:cs typeface="微软雅黑" panose="020B0503020204020204" pitchFamily="34" charset="-122"/>
              </a:rPr>
              <a:t>）</a:t>
            </a:r>
            <a:endParaRPr sz="2800" dirty="0">
              <a:latin typeface="微软雅黑" panose="020B0503020204020204" pitchFamily="34" charset="-122"/>
              <a:ea typeface="微软雅黑" panose="020B0503020204020204" pitchFamily="34" charset="-122"/>
              <a:cs typeface="微软雅黑" panose="020B0503020204020204" pitchFamily="34" charset="-122"/>
            </a:endParaRPr>
          </a:p>
          <a:p>
            <a:pPr algn="l">
              <a:lnSpc>
                <a:spcPct val="200000"/>
              </a:lnSpc>
            </a:pPr>
            <a:r>
              <a:rPr sz="2800" dirty="0">
                <a:latin typeface="微软雅黑" panose="020B0503020204020204" pitchFamily="34" charset="-122"/>
                <a:ea typeface="微软雅黑" panose="020B0503020204020204" pitchFamily="34" charset="-122"/>
                <a:cs typeface="微软雅黑" panose="020B0503020204020204" pitchFamily="34" charset="-122"/>
              </a:rPr>
              <a:t>A:固定资本和流动资本的比例</a:t>
            </a:r>
            <a:endParaRPr sz="2800" dirty="0">
              <a:latin typeface="微软雅黑" panose="020B0503020204020204" pitchFamily="34" charset="-122"/>
              <a:ea typeface="微软雅黑" panose="020B0503020204020204" pitchFamily="34" charset="-122"/>
              <a:cs typeface="微软雅黑" panose="020B0503020204020204" pitchFamily="34" charset="-122"/>
            </a:endParaRPr>
          </a:p>
          <a:p>
            <a:pPr algn="l">
              <a:lnSpc>
                <a:spcPct val="200000"/>
              </a:lnSpc>
            </a:pPr>
            <a:r>
              <a:rPr sz="2800" dirty="0">
                <a:latin typeface="微软雅黑" panose="020B0503020204020204" pitchFamily="34" charset="-122"/>
                <a:ea typeface="微软雅黑" panose="020B0503020204020204" pitchFamily="34" charset="-122"/>
                <a:cs typeface="微软雅黑" panose="020B0503020204020204" pitchFamily="34" charset="-122"/>
              </a:rPr>
              <a:t>B:所用资本和所费资本的比例</a:t>
            </a:r>
            <a:endParaRPr sz="2800" dirty="0">
              <a:latin typeface="微软雅黑" panose="020B0503020204020204" pitchFamily="34" charset="-122"/>
              <a:ea typeface="微软雅黑" panose="020B0503020204020204" pitchFamily="34" charset="-122"/>
              <a:cs typeface="微软雅黑" panose="020B0503020204020204" pitchFamily="34" charset="-122"/>
            </a:endParaRPr>
          </a:p>
          <a:p>
            <a:pPr algn="l">
              <a:lnSpc>
                <a:spcPct val="200000"/>
              </a:lnSpc>
            </a:pPr>
            <a:r>
              <a:rPr sz="2800" dirty="0">
                <a:latin typeface="微软雅黑" panose="020B0503020204020204" pitchFamily="34" charset="-122"/>
                <a:ea typeface="微软雅黑" panose="020B0503020204020204" pitchFamily="34" charset="-122"/>
                <a:cs typeface="微软雅黑" panose="020B0503020204020204" pitchFamily="34" charset="-122"/>
              </a:rPr>
              <a:t>C:生产资料和劳动力的比例</a:t>
            </a:r>
            <a:r>
              <a:rPr lang="en-US" sz="2800"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技术构成</a:t>
            </a:r>
            <a:r>
              <a:rPr lang="en-US" sz="2800" dirty="0">
                <a:latin typeface="微软雅黑" panose="020B0503020204020204" pitchFamily="34" charset="-122"/>
                <a:ea typeface="微软雅黑" panose="020B0503020204020204" pitchFamily="34" charset="-122"/>
                <a:cs typeface="微软雅黑" panose="020B0503020204020204" pitchFamily="34" charset="-122"/>
              </a:rPr>
              <a:t>)</a:t>
            </a:r>
            <a:r>
              <a:rPr sz="2800" dirty="0">
                <a:latin typeface="微软雅黑" panose="020B0503020204020204" pitchFamily="34" charset="-122"/>
                <a:ea typeface="微软雅黑" panose="020B0503020204020204" pitchFamily="34" charset="-122"/>
                <a:cs typeface="微软雅黑" panose="020B0503020204020204" pitchFamily="34" charset="-122"/>
              </a:rPr>
              <a:t> </a:t>
            </a:r>
            <a:endParaRPr sz="2800" dirty="0">
              <a:latin typeface="微软雅黑" panose="020B0503020204020204" pitchFamily="34" charset="-122"/>
              <a:ea typeface="微软雅黑" panose="020B0503020204020204" pitchFamily="34" charset="-122"/>
              <a:cs typeface="微软雅黑" panose="020B0503020204020204" pitchFamily="34" charset="-122"/>
            </a:endParaRPr>
          </a:p>
          <a:p>
            <a:pPr algn="l">
              <a:lnSpc>
                <a:spcPct val="200000"/>
              </a:lnSpc>
            </a:pPr>
            <a:r>
              <a:rPr sz="28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D:不变资本和可变资本的比例</a:t>
            </a:r>
            <a:endParaRPr sz="28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ransition spd="med"/>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83433" y="1969442"/>
            <a:ext cx="11289787" cy="1154158"/>
          </a:xfrm>
          <a:prstGeom prst="rect">
            <a:avLst/>
          </a:prstGeom>
        </p:spPr>
        <p:txBody>
          <a:bodyPr wrap="square" lIns="91426" tIns="45718" rIns="91426" bIns="45718">
            <a:spAutoFit/>
          </a:bodyPr>
          <a:lstStyle/>
          <a:p>
            <a:pPr>
              <a:lnSpc>
                <a:spcPct val="150000"/>
              </a:lnSpc>
            </a:pPr>
            <a:r>
              <a:rPr lang="zh-CN" altLang="en-US" sz="2300" dirty="0">
                <a:latin typeface="微软雅黑" panose="020B0503020204020204" pitchFamily="34" charset="-122"/>
                <a:ea typeface="微软雅黑" panose="020B0503020204020204" pitchFamily="34" charset="-122"/>
              </a:rPr>
              <a:t>资本主义生产中的剥削程度：剩余价值率</a:t>
            </a:r>
            <a:endParaRPr lang="en-US" altLang="zh-CN" sz="2300" dirty="0">
              <a:latin typeface="微软雅黑" panose="020B0503020204020204" pitchFamily="34" charset="-122"/>
              <a:ea typeface="微软雅黑" panose="020B0503020204020204" pitchFamily="34" charset="-122"/>
            </a:endParaRPr>
          </a:p>
          <a:p>
            <a:pPr>
              <a:lnSpc>
                <a:spcPct val="150000"/>
              </a:lnSpc>
            </a:pPr>
            <a:endParaRPr lang="en-US" altLang="zh-CN" sz="2300" dirty="0">
              <a:latin typeface="微软雅黑" panose="020B0503020204020204" pitchFamily="34" charset="-122"/>
              <a:ea typeface="微软雅黑" panose="020B0503020204020204" pitchFamily="34" charset="-122"/>
            </a:endParaRPr>
          </a:p>
        </p:txBody>
      </p:sp>
      <p:cxnSp>
        <p:nvCxnSpPr>
          <p:cNvPr id="4" name="直线连接符 3"/>
          <p:cNvCxnSpPr/>
          <p:nvPr/>
        </p:nvCxnSpPr>
        <p:spPr>
          <a:xfrm>
            <a:off x="3494580" y="3501007"/>
            <a:ext cx="194421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983432" y="3270174"/>
            <a:ext cx="2952328" cy="461665"/>
          </a:xfrm>
          <a:prstGeom prst="rect">
            <a:avLst/>
          </a:prstGeom>
          <a:noFill/>
        </p:spPr>
        <p:txBody>
          <a:bodyPr wrap="square" rtlCol="0">
            <a:spAutoFit/>
          </a:bodyPr>
          <a:lstStyle/>
          <a:p>
            <a:r>
              <a:rPr lang="zh-CN" altLang="en-US" sz="2400" dirty="0">
                <a:latin typeface="微软雅黑" panose="020B0503020204020204" pitchFamily="34" charset="-122"/>
                <a:ea typeface="微软雅黑" panose="020B0503020204020204" pitchFamily="34" charset="-122"/>
              </a:rPr>
              <a:t>剩余价值率</a:t>
            </a:r>
            <a:r>
              <a:rPr lang="en-US" altLang="zh-CN" sz="2400" dirty="0">
                <a:latin typeface="微软雅黑" panose="020B0503020204020204" pitchFamily="34" charset="-122"/>
                <a:ea typeface="微软雅黑" panose="020B0503020204020204" pitchFamily="34" charset="-122"/>
              </a:rPr>
              <a:t>m’=</a:t>
            </a:r>
            <a:endParaRPr kumimoji="1" lang="zh-CN" altLang="en-US" sz="2000" dirty="0"/>
          </a:p>
        </p:txBody>
      </p:sp>
      <p:sp>
        <p:nvSpPr>
          <p:cNvPr id="7" name="文本框 6"/>
          <p:cNvSpPr txBox="1"/>
          <p:nvPr/>
        </p:nvSpPr>
        <p:spPr>
          <a:xfrm>
            <a:off x="5591100" y="3239016"/>
            <a:ext cx="504901" cy="461665"/>
          </a:xfrm>
          <a:prstGeom prst="rect">
            <a:avLst/>
          </a:prstGeom>
          <a:noFill/>
        </p:spPr>
        <p:txBody>
          <a:bodyPr wrap="square" rtlCol="0">
            <a:spAutoFit/>
          </a:bodyPr>
          <a:lstStyle/>
          <a:p>
            <a:r>
              <a:rPr lang="en-US" altLang="zh-CN" sz="2400">
                <a:latin typeface="微软雅黑" panose="020B0503020204020204" pitchFamily="34" charset="-122"/>
                <a:ea typeface="微软雅黑" panose="020B0503020204020204" pitchFamily="34" charset="-122"/>
              </a:rPr>
              <a:t>=</a:t>
            </a:r>
            <a:endParaRPr kumimoji="1" lang="zh-CN" altLang="en-US" sz="2000" dirty="0"/>
          </a:p>
        </p:txBody>
      </p:sp>
      <p:cxnSp>
        <p:nvCxnSpPr>
          <p:cNvPr id="8" name="直线连接符 7"/>
          <p:cNvCxnSpPr/>
          <p:nvPr/>
        </p:nvCxnSpPr>
        <p:spPr>
          <a:xfrm>
            <a:off x="6096000" y="3501007"/>
            <a:ext cx="1944216"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6160274" y="2870387"/>
            <a:ext cx="1800200" cy="553998"/>
          </a:xfrm>
          <a:prstGeom prst="rect">
            <a:avLst/>
          </a:prstGeom>
          <a:noFill/>
        </p:spPr>
        <p:txBody>
          <a:bodyPr wrap="square" rtlCol="0">
            <a:spAutoFit/>
          </a:bodyPr>
          <a:lstStyle/>
          <a:p>
            <a:pPr>
              <a:lnSpc>
                <a:spcPct val="150000"/>
              </a:lnSpc>
            </a:pPr>
            <a:r>
              <a:rPr lang="zh-CN" altLang="en-US" sz="2000">
                <a:latin typeface="微软雅黑" panose="020B0503020204020204" pitchFamily="34" charset="-122"/>
                <a:ea typeface="微软雅黑" panose="020B0503020204020204" pitchFamily="34" charset="-122"/>
              </a:rPr>
              <a:t>剩余劳动时间</a:t>
            </a:r>
            <a:endParaRPr lang="en-US" altLang="zh-CN" sz="2000" dirty="0">
              <a:latin typeface="微软雅黑" panose="020B0503020204020204" pitchFamily="34" charset="-122"/>
              <a:ea typeface="微软雅黑" panose="020B0503020204020204" pitchFamily="34" charset="-122"/>
            </a:endParaRPr>
          </a:p>
        </p:txBody>
      </p:sp>
      <p:sp>
        <p:nvSpPr>
          <p:cNvPr id="10" name="文本框 9"/>
          <p:cNvSpPr txBox="1"/>
          <p:nvPr/>
        </p:nvSpPr>
        <p:spPr>
          <a:xfrm>
            <a:off x="6189469" y="3489716"/>
            <a:ext cx="1809332" cy="553998"/>
          </a:xfrm>
          <a:prstGeom prst="rect">
            <a:avLst/>
          </a:prstGeom>
          <a:noFill/>
        </p:spPr>
        <p:txBody>
          <a:bodyPr wrap="square" rtlCol="0">
            <a:spAutoFit/>
          </a:bodyPr>
          <a:lstStyle/>
          <a:p>
            <a:pPr>
              <a:lnSpc>
                <a:spcPct val="150000"/>
              </a:lnSpc>
            </a:pPr>
            <a:r>
              <a:rPr lang="zh-CN" altLang="en-US" sz="2000">
                <a:latin typeface="微软雅黑" panose="020B0503020204020204" pitchFamily="34" charset="-122"/>
                <a:ea typeface="微软雅黑" panose="020B0503020204020204" pitchFamily="34" charset="-122"/>
              </a:rPr>
              <a:t>必要劳动时间</a:t>
            </a:r>
            <a:endParaRPr lang="en-US" altLang="zh-CN" sz="2000" dirty="0">
              <a:latin typeface="微软雅黑" panose="020B0503020204020204" pitchFamily="34" charset="-122"/>
              <a:ea typeface="微软雅黑" panose="020B0503020204020204" pitchFamily="34" charset="-122"/>
            </a:endParaRPr>
          </a:p>
        </p:txBody>
      </p:sp>
      <p:sp>
        <p:nvSpPr>
          <p:cNvPr id="11" name="文本框 10"/>
          <p:cNvSpPr txBox="1"/>
          <p:nvPr/>
        </p:nvSpPr>
        <p:spPr>
          <a:xfrm>
            <a:off x="3745571" y="2885967"/>
            <a:ext cx="1800200" cy="553998"/>
          </a:xfrm>
          <a:prstGeom prst="rect">
            <a:avLst/>
          </a:prstGeom>
          <a:noFill/>
        </p:spPr>
        <p:txBody>
          <a:bodyPr wrap="square" rtlCol="0">
            <a:spAutoFit/>
          </a:bodyPr>
          <a:lstStyle/>
          <a:p>
            <a:pPr>
              <a:lnSpc>
                <a:spcPct val="150000"/>
              </a:lnSpc>
            </a:pPr>
            <a:r>
              <a:rPr lang="zh-CN" altLang="en-US" sz="2000" dirty="0">
                <a:latin typeface="微软雅黑" panose="020B0503020204020204" pitchFamily="34" charset="-122"/>
                <a:ea typeface="微软雅黑" panose="020B0503020204020204" pitchFamily="34" charset="-122"/>
              </a:rPr>
              <a:t>剩余价值</a:t>
            </a:r>
            <a:r>
              <a:rPr lang="en-US" altLang="zh-CN" sz="2000" dirty="0">
                <a:latin typeface="微软雅黑" panose="020B0503020204020204" pitchFamily="34" charset="-122"/>
                <a:ea typeface="微软雅黑" panose="020B0503020204020204" pitchFamily="34" charset="-122"/>
              </a:rPr>
              <a:t>m</a:t>
            </a:r>
            <a:endParaRPr lang="en-US" altLang="zh-CN" sz="2000" dirty="0">
              <a:latin typeface="微软雅黑" panose="020B0503020204020204" pitchFamily="34" charset="-122"/>
              <a:ea typeface="微软雅黑" panose="020B0503020204020204" pitchFamily="34" charset="-122"/>
            </a:endParaRPr>
          </a:p>
        </p:txBody>
      </p:sp>
      <p:sp>
        <p:nvSpPr>
          <p:cNvPr id="12" name="文本框 11"/>
          <p:cNvSpPr txBox="1"/>
          <p:nvPr/>
        </p:nvSpPr>
        <p:spPr>
          <a:xfrm>
            <a:off x="3790899" y="3469847"/>
            <a:ext cx="1800200" cy="553998"/>
          </a:xfrm>
          <a:prstGeom prst="rect">
            <a:avLst/>
          </a:prstGeom>
          <a:noFill/>
        </p:spPr>
        <p:txBody>
          <a:bodyPr wrap="square" rtlCol="0">
            <a:spAutoFit/>
          </a:bodyPr>
          <a:lstStyle/>
          <a:p>
            <a:pPr>
              <a:lnSpc>
                <a:spcPct val="150000"/>
              </a:lnSpc>
            </a:pPr>
            <a:r>
              <a:rPr lang="zh-CN" altLang="en-US" sz="2000" dirty="0">
                <a:latin typeface="微软雅黑" panose="020B0503020204020204" pitchFamily="34" charset="-122"/>
                <a:ea typeface="微软雅黑" panose="020B0503020204020204" pitchFamily="34" charset="-122"/>
              </a:rPr>
              <a:t>可变资本</a:t>
            </a:r>
            <a:r>
              <a:rPr lang="en-US" altLang="zh-CN" sz="2000" dirty="0">
                <a:latin typeface="微软雅黑" panose="020B0503020204020204" pitchFamily="34" charset="-122"/>
                <a:ea typeface="微软雅黑" panose="020B0503020204020204" pitchFamily="34" charset="-122"/>
              </a:rPr>
              <a:t>v</a:t>
            </a:r>
            <a:endParaRPr lang="en-US" altLang="zh-CN" sz="2000" dirty="0">
              <a:latin typeface="微软雅黑" panose="020B0503020204020204" pitchFamily="34" charset="-122"/>
              <a:ea typeface="微软雅黑" panose="020B0503020204020204" pitchFamily="34" charset="-122"/>
            </a:endParaRPr>
          </a:p>
        </p:txBody>
      </p:sp>
      <p:pic>
        <p:nvPicPr>
          <p:cNvPr id="14" name="图片 13"/>
          <p:cNvPicPr>
            <a:picLocks noChangeAspect="1"/>
          </p:cNvPicPr>
          <p:nvPr/>
        </p:nvPicPr>
        <p:blipFill>
          <a:blip r:embed="rId1"/>
          <a:stretch>
            <a:fillRect/>
          </a:stretch>
        </p:blipFill>
        <p:spPr>
          <a:xfrm>
            <a:off x="8904312" y="4023319"/>
            <a:ext cx="3166988" cy="2591172"/>
          </a:xfrm>
          <a:prstGeom prst="rect">
            <a:avLst/>
          </a:prstGeom>
        </p:spPr>
      </p:pic>
      <p:sp>
        <p:nvSpPr>
          <p:cNvPr id="15" name="标题 1"/>
          <p:cNvSpPr txBox="1"/>
          <p:nvPr/>
        </p:nvSpPr>
        <p:spPr>
          <a:xfrm>
            <a:off x="1127448" y="332656"/>
            <a:ext cx="6264696" cy="645130"/>
          </a:xfrm>
          <a:prstGeom prst="rect">
            <a:avLst/>
          </a:prstGeom>
        </p:spPr>
        <p:txBody>
          <a:bodyPr/>
          <a:lstStyle>
            <a:lvl1pPr algn="l" defTabSz="913130" rtl="0" eaLnBrk="1" latinLnBrk="0" hangingPunct="1">
              <a:spcBef>
                <a:spcPct val="0"/>
              </a:spcBef>
              <a:buNone/>
              <a:defRPr lang="zh-CN" altLang="en-US" sz="1200" kern="1200" baseline="0" smtClean="0">
                <a:solidFill>
                  <a:schemeClr val="tx1"/>
                </a:solidFill>
                <a:latin typeface="+mj-lt"/>
                <a:ea typeface="+mj-ea"/>
                <a:cs typeface="+mj-cs"/>
              </a:defRPr>
            </a:lvl1pPr>
          </a:lstStyle>
          <a:p>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第二节  资本主义经济</a:t>
            </a:r>
            <a:r>
              <a:rPr lang="zh-CN" altLang="en-US" sz="2800">
                <a:latin typeface="微软雅黑" panose="020B0503020204020204" pitchFamily="34" charset="-122"/>
                <a:ea typeface="微软雅黑" panose="020B0503020204020204" pitchFamily="34" charset="-122"/>
                <a:cs typeface="微软雅黑" panose="020B0503020204020204" pitchFamily="34" charset="-122"/>
              </a:rPr>
              <a:t>制度的本质特征</a:t>
            </a:r>
            <a:endParaRPr lang="zh-CN" altLang="en-US" sz="2800" dirty="0">
              <a:latin typeface="微软雅黑" panose="020B0503020204020204" pitchFamily="34" charset="-122"/>
              <a:ea typeface="微软雅黑" panose="020B0503020204020204" pitchFamily="34" charset="-122"/>
              <a:cs typeface="微软雅黑" panose="020B0503020204020204" pitchFamily="34" charset="-122"/>
            </a:endParaRPr>
          </a:p>
        </p:txBody>
      </p:sp>
      <p:graphicFrame>
        <p:nvGraphicFramePr>
          <p:cNvPr id="16" name="图表 15"/>
          <p:cNvGraphicFramePr/>
          <p:nvPr/>
        </p:nvGraphicFramePr>
        <p:xfrm>
          <a:off x="7917124" y="55531"/>
          <a:ext cx="4151784" cy="18354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559496" y="1484785"/>
            <a:ext cx="8784976" cy="4399915"/>
          </a:xfrm>
          <a:prstGeom prst="rect">
            <a:avLst/>
          </a:prstGeom>
        </p:spPr>
        <p:txBody>
          <a:bodyPr wrap="square">
            <a:spAutoFit/>
          </a:bodyPr>
          <a:lstStyle/>
          <a:p>
            <a:pPr algn="l">
              <a:lnSpc>
                <a:spcPct val="200000"/>
              </a:lnSpc>
            </a:pPr>
            <a:r>
              <a:rPr lang="en-US" sz="2800" dirty="0">
                <a:latin typeface="微软雅黑" panose="020B0503020204020204" pitchFamily="34" charset="-122"/>
                <a:ea typeface="微软雅黑" panose="020B0503020204020204" pitchFamily="34" charset="-122"/>
                <a:cs typeface="微软雅黑" panose="020B0503020204020204" pitchFamily="34" charset="-122"/>
              </a:rPr>
              <a:t>##</a:t>
            </a:r>
            <a:r>
              <a:rPr sz="2800" dirty="0">
                <a:latin typeface="微软雅黑" panose="020B0503020204020204" pitchFamily="34" charset="-122"/>
                <a:ea typeface="微软雅黑" panose="020B0503020204020204" pitchFamily="34" charset="-122"/>
                <a:cs typeface="微软雅黑" panose="020B0503020204020204" pitchFamily="34" charset="-122"/>
              </a:rPr>
              <a:t>准确地表明资本主义</a:t>
            </a:r>
            <a:r>
              <a:rPr sz="28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剥削</a:t>
            </a:r>
            <a:r>
              <a:rPr sz="2800" dirty="0">
                <a:latin typeface="微软雅黑" panose="020B0503020204020204" pitchFamily="34" charset="-122"/>
                <a:ea typeface="微软雅黑" panose="020B0503020204020204" pitchFamily="34" charset="-122"/>
                <a:cs typeface="微软雅黑" panose="020B0503020204020204" pitchFamily="34" charset="-122"/>
              </a:rPr>
              <a:t>程度的指标是（）</a:t>
            </a:r>
            <a:endParaRPr sz="2800" dirty="0">
              <a:latin typeface="微软雅黑" panose="020B0503020204020204" pitchFamily="34" charset="-122"/>
              <a:ea typeface="微软雅黑" panose="020B0503020204020204" pitchFamily="34" charset="-122"/>
              <a:cs typeface="微软雅黑" panose="020B0503020204020204" pitchFamily="34" charset="-122"/>
            </a:endParaRPr>
          </a:p>
          <a:p>
            <a:pPr algn="l">
              <a:lnSpc>
                <a:spcPct val="200000"/>
              </a:lnSpc>
            </a:pPr>
            <a:r>
              <a:rPr sz="2800" dirty="0">
                <a:latin typeface="微软雅黑" panose="020B0503020204020204" pitchFamily="34" charset="-122"/>
                <a:ea typeface="微软雅黑" panose="020B0503020204020204" pitchFamily="34" charset="-122"/>
                <a:cs typeface="微软雅黑" panose="020B0503020204020204" pitchFamily="34" charset="-122"/>
              </a:rPr>
              <a:t>A:利润率</a:t>
            </a:r>
            <a:endParaRPr sz="2800" dirty="0">
              <a:latin typeface="微软雅黑" panose="020B0503020204020204" pitchFamily="34" charset="-122"/>
              <a:ea typeface="微软雅黑" panose="020B0503020204020204" pitchFamily="34" charset="-122"/>
              <a:cs typeface="微软雅黑" panose="020B0503020204020204" pitchFamily="34" charset="-122"/>
            </a:endParaRPr>
          </a:p>
          <a:p>
            <a:pPr algn="l">
              <a:lnSpc>
                <a:spcPct val="200000"/>
              </a:lnSpc>
            </a:pPr>
            <a:r>
              <a:rPr sz="2800" dirty="0">
                <a:latin typeface="微软雅黑" panose="020B0503020204020204" pitchFamily="34" charset="-122"/>
                <a:ea typeface="微软雅黑" panose="020B0503020204020204" pitchFamily="34" charset="-122"/>
                <a:cs typeface="微软雅黑" panose="020B0503020204020204" pitchFamily="34" charset="-122"/>
              </a:rPr>
              <a:t>B:利息率</a:t>
            </a:r>
            <a:endParaRPr sz="2800" dirty="0">
              <a:latin typeface="微软雅黑" panose="020B0503020204020204" pitchFamily="34" charset="-122"/>
              <a:ea typeface="微软雅黑" panose="020B0503020204020204" pitchFamily="34" charset="-122"/>
              <a:cs typeface="微软雅黑" panose="020B0503020204020204" pitchFamily="34" charset="-122"/>
            </a:endParaRPr>
          </a:p>
          <a:p>
            <a:pPr algn="l">
              <a:lnSpc>
                <a:spcPct val="200000"/>
              </a:lnSpc>
            </a:pPr>
            <a:r>
              <a:rPr sz="2800" dirty="0">
                <a:latin typeface="微软雅黑" panose="020B0503020204020204" pitchFamily="34" charset="-122"/>
                <a:ea typeface="微软雅黑" panose="020B0503020204020204" pitchFamily="34" charset="-122"/>
                <a:cs typeface="微软雅黑" panose="020B0503020204020204" pitchFamily="34" charset="-122"/>
              </a:rPr>
              <a:t>C:剩余价值率</a:t>
            </a:r>
            <a:endParaRPr sz="2800" dirty="0">
              <a:latin typeface="微软雅黑" panose="020B0503020204020204" pitchFamily="34" charset="-122"/>
              <a:ea typeface="微软雅黑" panose="020B0503020204020204" pitchFamily="34" charset="-122"/>
              <a:cs typeface="微软雅黑" panose="020B0503020204020204" pitchFamily="34" charset="-122"/>
            </a:endParaRPr>
          </a:p>
          <a:p>
            <a:pPr algn="l">
              <a:lnSpc>
                <a:spcPct val="200000"/>
              </a:lnSpc>
            </a:pPr>
            <a:r>
              <a:rPr sz="2800" dirty="0">
                <a:latin typeface="微软雅黑" panose="020B0503020204020204" pitchFamily="34" charset="-122"/>
                <a:ea typeface="微软雅黑" panose="020B0503020204020204" pitchFamily="34" charset="-122"/>
                <a:cs typeface="微软雅黑" panose="020B0503020204020204" pitchFamily="34" charset="-122"/>
              </a:rPr>
              <a:t>D:平均利润率</a:t>
            </a:r>
            <a:endParaRPr sz="2800" dirty="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ransition spd="med"/>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559496" y="1484785"/>
            <a:ext cx="8784976" cy="4399915"/>
          </a:xfrm>
          <a:prstGeom prst="rect">
            <a:avLst/>
          </a:prstGeom>
        </p:spPr>
        <p:txBody>
          <a:bodyPr wrap="square">
            <a:spAutoFit/>
          </a:bodyPr>
          <a:lstStyle/>
          <a:p>
            <a:pPr algn="l">
              <a:lnSpc>
                <a:spcPct val="200000"/>
              </a:lnSpc>
            </a:pPr>
            <a:r>
              <a:rPr lang="en-US" sz="2800" dirty="0">
                <a:latin typeface="微软雅黑" panose="020B0503020204020204" pitchFamily="34" charset="-122"/>
                <a:ea typeface="微软雅黑" panose="020B0503020204020204" pitchFamily="34" charset="-122"/>
                <a:cs typeface="微软雅黑" panose="020B0503020204020204" pitchFamily="34" charset="-122"/>
              </a:rPr>
              <a:t>##</a:t>
            </a:r>
            <a:r>
              <a:rPr sz="2800" dirty="0">
                <a:latin typeface="微软雅黑" panose="020B0503020204020204" pitchFamily="34" charset="-122"/>
                <a:ea typeface="微软雅黑" panose="020B0503020204020204" pitchFamily="34" charset="-122"/>
                <a:cs typeface="微软雅黑" panose="020B0503020204020204" pitchFamily="34" charset="-122"/>
              </a:rPr>
              <a:t>准确地表明资本主义</a:t>
            </a:r>
            <a:r>
              <a:rPr sz="28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剥削</a:t>
            </a:r>
            <a:r>
              <a:rPr sz="2800" dirty="0">
                <a:latin typeface="微软雅黑" panose="020B0503020204020204" pitchFamily="34" charset="-122"/>
                <a:ea typeface="微软雅黑" panose="020B0503020204020204" pitchFamily="34" charset="-122"/>
                <a:cs typeface="微软雅黑" panose="020B0503020204020204" pitchFamily="34" charset="-122"/>
              </a:rPr>
              <a:t>程度的指标是（）</a:t>
            </a:r>
            <a:endParaRPr sz="2800" dirty="0">
              <a:latin typeface="微软雅黑" panose="020B0503020204020204" pitchFamily="34" charset="-122"/>
              <a:ea typeface="微软雅黑" panose="020B0503020204020204" pitchFamily="34" charset="-122"/>
              <a:cs typeface="微软雅黑" panose="020B0503020204020204" pitchFamily="34" charset="-122"/>
            </a:endParaRPr>
          </a:p>
          <a:p>
            <a:pPr algn="l">
              <a:lnSpc>
                <a:spcPct val="200000"/>
              </a:lnSpc>
            </a:pPr>
            <a:r>
              <a:rPr sz="2800" dirty="0">
                <a:latin typeface="微软雅黑" panose="020B0503020204020204" pitchFamily="34" charset="-122"/>
                <a:ea typeface="微软雅黑" panose="020B0503020204020204" pitchFamily="34" charset="-122"/>
                <a:cs typeface="微软雅黑" panose="020B0503020204020204" pitchFamily="34" charset="-122"/>
              </a:rPr>
              <a:t>A:利润率</a:t>
            </a:r>
            <a:endParaRPr sz="2800" dirty="0">
              <a:latin typeface="微软雅黑" panose="020B0503020204020204" pitchFamily="34" charset="-122"/>
              <a:ea typeface="微软雅黑" panose="020B0503020204020204" pitchFamily="34" charset="-122"/>
              <a:cs typeface="微软雅黑" panose="020B0503020204020204" pitchFamily="34" charset="-122"/>
            </a:endParaRPr>
          </a:p>
          <a:p>
            <a:pPr algn="l">
              <a:lnSpc>
                <a:spcPct val="200000"/>
              </a:lnSpc>
            </a:pPr>
            <a:r>
              <a:rPr sz="2800" dirty="0">
                <a:latin typeface="微软雅黑" panose="020B0503020204020204" pitchFamily="34" charset="-122"/>
                <a:ea typeface="微软雅黑" panose="020B0503020204020204" pitchFamily="34" charset="-122"/>
                <a:cs typeface="微软雅黑" panose="020B0503020204020204" pitchFamily="34" charset="-122"/>
              </a:rPr>
              <a:t>B:利息率</a:t>
            </a:r>
            <a:endParaRPr sz="2800" dirty="0">
              <a:latin typeface="微软雅黑" panose="020B0503020204020204" pitchFamily="34" charset="-122"/>
              <a:ea typeface="微软雅黑" panose="020B0503020204020204" pitchFamily="34" charset="-122"/>
              <a:cs typeface="微软雅黑" panose="020B0503020204020204" pitchFamily="34" charset="-122"/>
            </a:endParaRPr>
          </a:p>
          <a:p>
            <a:pPr algn="l">
              <a:lnSpc>
                <a:spcPct val="200000"/>
              </a:lnSpc>
            </a:pPr>
            <a:r>
              <a:rPr sz="28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C:剩余价值率</a:t>
            </a:r>
            <a:endParaRPr sz="2800" dirty="0">
              <a:latin typeface="微软雅黑" panose="020B0503020204020204" pitchFamily="34" charset="-122"/>
              <a:ea typeface="微软雅黑" panose="020B0503020204020204" pitchFamily="34" charset="-122"/>
              <a:cs typeface="微软雅黑" panose="020B0503020204020204" pitchFamily="34" charset="-122"/>
            </a:endParaRPr>
          </a:p>
          <a:p>
            <a:pPr algn="l">
              <a:lnSpc>
                <a:spcPct val="200000"/>
              </a:lnSpc>
            </a:pPr>
            <a:r>
              <a:rPr sz="2800" dirty="0">
                <a:latin typeface="微软雅黑" panose="020B0503020204020204" pitchFamily="34" charset="-122"/>
                <a:ea typeface="微软雅黑" panose="020B0503020204020204" pitchFamily="34" charset="-122"/>
                <a:cs typeface="微软雅黑" panose="020B0503020204020204" pitchFamily="34" charset="-122"/>
              </a:rPr>
              <a:t>D:平均利润率</a:t>
            </a:r>
            <a:endParaRPr sz="2800" dirty="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ransition spd="med"/>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55441" y="1772816"/>
            <a:ext cx="11289787" cy="2215987"/>
          </a:xfrm>
          <a:prstGeom prst="rect">
            <a:avLst/>
          </a:prstGeom>
        </p:spPr>
        <p:txBody>
          <a:bodyPr wrap="square" lIns="91426" tIns="45718" rIns="91426" bIns="45718">
            <a:spAutoFit/>
          </a:bodyPr>
          <a:lstStyle/>
          <a:p>
            <a:pPr algn="l">
              <a:lnSpc>
                <a:spcPct val="200000"/>
              </a:lnSpc>
            </a:pPr>
            <a:r>
              <a:rPr lang="zh-CN" altLang="en-US" sz="2300" dirty="0">
                <a:latin typeface="微软雅黑" panose="020B0503020204020204" pitchFamily="34" charset="-122"/>
                <a:ea typeface="微软雅黑" panose="020B0503020204020204" pitchFamily="34" charset="-122"/>
              </a:rPr>
              <a:t>     资本家要获得更多的剩余价值，可以通过两条途径：</a:t>
            </a:r>
            <a:r>
              <a:rPr lang="zh-CN" altLang="en-US" sz="2300" dirty="0">
                <a:solidFill>
                  <a:srgbClr val="00B050"/>
                </a:solidFill>
                <a:latin typeface="微软雅黑" panose="020B0503020204020204" pitchFamily="34" charset="-122"/>
                <a:ea typeface="微软雅黑" panose="020B0503020204020204" pitchFamily="34" charset="-122"/>
              </a:rPr>
              <a:t>（简答题）</a:t>
            </a:r>
            <a:endParaRPr lang="en-US" altLang="zh-CN" sz="2300" dirty="0">
              <a:solidFill>
                <a:srgbClr val="00B050"/>
              </a:solidFill>
              <a:latin typeface="微软雅黑" panose="020B0503020204020204" pitchFamily="34" charset="-122"/>
              <a:ea typeface="微软雅黑" panose="020B0503020204020204" pitchFamily="34" charset="-122"/>
            </a:endParaRPr>
          </a:p>
          <a:p>
            <a:pPr algn="l">
              <a:lnSpc>
                <a:spcPct val="200000"/>
              </a:lnSpc>
            </a:pPr>
            <a:r>
              <a:rPr lang="zh-CN" altLang="en-US" sz="2300" dirty="0">
                <a:latin typeface="微软雅黑" panose="020B0503020204020204" pitchFamily="34" charset="-122"/>
                <a:ea typeface="微软雅黑" panose="020B0503020204020204" pitchFamily="34" charset="-122"/>
              </a:rPr>
              <a:t>     </a:t>
            </a:r>
            <a:r>
              <a:rPr lang="en-US" altLang="zh-CN" sz="2300" dirty="0">
                <a:latin typeface="微软雅黑" panose="020B0503020204020204" pitchFamily="34" charset="-122"/>
                <a:ea typeface="微软雅黑" panose="020B0503020204020204" pitchFamily="34" charset="-122"/>
              </a:rPr>
              <a:t>1.</a:t>
            </a:r>
            <a:r>
              <a:rPr lang="zh-CN" altLang="en-US" sz="2300" dirty="0">
                <a:solidFill>
                  <a:srgbClr val="C00000"/>
                </a:solidFill>
                <a:latin typeface="微软雅黑" panose="020B0503020204020204" pitchFamily="34" charset="-122"/>
                <a:ea typeface="微软雅黑" panose="020B0503020204020204" pitchFamily="34" charset="-122"/>
              </a:rPr>
              <a:t>提高剩余价值率</a:t>
            </a:r>
            <a:r>
              <a:rPr lang="zh-CN" altLang="en-US" sz="2300" dirty="0">
                <a:latin typeface="微软雅黑" panose="020B0503020204020204" pitchFamily="34" charset="-122"/>
                <a:ea typeface="微软雅黑" panose="020B0503020204020204" pitchFamily="34" charset="-122"/>
              </a:rPr>
              <a:t>，即提高对工人的剥削程度</a:t>
            </a:r>
            <a:endParaRPr lang="en-US" altLang="zh-CN" sz="2300" dirty="0">
              <a:latin typeface="微软雅黑" panose="020B0503020204020204" pitchFamily="34" charset="-122"/>
              <a:ea typeface="微软雅黑" panose="020B0503020204020204" pitchFamily="34" charset="-122"/>
            </a:endParaRPr>
          </a:p>
          <a:p>
            <a:pPr algn="l">
              <a:lnSpc>
                <a:spcPct val="200000"/>
              </a:lnSpc>
            </a:pPr>
            <a:r>
              <a:rPr lang="zh-CN" altLang="en-US" sz="2300" dirty="0">
                <a:latin typeface="微软雅黑" panose="020B0503020204020204" pitchFamily="34" charset="-122"/>
                <a:ea typeface="微软雅黑" panose="020B0503020204020204" pitchFamily="34" charset="-122"/>
              </a:rPr>
              <a:t>     </a:t>
            </a:r>
            <a:r>
              <a:rPr lang="en-US" altLang="zh-CN" sz="2300" dirty="0">
                <a:latin typeface="微软雅黑" panose="020B0503020204020204" pitchFamily="34" charset="-122"/>
                <a:ea typeface="微软雅黑" panose="020B0503020204020204" pitchFamily="34" charset="-122"/>
              </a:rPr>
              <a:t>2.</a:t>
            </a:r>
            <a:r>
              <a:rPr lang="zh-CN" altLang="en-US" sz="2300" dirty="0">
                <a:solidFill>
                  <a:srgbClr val="C00000"/>
                </a:solidFill>
                <a:latin typeface="微软雅黑" panose="020B0503020204020204" pitchFamily="34" charset="-122"/>
                <a:ea typeface="微软雅黑" panose="020B0503020204020204" pitchFamily="34" charset="-122"/>
              </a:rPr>
              <a:t>增加可变资本</a:t>
            </a:r>
            <a:r>
              <a:rPr lang="zh-CN" altLang="en-US" sz="2300" dirty="0">
                <a:latin typeface="微软雅黑" panose="020B0503020204020204" pitchFamily="34" charset="-122"/>
                <a:ea typeface="微软雅黑" panose="020B0503020204020204" pitchFamily="34" charset="-122"/>
              </a:rPr>
              <a:t>总量，以雇佣更多工人，扩大剥削范围</a:t>
            </a:r>
            <a:endParaRPr lang="en-US" altLang="zh-CN" sz="2300" dirty="0">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1"/>
          <a:stretch>
            <a:fillRect/>
          </a:stretch>
        </p:blipFill>
        <p:spPr>
          <a:xfrm>
            <a:off x="8384578" y="3988803"/>
            <a:ext cx="3166988" cy="2591172"/>
          </a:xfrm>
          <a:prstGeom prst="rect">
            <a:avLst/>
          </a:prstGeom>
        </p:spPr>
      </p:pic>
      <p:sp>
        <p:nvSpPr>
          <p:cNvPr id="5" name="标题 1"/>
          <p:cNvSpPr txBox="1"/>
          <p:nvPr/>
        </p:nvSpPr>
        <p:spPr>
          <a:xfrm>
            <a:off x="1127448" y="332656"/>
            <a:ext cx="6264696" cy="645130"/>
          </a:xfrm>
          <a:prstGeom prst="rect">
            <a:avLst/>
          </a:prstGeom>
        </p:spPr>
        <p:txBody>
          <a:bodyPr/>
          <a:lstStyle>
            <a:lvl1pPr algn="l" defTabSz="913130" rtl="0" eaLnBrk="1" latinLnBrk="0" hangingPunct="1">
              <a:spcBef>
                <a:spcPct val="0"/>
              </a:spcBef>
              <a:buNone/>
              <a:defRPr lang="zh-CN" altLang="en-US" sz="1200" kern="1200" baseline="0" smtClean="0">
                <a:solidFill>
                  <a:schemeClr val="tx1"/>
                </a:solidFill>
                <a:latin typeface="+mj-lt"/>
                <a:ea typeface="+mj-ea"/>
                <a:cs typeface="+mj-cs"/>
              </a:defRPr>
            </a:lvl1pPr>
          </a:lstStyle>
          <a:p>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第二节  资本主义经济</a:t>
            </a:r>
            <a:r>
              <a:rPr lang="zh-CN" altLang="en-US" sz="2800">
                <a:latin typeface="微软雅黑" panose="020B0503020204020204" pitchFamily="34" charset="-122"/>
                <a:ea typeface="微软雅黑" panose="020B0503020204020204" pitchFamily="34" charset="-122"/>
                <a:cs typeface="微软雅黑" panose="020B0503020204020204" pitchFamily="34" charset="-122"/>
              </a:rPr>
              <a:t>制度的本质特征</a:t>
            </a:r>
            <a:endParaRPr lang="zh-CN" altLang="en-US" sz="2800" dirty="0">
              <a:latin typeface="微软雅黑" panose="020B0503020204020204" pitchFamily="34" charset="-122"/>
              <a:ea typeface="微软雅黑" panose="020B0503020204020204" pitchFamily="34" charset="-122"/>
              <a:cs typeface="微软雅黑" panose="020B0503020204020204" pitchFamily="34" charset="-122"/>
            </a:endParaRPr>
          </a:p>
        </p:txBody>
      </p:sp>
      <p:graphicFrame>
        <p:nvGraphicFramePr>
          <p:cNvPr id="7" name="图表 6"/>
          <p:cNvGraphicFramePr/>
          <p:nvPr/>
        </p:nvGraphicFramePr>
        <p:xfrm>
          <a:off x="7917124" y="55531"/>
          <a:ext cx="4151784" cy="18354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编号占位符 1"/>
          <p:cNvSpPr>
            <a:spLocks noGrp="1"/>
          </p:cNvSpPr>
          <p:nvPr>
            <p:ph type="sldNum" sz="quarter" idx="4294967295"/>
          </p:nvPr>
        </p:nvSpPr>
        <p:spPr>
          <a:xfrm>
            <a:off x="8610600" y="6356353"/>
            <a:ext cx="2743200" cy="365125"/>
          </a:xfrm>
          <a:prstGeom prst="rect">
            <a:avLst/>
          </a:prstGeom>
        </p:spPr>
        <p:txBody>
          <a:bodyPr/>
          <a:lstStyle/>
          <a:p>
            <a:fld id="{2F525CE8-A4D9-4C72-B3B7-D1ED057FD700}" type="slidenum">
              <a:rPr lang="zh-CN" altLang="en-US" smtClean="0">
                <a:solidFill>
                  <a:prstClr val="black">
                    <a:tint val="75000"/>
                  </a:prstClr>
                </a:solidFill>
              </a:rPr>
            </a:fld>
            <a:endParaRPr lang="zh-CN" altLang="en-US">
              <a:solidFill>
                <a:prstClr val="black">
                  <a:tint val="75000"/>
                </a:prstClr>
              </a:solidFill>
            </a:endParaRPr>
          </a:p>
        </p:txBody>
      </p:sp>
      <p:graphicFrame>
        <p:nvGraphicFramePr>
          <p:cNvPr id="3" name="图表 2"/>
          <p:cNvGraphicFramePr/>
          <p:nvPr/>
        </p:nvGraphicFramePr>
        <p:xfrm>
          <a:off x="1155017" y="1124744"/>
          <a:ext cx="10276216" cy="4896544"/>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4" name="标题 1"/>
          <p:cNvSpPr txBox="1"/>
          <p:nvPr/>
        </p:nvSpPr>
        <p:spPr>
          <a:xfrm>
            <a:off x="1127448" y="332656"/>
            <a:ext cx="6264696" cy="645130"/>
          </a:xfrm>
          <a:prstGeom prst="rect">
            <a:avLst/>
          </a:prstGeom>
        </p:spPr>
        <p:txBody>
          <a:bodyPr/>
          <a:lstStyle>
            <a:lvl1pPr algn="l" defTabSz="913130" rtl="0" eaLnBrk="1" latinLnBrk="0" hangingPunct="1">
              <a:spcBef>
                <a:spcPct val="0"/>
              </a:spcBef>
              <a:buNone/>
              <a:defRPr lang="zh-CN" altLang="en-US" sz="1200" kern="1200" baseline="0" smtClean="0">
                <a:solidFill>
                  <a:schemeClr val="tx1"/>
                </a:solidFill>
                <a:latin typeface="+mj-lt"/>
                <a:ea typeface="+mj-ea"/>
                <a:cs typeface="+mj-cs"/>
              </a:defRPr>
            </a:lvl1pPr>
          </a:lstStyle>
          <a:p>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第二节  资本主义经济</a:t>
            </a:r>
            <a:r>
              <a:rPr lang="zh-CN" altLang="en-US" sz="2800">
                <a:latin typeface="微软雅黑" panose="020B0503020204020204" pitchFamily="34" charset="-122"/>
                <a:ea typeface="微软雅黑" panose="020B0503020204020204" pitchFamily="34" charset="-122"/>
                <a:cs typeface="微软雅黑" panose="020B0503020204020204" pitchFamily="34" charset="-122"/>
              </a:rPr>
              <a:t>制度的本质特征</a:t>
            </a:r>
            <a:endParaRPr lang="zh-CN" altLang="en-US" sz="2800" dirty="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67408" y="2075850"/>
            <a:ext cx="10657184" cy="553994"/>
          </a:xfrm>
          <a:prstGeom prst="rect">
            <a:avLst/>
          </a:prstGeom>
          <a:noFill/>
        </p:spPr>
        <p:txBody>
          <a:bodyPr wrap="square" lIns="91424" tIns="45718" rIns="91424" bIns="45718" rtlCol="0">
            <a:spAutoFit/>
          </a:bodyPr>
          <a:lstStyle/>
          <a:p>
            <a:pPr>
              <a:lnSpc>
                <a:spcPct val="150000"/>
              </a:lnSpc>
            </a:pPr>
            <a:endParaRPr lang="en-US" altLang="zh-CN" sz="2000" dirty="0">
              <a:latin typeface="微软雅黑" panose="020B0503020204020204" pitchFamily="34" charset="-122"/>
              <a:ea typeface="微软雅黑" panose="020B0503020204020204" pitchFamily="34" charset="-122"/>
            </a:endParaRPr>
          </a:p>
        </p:txBody>
      </p:sp>
      <p:graphicFrame>
        <p:nvGraphicFramePr>
          <p:cNvPr id="6" name="表格 5"/>
          <p:cNvGraphicFramePr>
            <a:graphicFrameLocks noGrp="1"/>
          </p:cNvGraphicFramePr>
          <p:nvPr/>
        </p:nvGraphicFramePr>
        <p:xfrm>
          <a:off x="3287688" y="3524343"/>
          <a:ext cx="4355074" cy="914400"/>
        </p:xfrm>
        <a:graphic>
          <a:graphicData uri="http://schemas.openxmlformats.org/drawingml/2006/table">
            <a:tbl>
              <a:tblPr firstRow="1" bandRow="1">
                <a:tableStyleId>{5C22544A-7EE6-4342-B048-85BDC9FD1C3A}</a:tableStyleId>
              </a:tblPr>
              <a:tblGrid>
                <a:gridCol w="3058930"/>
                <a:gridCol w="1296144"/>
              </a:tblGrid>
              <a:tr h="914400">
                <a:tc>
                  <a:txBody>
                    <a:bodyPr/>
                    <a:lstStyle/>
                    <a:p>
                      <a:pPr algn="ctr"/>
                      <a:r>
                        <a:rPr lang="en-US" altLang="zh-CN" sz="5400" dirty="0" smtClean="0"/>
                        <a:t>5</a:t>
                      </a:r>
                      <a:endParaRPr lang="zh-CN" altLang="en-US" sz="5400" dirty="0"/>
                    </a:p>
                  </a:txBody>
                  <a:tcPr>
                    <a:solidFill>
                      <a:schemeClr val="accent5"/>
                    </a:solidFill>
                  </a:tcPr>
                </a:tc>
                <a:tc>
                  <a:txBody>
                    <a:bodyPr/>
                    <a:lstStyle/>
                    <a:p>
                      <a:pPr algn="ctr"/>
                      <a:r>
                        <a:rPr lang="en-US" altLang="zh-CN" sz="5400" dirty="0" smtClean="0"/>
                        <a:t>3</a:t>
                      </a:r>
                      <a:endParaRPr lang="zh-CN" altLang="en-US" sz="5400" dirty="0"/>
                    </a:p>
                  </a:txBody>
                  <a:tcPr>
                    <a:solidFill>
                      <a:schemeClr val="accent2"/>
                    </a:solidFill>
                  </a:tcPr>
                </a:tc>
              </a:tr>
            </a:tbl>
          </a:graphicData>
        </a:graphic>
      </p:graphicFrame>
      <p:graphicFrame>
        <p:nvGraphicFramePr>
          <p:cNvPr id="8" name="表格 7"/>
          <p:cNvGraphicFramePr>
            <a:graphicFrameLocks noGrp="1"/>
          </p:cNvGraphicFramePr>
          <p:nvPr/>
        </p:nvGraphicFramePr>
        <p:xfrm>
          <a:off x="3287688" y="4833337"/>
          <a:ext cx="4715114" cy="914400"/>
        </p:xfrm>
        <a:graphic>
          <a:graphicData uri="http://schemas.openxmlformats.org/drawingml/2006/table">
            <a:tbl>
              <a:tblPr firstRow="1" bandRow="1">
                <a:tableStyleId>{5C22544A-7EE6-4342-B048-85BDC9FD1C3A}</a:tableStyleId>
              </a:tblPr>
              <a:tblGrid>
                <a:gridCol w="3041921"/>
                <a:gridCol w="1673193"/>
              </a:tblGrid>
              <a:tr h="914400">
                <a:tc>
                  <a:txBody>
                    <a:bodyPr/>
                    <a:lstStyle/>
                    <a:p>
                      <a:pPr algn="ctr"/>
                      <a:r>
                        <a:rPr lang="en-US" altLang="zh-CN" sz="5400" dirty="0" smtClean="0"/>
                        <a:t>5</a:t>
                      </a:r>
                      <a:endParaRPr lang="zh-CN" altLang="en-US" sz="5400" dirty="0"/>
                    </a:p>
                  </a:txBody>
                  <a:tcPr>
                    <a:solidFill>
                      <a:schemeClr val="accent5"/>
                    </a:solidFill>
                  </a:tcPr>
                </a:tc>
                <a:tc>
                  <a:txBody>
                    <a:bodyPr/>
                    <a:lstStyle/>
                    <a:p>
                      <a:pPr algn="ctr"/>
                      <a:r>
                        <a:rPr lang="en-US" altLang="zh-CN" sz="5400" dirty="0" smtClean="0"/>
                        <a:t>4</a:t>
                      </a:r>
                      <a:endParaRPr lang="zh-CN" altLang="en-US" sz="5400" dirty="0"/>
                    </a:p>
                  </a:txBody>
                  <a:tcPr>
                    <a:solidFill>
                      <a:schemeClr val="accent2"/>
                    </a:solidFill>
                  </a:tcPr>
                </a:tc>
              </a:tr>
            </a:tbl>
          </a:graphicData>
        </a:graphic>
      </p:graphicFrame>
      <p:sp>
        <p:nvSpPr>
          <p:cNvPr id="2" name="文本框 1"/>
          <p:cNvSpPr txBox="1"/>
          <p:nvPr/>
        </p:nvSpPr>
        <p:spPr>
          <a:xfrm>
            <a:off x="1027647" y="3763611"/>
            <a:ext cx="2160240" cy="461665"/>
          </a:xfrm>
          <a:prstGeom prst="rect">
            <a:avLst/>
          </a:prstGeom>
          <a:noFill/>
        </p:spPr>
        <p:txBody>
          <a:bodyPr wrap="square" rtlCol="0">
            <a:spAutoFit/>
          </a:bodyPr>
          <a:lstStyle/>
          <a:p>
            <a:r>
              <a:rPr kumimoji="1" lang="zh-CN" altLang="en-US" sz="2400" dirty="0">
                <a:latin typeface="微软雅黑" panose="020B0503020204020204" pitchFamily="34" charset="-122"/>
                <a:ea typeface="微软雅黑" panose="020B0503020204020204" pitchFamily="34" charset="-122"/>
                <a:cs typeface="微软雅黑" panose="020B0503020204020204" pitchFamily="34" charset="-122"/>
              </a:rPr>
              <a:t>必要劳动时间</a:t>
            </a:r>
            <a:endParaRPr kumimoji="1" lang="zh-CN" altLang="en-US" sz="24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9" name="文本框 8"/>
          <p:cNvSpPr txBox="1"/>
          <p:nvPr/>
        </p:nvSpPr>
        <p:spPr>
          <a:xfrm>
            <a:off x="1051383" y="5059704"/>
            <a:ext cx="2160240" cy="461665"/>
          </a:xfrm>
          <a:prstGeom prst="rect">
            <a:avLst/>
          </a:prstGeom>
          <a:noFill/>
        </p:spPr>
        <p:txBody>
          <a:bodyPr wrap="square" rtlCol="0">
            <a:spAutoFit/>
          </a:bodyPr>
          <a:lstStyle/>
          <a:p>
            <a:r>
              <a:rPr kumimoji="1" lang="zh-CN" altLang="en-US" sz="2400" dirty="0">
                <a:latin typeface="微软雅黑" panose="020B0503020204020204" pitchFamily="34" charset="-122"/>
                <a:ea typeface="微软雅黑" panose="020B0503020204020204" pitchFamily="34" charset="-122"/>
                <a:cs typeface="微软雅黑" panose="020B0503020204020204" pitchFamily="34" charset="-122"/>
              </a:rPr>
              <a:t>必要劳动时间</a:t>
            </a:r>
            <a:endParaRPr kumimoji="1" lang="zh-CN" altLang="en-US" sz="24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0" name="文本框 9"/>
          <p:cNvSpPr txBox="1"/>
          <p:nvPr/>
        </p:nvSpPr>
        <p:spPr>
          <a:xfrm>
            <a:off x="8112224" y="3763611"/>
            <a:ext cx="2160240" cy="461665"/>
          </a:xfrm>
          <a:prstGeom prst="rect">
            <a:avLst/>
          </a:prstGeom>
          <a:noFill/>
        </p:spPr>
        <p:txBody>
          <a:bodyPr wrap="square" rtlCol="0">
            <a:spAutoFit/>
          </a:bodyPr>
          <a:lstStyle/>
          <a:p>
            <a:r>
              <a:rPr kumimoji="1" lang="zh-CN" altLang="en-US" sz="2400" dirty="0">
                <a:latin typeface="微软雅黑" panose="020B0503020204020204" pitchFamily="34" charset="-122"/>
                <a:ea typeface="微软雅黑" panose="020B0503020204020204" pitchFamily="34" charset="-122"/>
                <a:cs typeface="微软雅黑" panose="020B0503020204020204" pitchFamily="34" charset="-122"/>
              </a:rPr>
              <a:t>剩余劳动时间</a:t>
            </a:r>
            <a:endParaRPr kumimoji="1" lang="zh-CN" altLang="en-US" sz="24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1" name="文本框 10"/>
          <p:cNvSpPr txBox="1"/>
          <p:nvPr/>
        </p:nvSpPr>
        <p:spPr>
          <a:xfrm>
            <a:off x="8112224" y="5082187"/>
            <a:ext cx="2160240" cy="461665"/>
          </a:xfrm>
          <a:prstGeom prst="rect">
            <a:avLst/>
          </a:prstGeom>
          <a:noFill/>
        </p:spPr>
        <p:txBody>
          <a:bodyPr wrap="square" rtlCol="0">
            <a:spAutoFit/>
          </a:bodyPr>
          <a:lstStyle/>
          <a:p>
            <a:r>
              <a:rPr kumimoji="1" lang="zh-CN" altLang="en-US" sz="2400" dirty="0">
                <a:latin typeface="微软雅黑" panose="020B0503020204020204" pitchFamily="34" charset="-122"/>
                <a:ea typeface="微软雅黑" panose="020B0503020204020204" pitchFamily="34" charset="-122"/>
                <a:cs typeface="微软雅黑" panose="020B0503020204020204" pitchFamily="34" charset="-122"/>
              </a:rPr>
              <a:t>剩余劳动时间</a:t>
            </a:r>
            <a:endParaRPr kumimoji="1" lang="zh-CN" altLang="en-US" sz="24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3" name="标题 1"/>
          <p:cNvSpPr txBox="1"/>
          <p:nvPr/>
        </p:nvSpPr>
        <p:spPr>
          <a:xfrm>
            <a:off x="1127448" y="332656"/>
            <a:ext cx="6264696" cy="645130"/>
          </a:xfrm>
          <a:prstGeom prst="rect">
            <a:avLst/>
          </a:prstGeom>
        </p:spPr>
        <p:txBody>
          <a:bodyPr/>
          <a:lstStyle>
            <a:lvl1pPr algn="l" defTabSz="913130" rtl="0" eaLnBrk="1" latinLnBrk="0" hangingPunct="1">
              <a:spcBef>
                <a:spcPct val="0"/>
              </a:spcBef>
              <a:buNone/>
              <a:defRPr lang="zh-CN" altLang="en-US" sz="1200" kern="1200" baseline="0" smtClean="0">
                <a:solidFill>
                  <a:schemeClr val="tx1"/>
                </a:solidFill>
                <a:latin typeface="+mj-lt"/>
                <a:ea typeface="+mj-ea"/>
                <a:cs typeface="+mj-cs"/>
              </a:defRPr>
            </a:lvl1pPr>
          </a:lstStyle>
          <a:p>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第二节  资本主义经济</a:t>
            </a:r>
            <a:r>
              <a:rPr lang="zh-CN" altLang="en-US" sz="2800">
                <a:latin typeface="微软雅黑" panose="020B0503020204020204" pitchFamily="34" charset="-122"/>
                <a:ea typeface="微软雅黑" panose="020B0503020204020204" pitchFamily="34" charset="-122"/>
                <a:cs typeface="微软雅黑" panose="020B0503020204020204" pitchFamily="34" charset="-122"/>
              </a:rPr>
              <a:t>制度的本质特征</a:t>
            </a:r>
            <a:endParaRPr lang="zh-CN" altLang="en-US" sz="28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4" name="TextBox 4"/>
          <p:cNvSpPr txBox="1"/>
          <p:nvPr/>
        </p:nvSpPr>
        <p:spPr>
          <a:xfrm>
            <a:off x="1027647" y="2190893"/>
            <a:ext cx="11001755" cy="830993"/>
          </a:xfrm>
          <a:prstGeom prst="rect">
            <a:avLst/>
          </a:prstGeom>
          <a:noFill/>
        </p:spPr>
        <p:txBody>
          <a:bodyPr wrap="square" lIns="91426" tIns="45718" rIns="91426" bIns="45718" rtlCol="0">
            <a:spAutoFit/>
          </a:bodyPr>
          <a:lstStyle/>
          <a:p>
            <a:pPr>
              <a:lnSpc>
                <a:spcPct val="200000"/>
              </a:lnSpc>
            </a:pPr>
            <a:r>
              <a:rPr lang="zh-CN" altLang="en-US" sz="2400" dirty="0">
                <a:latin typeface="微软雅黑" panose="020B0503020204020204" pitchFamily="34" charset="-122"/>
                <a:ea typeface="微软雅黑" panose="020B0503020204020204" pitchFamily="34" charset="-122"/>
              </a:rPr>
              <a:t>①</a:t>
            </a:r>
            <a:r>
              <a:rPr lang="zh-CN" altLang="en-US" sz="2400" dirty="0">
                <a:solidFill>
                  <a:srgbClr val="C00000"/>
                </a:solidFill>
                <a:latin typeface="微软雅黑" panose="020B0503020204020204" pitchFamily="34" charset="-122"/>
                <a:ea typeface="微软雅黑" panose="020B0503020204020204" pitchFamily="34" charset="-122"/>
              </a:rPr>
              <a:t>绝对剩余价值</a:t>
            </a:r>
            <a:r>
              <a:rPr lang="zh-CN" altLang="en-US" sz="2400" dirty="0">
                <a:latin typeface="微软雅黑" panose="020B0503020204020204" pitchFamily="34" charset="-122"/>
                <a:ea typeface="微软雅黑" panose="020B0503020204020204" pitchFamily="34" charset="-122"/>
              </a:rPr>
              <a:t>（延长工作日、提高劳动强度） </a:t>
            </a:r>
            <a:r>
              <a:rPr lang="en-US" altLang="zh-CN" sz="2400" dirty="0">
                <a:latin typeface="微软雅黑" panose="020B0503020204020204" pitchFamily="34" charset="-122"/>
                <a:ea typeface="微软雅黑" panose="020B0503020204020204" pitchFamily="34" charset="-122"/>
              </a:rPr>
              <a:t>——</a:t>
            </a:r>
            <a:r>
              <a:rPr lang="zh-CN" altLang="en-US" sz="2400" dirty="0">
                <a:solidFill>
                  <a:schemeClr val="tx2">
                    <a:lumMod val="50000"/>
                  </a:schemeClr>
                </a:solidFill>
                <a:latin typeface="楷体" panose="02010609060101010101" pitchFamily="49" charset="-122"/>
                <a:ea typeface="楷体" panose="02010609060101010101" pitchFamily="49" charset="-122"/>
              </a:rPr>
              <a:t>简单粗暴</a:t>
            </a:r>
            <a:r>
              <a:rPr lang="zh-CN" altLang="en-US" sz="2400" dirty="0">
                <a:solidFill>
                  <a:schemeClr val="tx2">
                    <a:lumMod val="50000"/>
                  </a:schemeClr>
                </a:solidFill>
                <a:latin typeface="楷体" panose="02010609060101010101" pitchFamily="49" charset="-122"/>
                <a:ea typeface="楷体" panose="02010609060101010101" pitchFamily="49" charset="-122"/>
                <a:sym typeface="+mn-ea"/>
              </a:rPr>
              <a:t>加班！</a:t>
            </a:r>
            <a:endParaRPr lang="zh-CN" altLang="en-US" sz="2400" dirty="0">
              <a:solidFill>
                <a:schemeClr val="tx2">
                  <a:lumMod val="50000"/>
                </a:schemeClr>
              </a:solidFill>
              <a:latin typeface="楷体" panose="02010609060101010101" pitchFamily="49" charset="-122"/>
              <a:ea typeface="楷体" panose="02010609060101010101" pitchFamily="49" charset="-122"/>
              <a:sym typeface="+mn-ea"/>
            </a:endParaRPr>
          </a:p>
        </p:txBody>
      </p:sp>
      <p:graphicFrame>
        <p:nvGraphicFramePr>
          <p:cNvPr id="12" name="图表 11"/>
          <p:cNvGraphicFramePr/>
          <p:nvPr/>
        </p:nvGraphicFramePr>
        <p:xfrm>
          <a:off x="7917124" y="55531"/>
          <a:ext cx="4151784" cy="1835441"/>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500" fill="hold"/>
                                        <p:tgtEl>
                                          <p:spTgt spid="14"/>
                                        </p:tgtEl>
                                        <p:attrNameLst>
                                          <p:attrName>ppt_x</p:attrName>
                                        </p:attrNameLst>
                                      </p:cBhvr>
                                      <p:tavLst>
                                        <p:tav tm="0">
                                          <p:val>
                                            <p:strVal val="#ppt_x"/>
                                          </p:val>
                                        </p:tav>
                                        <p:tav tm="100000">
                                          <p:val>
                                            <p:strVal val="#ppt_x"/>
                                          </p:val>
                                        </p:tav>
                                      </p:tavLst>
                                    </p:anim>
                                    <p:anim calcmode="lin" valueType="num">
                                      <p:cBhvr additive="base">
                                        <p:cTn id="16"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983433" y="1828808"/>
            <a:ext cx="8584377" cy="523220"/>
          </a:xfrm>
          <a:prstGeom prst="rect">
            <a:avLst/>
          </a:prstGeom>
          <a:noFill/>
        </p:spPr>
        <p:txBody>
          <a:bodyPr wrap="square" rtlCol="0">
            <a:spAutoFit/>
          </a:bodyPr>
          <a:lstStyle/>
          <a:p>
            <a:r>
              <a:rPr kumimoji="1" lang="zh-CN" altLang="en-US" sz="2800" dirty="0">
                <a:latin typeface="微软雅黑" panose="020B0503020204020204" pitchFamily="34" charset="-122"/>
                <a:ea typeface="微软雅黑" panose="020B0503020204020204" pitchFamily="34" charset="-122"/>
                <a:cs typeface="微软雅黑" panose="020B0503020204020204" pitchFamily="34" charset="-122"/>
              </a:rPr>
              <a:t>个别资本家追求更多的剩余价值，资本家的直接目的</a:t>
            </a:r>
            <a:endParaRPr kumimoji="1" lang="zh-CN" altLang="en-US" sz="28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 name="下箭头 2"/>
          <p:cNvSpPr/>
          <p:nvPr/>
        </p:nvSpPr>
        <p:spPr>
          <a:xfrm>
            <a:off x="4218202" y="2492895"/>
            <a:ext cx="864096" cy="1080120"/>
          </a:xfrm>
          <a:prstGeom prst="down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3000"/>
          </a:p>
        </p:txBody>
      </p:sp>
      <p:sp>
        <p:nvSpPr>
          <p:cNvPr id="4" name="文本框 3"/>
          <p:cNvSpPr txBox="1"/>
          <p:nvPr/>
        </p:nvSpPr>
        <p:spPr>
          <a:xfrm>
            <a:off x="2588876" y="3663415"/>
            <a:ext cx="4932548" cy="523220"/>
          </a:xfrm>
          <a:prstGeom prst="rect">
            <a:avLst/>
          </a:prstGeom>
          <a:noFill/>
        </p:spPr>
        <p:txBody>
          <a:bodyPr wrap="square" rtlCol="0">
            <a:spAutoFit/>
          </a:bodyPr>
          <a:lstStyle/>
          <a:p>
            <a:r>
              <a:rPr kumimoji="1" lang="zh-CN" altLang="en-US" sz="2800" dirty="0">
                <a:latin typeface="微软雅黑" panose="020B0503020204020204" pitchFamily="34" charset="-122"/>
                <a:ea typeface="微软雅黑" panose="020B0503020204020204" pitchFamily="34" charset="-122"/>
                <a:cs typeface="微软雅黑" panose="020B0503020204020204" pitchFamily="34" charset="-122"/>
              </a:rPr>
              <a:t>社会劳动生产效率都提高了</a:t>
            </a:r>
            <a:endParaRPr kumimoji="1" lang="zh-CN" altLang="en-US" sz="2800" dirty="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5" name="图片 4"/>
          <p:cNvPicPr>
            <a:picLocks noChangeAspect="1"/>
          </p:cNvPicPr>
          <p:nvPr/>
        </p:nvPicPr>
        <p:blipFill>
          <a:blip r:embed="rId1"/>
          <a:stretch>
            <a:fillRect/>
          </a:stretch>
        </p:blipFill>
        <p:spPr>
          <a:xfrm>
            <a:off x="8616280" y="3769876"/>
            <a:ext cx="2880320" cy="2315982"/>
          </a:xfrm>
          <a:prstGeom prst="rect">
            <a:avLst/>
          </a:prstGeom>
        </p:spPr>
      </p:pic>
      <p:sp>
        <p:nvSpPr>
          <p:cNvPr id="6" name="文本框 5"/>
          <p:cNvSpPr txBox="1"/>
          <p:nvPr/>
        </p:nvSpPr>
        <p:spPr>
          <a:xfrm>
            <a:off x="3453663" y="5465496"/>
            <a:ext cx="2338881" cy="523220"/>
          </a:xfrm>
          <a:prstGeom prst="rect">
            <a:avLst/>
          </a:prstGeom>
          <a:noFill/>
        </p:spPr>
        <p:txBody>
          <a:bodyPr wrap="square" rtlCol="0">
            <a:spAutoFit/>
          </a:bodyPr>
          <a:lstStyle/>
          <a:p>
            <a:r>
              <a:rPr kumimoji="1" lang="zh-CN" altLang="en-US" sz="2800" dirty="0">
                <a:latin typeface="微软雅黑" panose="020B0503020204020204" pitchFamily="34" charset="-122"/>
                <a:ea typeface="微软雅黑" panose="020B0503020204020204" pitchFamily="34" charset="-122"/>
                <a:cs typeface="微软雅黑" panose="020B0503020204020204" pitchFamily="34" charset="-122"/>
              </a:rPr>
              <a:t>新的剥削方法</a:t>
            </a:r>
            <a:endParaRPr kumimoji="1" lang="zh-CN" altLang="en-US" sz="28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7" name="下箭头 6"/>
          <p:cNvSpPr/>
          <p:nvPr/>
        </p:nvSpPr>
        <p:spPr>
          <a:xfrm>
            <a:off x="4191054" y="4277035"/>
            <a:ext cx="864096" cy="1080120"/>
          </a:xfrm>
          <a:prstGeom prst="downArrow">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3000"/>
          </a:p>
        </p:txBody>
      </p:sp>
      <p:sp>
        <p:nvSpPr>
          <p:cNvPr id="9" name="标题 1"/>
          <p:cNvSpPr txBox="1"/>
          <p:nvPr/>
        </p:nvSpPr>
        <p:spPr>
          <a:xfrm>
            <a:off x="1127448" y="332656"/>
            <a:ext cx="6264696" cy="645130"/>
          </a:xfrm>
          <a:prstGeom prst="rect">
            <a:avLst/>
          </a:prstGeom>
        </p:spPr>
        <p:txBody>
          <a:bodyPr/>
          <a:lstStyle>
            <a:lvl1pPr algn="l" defTabSz="913130" rtl="0" eaLnBrk="1" latinLnBrk="0" hangingPunct="1">
              <a:spcBef>
                <a:spcPct val="0"/>
              </a:spcBef>
              <a:buNone/>
              <a:defRPr lang="zh-CN" altLang="en-US" sz="1200" kern="1200" baseline="0" smtClean="0">
                <a:solidFill>
                  <a:schemeClr val="tx1"/>
                </a:solidFill>
                <a:latin typeface="+mj-lt"/>
                <a:ea typeface="+mj-ea"/>
                <a:cs typeface="+mj-cs"/>
              </a:defRPr>
            </a:lvl1pPr>
          </a:lstStyle>
          <a:p>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第二节  资本主义经济</a:t>
            </a:r>
            <a:r>
              <a:rPr lang="zh-CN" altLang="en-US" sz="2800">
                <a:latin typeface="微软雅黑" panose="020B0503020204020204" pitchFamily="34" charset="-122"/>
                <a:ea typeface="微软雅黑" panose="020B0503020204020204" pitchFamily="34" charset="-122"/>
                <a:cs typeface="微软雅黑" panose="020B0503020204020204" pitchFamily="34" charset="-122"/>
              </a:rPr>
              <a:t>制度的本质特征</a:t>
            </a:r>
            <a:endParaRPr lang="zh-CN" altLang="en-US" sz="28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0" name="文本框 9"/>
          <p:cNvSpPr txBox="1"/>
          <p:nvPr/>
        </p:nvSpPr>
        <p:spPr>
          <a:xfrm>
            <a:off x="9566575" y="1828808"/>
            <a:ext cx="2382652" cy="523220"/>
          </a:xfrm>
          <a:prstGeom prst="rect">
            <a:avLst/>
          </a:prstGeom>
          <a:solidFill>
            <a:srgbClr val="FFFF00"/>
          </a:solidFill>
        </p:spPr>
        <p:txBody>
          <a:bodyPr wrap="square" rtlCol="0">
            <a:spAutoFit/>
          </a:bodyPr>
          <a:lstStyle/>
          <a:p>
            <a:r>
              <a:rPr kumimoji="1" lang="zh-CN" altLang="en-US" sz="2800" dirty="0">
                <a:latin typeface="微软雅黑" panose="020B0503020204020204" pitchFamily="34" charset="-122"/>
                <a:ea typeface="微软雅黑" panose="020B0503020204020204" pitchFamily="34" charset="-122"/>
                <a:cs typeface="微软雅黑" panose="020B0503020204020204" pitchFamily="34" charset="-122"/>
              </a:rPr>
              <a:t>超额剩余价值</a:t>
            </a:r>
            <a:endParaRPr kumimoji="1" lang="zh-CN" altLang="en-US" sz="2800" dirty="0">
              <a:latin typeface="微软雅黑" panose="020B0503020204020204" pitchFamily="34" charset="-122"/>
              <a:ea typeface="微软雅黑" panose="020B0503020204020204" pitchFamily="34" charset="-122"/>
              <a:cs typeface="微软雅黑" panose="020B0503020204020204" pitchFamily="34" charset="-122"/>
            </a:endParaRPr>
          </a:p>
        </p:txBody>
      </p:sp>
      <p:graphicFrame>
        <p:nvGraphicFramePr>
          <p:cNvPr id="11" name="图表 10"/>
          <p:cNvGraphicFramePr/>
          <p:nvPr/>
        </p:nvGraphicFramePr>
        <p:xfrm>
          <a:off x="7917124" y="55531"/>
          <a:ext cx="4151784" cy="18354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文本框 7"/>
          <p:cNvSpPr txBox="1"/>
          <p:nvPr/>
        </p:nvSpPr>
        <p:spPr>
          <a:xfrm>
            <a:off x="9097645" y="2509520"/>
            <a:ext cx="2540000" cy="1260475"/>
          </a:xfrm>
          <a:prstGeom prst="rect">
            <a:avLst/>
          </a:prstGeom>
          <a:noFill/>
          <a:ln>
            <a:solidFill>
              <a:schemeClr val="accent6">
                <a:lumMod val="50000"/>
              </a:schemeClr>
            </a:solidFill>
          </a:ln>
        </p:spPr>
        <p:txBody>
          <a:bodyPr wrap="square" rtlCol="0" anchor="t">
            <a:spAutoFit/>
          </a:bodyPr>
          <a:lstStyle/>
          <a:p>
            <a:r>
              <a:rPr lang="zh-CN" altLang="en-US"/>
              <a:t>超额利润是个别生产价格低于社会生产价格的差额，是超额剩余价值的转化形式。</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ppt_x"/>
                                          </p:val>
                                        </p:tav>
                                        <p:tav tm="100000">
                                          <p:val>
                                            <p:strVal val="#ppt_x"/>
                                          </p:val>
                                        </p:tav>
                                      </p:tavLst>
                                    </p:anim>
                                    <p:anim calcmode="lin" valueType="num">
                                      <p:cBhvr additive="base">
                                        <p:cTn id="2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6"/>
                                        </p:tgtEl>
                                        <p:attrNameLst>
                                          <p:attrName>style.visibility</p:attrName>
                                        </p:attrNameLst>
                                      </p:cBhvr>
                                      <p:to>
                                        <p:strVal val="visible"/>
                                      </p:to>
                                    </p:set>
                                    <p:anim calcmode="lin" valueType="num">
                                      <p:cBhvr additive="base">
                                        <p:cTn id="31" dur="500" fill="hold"/>
                                        <p:tgtEl>
                                          <p:spTgt spid="6"/>
                                        </p:tgtEl>
                                        <p:attrNameLst>
                                          <p:attrName>ppt_x</p:attrName>
                                        </p:attrNameLst>
                                      </p:cBhvr>
                                      <p:tavLst>
                                        <p:tav tm="0">
                                          <p:val>
                                            <p:strVal val="#ppt_x"/>
                                          </p:val>
                                        </p:tav>
                                        <p:tav tm="100000">
                                          <p:val>
                                            <p:strVal val="#ppt_x"/>
                                          </p:val>
                                        </p:tav>
                                      </p:tavLst>
                                    </p:anim>
                                    <p:anim calcmode="lin" valueType="num">
                                      <p:cBhvr additive="base">
                                        <p:cTn id="3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6" grpId="0"/>
      <p:bldP spid="7" grpId="0" animBg="1"/>
      <p:bldP spid="10"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23392" y="2060850"/>
            <a:ext cx="10657184" cy="553994"/>
          </a:xfrm>
          <a:prstGeom prst="rect">
            <a:avLst/>
          </a:prstGeom>
          <a:noFill/>
        </p:spPr>
        <p:txBody>
          <a:bodyPr wrap="square" lIns="91424" tIns="45718" rIns="91424" bIns="45718" rtlCol="0">
            <a:spAutoFit/>
          </a:bodyPr>
          <a:lstStyle/>
          <a:p>
            <a:pPr>
              <a:lnSpc>
                <a:spcPct val="150000"/>
              </a:lnSpc>
            </a:pPr>
            <a:endParaRPr lang="en-US" altLang="zh-CN" sz="2000" dirty="0">
              <a:latin typeface="微软雅黑" panose="020B0503020204020204" pitchFamily="34" charset="-122"/>
              <a:ea typeface="微软雅黑" panose="020B0503020204020204" pitchFamily="34" charset="-122"/>
            </a:endParaRPr>
          </a:p>
        </p:txBody>
      </p:sp>
      <p:sp>
        <p:nvSpPr>
          <p:cNvPr id="5" name="TextBox 4"/>
          <p:cNvSpPr txBox="1"/>
          <p:nvPr/>
        </p:nvSpPr>
        <p:spPr>
          <a:xfrm>
            <a:off x="1127449" y="1316087"/>
            <a:ext cx="11001755" cy="830993"/>
          </a:xfrm>
          <a:prstGeom prst="rect">
            <a:avLst/>
          </a:prstGeom>
          <a:noFill/>
        </p:spPr>
        <p:txBody>
          <a:bodyPr wrap="square" lIns="91426" tIns="45718" rIns="91426" bIns="45718" rtlCol="0">
            <a:spAutoFit/>
          </a:bodyPr>
          <a:lstStyle/>
          <a:p>
            <a:pPr>
              <a:lnSpc>
                <a:spcPct val="200000"/>
              </a:lnSpc>
            </a:pPr>
            <a:r>
              <a:rPr lang="zh-CN" altLang="en-US" sz="2400" dirty="0">
                <a:latin typeface="微软雅黑" panose="020B0503020204020204" pitchFamily="34" charset="-122"/>
                <a:ea typeface="微软雅黑" panose="020B0503020204020204" pitchFamily="34" charset="-122"/>
              </a:rPr>
              <a:t>生产剩余价值的方法</a:t>
            </a:r>
            <a:endParaRPr lang="en-US" altLang="zh-CN" sz="2400" dirty="0">
              <a:latin typeface="微软雅黑" panose="020B0503020204020204" pitchFamily="34" charset="-122"/>
              <a:ea typeface="微软雅黑" panose="020B0503020204020204" pitchFamily="34" charset="-122"/>
            </a:endParaRPr>
          </a:p>
        </p:txBody>
      </p:sp>
      <p:graphicFrame>
        <p:nvGraphicFramePr>
          <p:cNvPr id="6" name="表格 5"/>
          <p:cNvGraphicFramePr>
            <a:graphicFrameLocks noGrp="1"/>
          </p:cNvGraphicFramePr>
          <p:nvPr/>
        </p:nvGraphicFramePr>
        <p:xfrm>
          <a:off x="3503712" y="3703059"/>
          <a:ext cx="5400600" cy="914400"/>
        </p:xfrm>
        <a:graphic>
          <a:graphicData uri="http://schemas.openxmlformats.org/drawingml/2006/table">
            <a:tbl>
              <a:tblPr firstRow="1" bandRow="1">
                <a:tableStyleId>{5C22544A-7EE6-4342-B048-85BDC9FD1C3A}</a:tableStyleId>
              </a:tblPr>
              <a:tblGrid>
                <a:gridCol w="3793290"/>
                <a:gridCol w="1607310"/>
              </a:tblGrid>
              <a:tr h="914400">
                <a:tc>
                  <a:txBody>
                    <a:bodyPr/>
                    <a:lstStyle/>
                    <a:p>
                      <a:pPr algn="ctr"/>
                      <a:r>
                        <a:rPr lang="en-US" altLang="zh-CN" sz="5400" dirty="0" smtClean="0"/>
                        <a:t>5</a:t>
                      </a:r>
                      <a:endParaRPr lang="zh-CN" altLang="en-US" sz="5400" dirty="0"/>
                    </a:p>
                  </a:txBody>
                  <a:tcPr>
                    <a:solidFill>
                      <a:schemeClr val="accent5"/>
                    </a:solidFill>
                  </a:tcPr>
                </a:tc>
                <a:tc>
                  <a:txBody>
                    <a:bodyPr/>
                    <a:lstStyle/>
                    <a:p>
                      <a:pPr algn="ctr"/>
                      <a:r>
                        <a:rPr lang="en-US" altLang="zh-CN" sz="5400" dirty="0" smtClean="0"/>
                        <a:t>3</a:t>
                      </a:r>
                      <a:endParaRPr lang="zh-CN" altLang="en-US" sz="5400" dirty="0"/>
                    </a:p>
                  </a:txBody>
                  <a:tcPr>
                    <a:solidFill>
                      <a:schemeClr val="accent2"/>
                    </a:solidFill>
                  </a:tcPr>
                </a:tc>
              </a:tr>
            </a:tbl>
          </a:graphicData>
        </a:graphic>
      </p:graphicFrame>
      <p:graphicFrame>
        <p:nvGraphicFramePr>
          <p:cNvPr id="7" name="表格 6"/>
          <p:cNvGraphicFramePr>
            <a:graphicFrameLocks noGrp="1"/>
          </p:cNvGraphicFramePr>
          <p:nvPr/>
        </p:nvGraphicFramePr>
        <p:xfrm>
          <a:off x="3523747" y="4946667"/>
          <a:ext cx="5400600" cy="914400"/>
        </p:xfrm>
        <a:graphic>
          <a:graphicData uri="http://schemas.openxmlformats.org/drawingml/2006/table">
            <a:tbl>
              <a:tblPr firstRow="1" bandRow="1">
                <a:tableStyleId>{5C22544A-7EE6-4342-B048-85BDC9FD1C3A}</a:tableStyleId>
              </a:tblPr>
              <a:tblGrid>
                <a:gridCol w="2351257"/>
                <a:gridCol w="3049343"/>
              </a:tblGrid>
              <a:tr h="914400">
                <a:tc>
                  <a:txBody>
                    <a:bodyPr/>
                    <a:lstStyle/>
                    <a:p>
                      <a:pPr algn="ctr"/>
                      <a:r>
                        <a:rPr lang="en-US" altLang="zh-CN" sz="5400" dirty="0" smtClean="0"/>
                        <a:t>3</a:t>
                      </a:r>
                      <a:endParaRPr lang="zh-CN" altLang="en-US" sz="5400" dirty="0"/>
                    </a:p>
                  </a:txBody>
                  <a:tcPr>
                    <a:solidFill>
                      <a:schemeClr val="accent5"/>
                    </a:solidFill>
                  </a:tcPr>
                </a:tc>
                <a:tc>
                  <a:txBody>
                    <a:bodyPr/>
                    <a:lstStyle/>
                    <a:p>
                      <a:pPr algn="ctr"/>
                      <a:r>
                        <a:rPr lang="en-US" altLang="zh-CN" sz="5400" dirty="0" smtClean="0"/>
                        <a:t>5</a:t>
                      </a:r>
                      <a:endParaRPr lang="zh-CN" altLang="en-US" sz="5400" dirty="0"/>
                    </a:p>
                  </a:txBody>
                  <a:tcPr>
                    <a:solidFill>
                      <a:schemeClr val="accent2"/>
                    </a:solidFill>
                  </a:tcPr>
                </a:tc>
              </a:tr>
            </a:tbl>
          </a:graphicData>
        </a:graphic>
      </p:graphicFrame>
      <p:sp>
        <p:nvSpPr>
          <p:cNvPr id="10" name="文本框 9"/>
          <p:cNvSpPr txBox="1"/>
          <p:nvPr/>
        </p:nvSpPr>
        <p:spPr>
          <a:xfrm>
            <a:off x="1158669" y="3929426"/>
            <a:ext cx="2160240" cy="461665"/>
          </a:xfrm>
          <a:prstGeom prst="rect">
            <a:avLst/>
          </a:prstGeom>
          <a:noFill/>
        </p:spPr>
        <p:txBody>
          <a:bodyPr wrap="square" rtlCol="0">
            <a:spAutoFit/>
          </a:bodyPr>
          <a:lstStyle/>
          <a:p>
            <a:r>
              <a:rPr kumimoji="1" lang="zh-CN" altLang="en-US" sz="2400" dirty="0">
                <a:latin typeface="微软雅黑" panose="020B0503020204020204" pitchFamily="34" charset="-122"/>
                <a:ea typeface="微软雅黑" panose="020B0503020204020204" pitchFamily="34" charset="-122"/>
                <a:cs typeface="微软雅黑" panose="020B0503020204020204" pitchFamily="34" charset="-122"/>
              </a:rPr>
              <a:t>必要劳动时间</a:t>
            </a:r>
            <a:endParaRPr kumimoji="1" lang="zh-CN" altLang="en-US" sz="24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1" name="文本框 10"/>
          <p:cNvSpPr txBox="1"/>
          <p:nvPr/>
        </p:nvSpPr>
        <p:spPr>
          <a:xfrm>
            <a:off x="1190245" y="5244008"/>
            <a:ext cx="2160240" cy="461665"/>
          </a:xfrm>
          <a:prstGeom prst="rect">
            <a:avLst/>
          </a:prstGeom>
          <a:noFill/>
        </p:spPr>
        <p:txBody>
          <a:bodyPr wrap="square" rtlCol="0">
            <a:spAutoFit/>
          </a:bodyPr>
          <a:lstStyle/>
          <a:p>
            <a:r>
              <a:rPr kumimoji="1" lang="zh-CN" altLang="en-US" sz="2400" dirty="0">
                <a:latin typeface="微软雅黑" panose="020B0503020204020204" pitchFamily="34" charset="-122"/>
                <a:ea typeface="微软雅黑" panose="020B0503020204020204" pitchFamily="34" charset="-122"/>
                <a:cs typeface="微软雅黑" panose="020B0503020204020204" pitchFamily="34" charset="-122"/>
              </a:rPr>
              <a:t>必要劳动时间</a:t>
            </a:r>
            <a:endParaRPr kumimoji="1" lang="zh-CN" altLang="en-US" sz="24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2" name="文本框 11"/>
          <p:cNvSpPr txBox="1"/>
          <p:nvPr/>
        </p:nvSpPr>
        <p:spPr>
          <a:xfrm>
            <a:off x="8947720" y="3849497"/>
            <a:ext cx="2160240" cy="461665"/>
          </a:xfrm>
          <a:prstGeom prst="rect">
            <a:avLst/>
          </a:prstGeom>
          <a:noFill/>
        </p:spPr>
        <p:txBody>
          <a:bodyPr wrap="square" rtlCol="0">
            <a:spAutoFit/>
          </a:bodyPr>
          <a:lstStyle/>
          <a:p>
            <a:r>
              <a:rPr kumimoji="1" lang="zh-CN" altLang="en-US" sz="2400" dirty="0">
                <a:latin typeface="微软雅黑" panose="020B0503020204020204" pitchFamily="34" charset="-122"/>
                <a:ea typeface="微软雅黑" panose="020B0503020204020204" pitchFamily="34" charset="-122"/>
                <a:cs typeface="微软雅黑" panose="020B0503020204020204" pitchFamily="34" charset="-122"/>
              </a:rPr>
              <a:t>剩余劳动时间</a:t>
            </a:r>
            <a:endParaRPr kumimoji="1" lang="zh-CN" altLang="en-US" sz="24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3" name="文本框 12"/>
          <p:cNvSpPr txBox="1"/>
          <p:nvPr/>
        </p:nvSpPr>
        <p:spPr>
          <a:xfrm>
            <a:off x="8962165" y="5159352"/>
            <a:ext cx="2160240" cy="461665"/>
          </a:xfrm>
          <a:prstGeom prst="rect">
            <a:avLst/>
          </a:prstGeom>
          <a:noFill/>
        </p:spPr>
        <p:txBody>
          <a:bodyPr wrap="square" rtlCol="0">
            <a:spAutoFit/>
          </a:bodyPr>
          <a:lstStyle/>
          <a:p>
            <a:r>
              <a:rPr kumimoji="1" lang="zh-CN" altLang="en-US" sz="2400" dirty="0">
                <a:latin typeface="微软雅黑" panose="020B0503020204020204" pitchFamily="34" charset="-122"/>
                <a:ea typeface="微软雅黑" panose="020B0503020204020204" pitchFamily="34" charset="-122"/>
                <a:cs typeface="微软雅黑" panose="020B0503020204020204" pitchFamily="34" charset="-122"/>
              </a:rPr>
              <a:t>剩余劳动时间</a:t>
            </a:r>
            <a:endParaRPr kumimoji="1" lang="zh-CN" altLang="en-US" sz="24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4" name="标题 1"/>
          <p:cNvSpPr txBox="1"/>
          <p:nvPr/>
        </p:nvSpPr>
        <p:spPr>
          <a:xfrm>
            <a:off x="1127448" y="332656"/>
            <a:ext cx="6264696" cy="645130"/>
          </a:xfrm>
          <a:prstGeom prst="rect">
            <a:avLst/>
          </a:prstGeom>
        </p:spPr>
        <p:txBody>
          <a:bodyPr/>
          <a:lstStyle>
            <a:lvl1pPr algn="l" defTabSz="913130" rtl="0" eaLnBrk="1" latinLnBrk="0" hangingPunct="1">
              <a:spcBef>
                <a:spcPct val="0"/>
              </a:spcBef>
              <a:buNone/>
              <a:defRPr lang="zh-CN" altLang="en-US" sz="1200" kern="1200" baseline="0" smtClean="0">
                <a:solidFill>
                  <a:schemeClr val="tx1"/>
                </a:solidFill>
                <a:latin typeface="+mj-lt"/>
                <a:ea typeface="+mj-ea"/>
                <a:cs typeface="+mj-cs"/>
              </a:defRPr>
            </a:lvl1pPr>
          </a:lstStyle>
          <a:p>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第二节  资本主义经济</a:t>
            </a:r>
            <a:r>
              <a:rPr lang="zh-CN" altLang="en-US" sz="2800">
                <a:latin typeface="微软雅黑" panose="020B0503020204020204" pitchFamily="34" charset="-122"/>
                <a:ea typeface="微软雅黑" panose="020B0503020204020204" pitchFamily="34" charset="-122"/>
                <a:cs typeface="微软雅黑" panose="020B0503020204020204" pitchFamily="34" charset="-122"/>
              </a:rPr>
              <a:t>制度的本质特征</a:t>
            </a:r>
            <a:endParaRPr lang="zh-CN" altLang="en-US" sz="28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5" name="TextBox 4"/>
          <p:cNvSpPr txBox="1"/>
          <p:nvPr/>
        </p:nvSpPr>
        <p:spPr>
          <a:xfrm>
            <a:off x="1127448" y="2227110"/>
            <a:ext cx="11001755" cy="830993"/>
          </a:xfrm>
          <a:prstGeom prst="rect">
            <a:avLst/>
          </a:prstGeom>
          <a:noFill/>
        </p:spPr>
        <p:txBody>
          <a:bodyPr wrap="square" lIns="91426" tIns="45718" rIns="91426" bIns="45718" rtlCol="0">
            <a:spAutoFit/>
          </a:bodyPr>
          <a:lstStyle/>
          <a:p>
            <a:pPr>
              <a:lnSpc>
                <a:spcPct val="200000"/>
              </a:lnSpc>
            </a:pPr>
            <a:r>
              <a:rPr lang="zh-CN" altLang="en-US" sz="2400" dirty="0">
                <a:latin typeface="微软雅黑" panose="020B0503020204020204" pitchFamily="34" charset="-122"/>
                <a:ea typeface="微软雅黑" panose="020B0503020204020204" pitchFamily="34" charset="-122"/>
              </a:rPr>
              <a:t>②</a:t>
            </a:r>
            <a:r>
              <a:rPr lang="zh-CN" altLang="en-US" sz="2400" dirty="0">
                <a:solidFill>
                  <a:srgbClr val="C00000"/>
                </a:solidFill>
                <a:latin typeface="微软雅黑" panose="020B0503020204020204" pitchFamily="34" charset="-122"/>
                <a:ea typeface="微软雅黑" panose="020B0503020204020204" pitchFamily="34" charset="-122"/>
              </a:rPr>
              <a:t>相对剩余价值</a:t>
            </a:r>
            <a:r>
              <a:rPr lang="zh-CN" altLang="en-US" sz="2400" dirty="0">
                <a:latin typeface="微软雅黑" panose="020B0503020204020204" pitchFamily="34" charset="-122"/>
                <a:ea typeface="微软雅黑" panose="020B0503020204020204" pitchFamily="34" charset="-122"/>
              </a:rPr>
              <a:t>（社会劳动生产率提高）</a:t>
            </a:r>
            <a:r>
              <a:rPr lang="en-US" altLang="zh-CN" sz="2400" dirty="0">
                <a:latin typeface="微软雅黑" panose="020B0503020204020204" pitchFamily="34" charset="-122"/>
                <a:ea typeface="微软雅黑" panose="020B0503020204020204" pitchFamily="34" charset="-122"/>
              </a:rPr>
              <a:t>——</a:t>
            </a:r>
            <a:r>
              <a:rPr lang="zh-CN" altLang="en-US" sz="2400" dirty="0">
                <a:solidFill>
                  <a:schemeClr val="tx2">
                    <a:lumMod val="50000"/>
                  </a:schemeClr>
                </a:solidFill>
                <a:latin typeface="楷体" panose="02010609060101010101" pitchFamily="49" charset="-122"/>
                <a:ea typeface="楷体" panose="02010609060101010101" pitchFamily="49" charset="-122"/>
              </a:rPr>
              <a:t>潜移默化压榨！</a:t>
            </a:r>
            <a:endParaRPr lang="en-US" altLang="zh-CN" sz="2400" dirty="0">
              <a:solidFill>
                <a:schemeClr val="tx2">
                  <a:lumMod val="50000"/>
                </a:schemeClr>
              </a:solidFill>
              <a:latin typeface="楷体" panose="02010609060101010101" pitchFamily="49" charset="-122"/>
              <a:ea typeface="楷体" panose="02010609060101010101" pitchFamily="49" charset="-122"/>
            </a:endParaRPr>
          </a:p>
        </p:txBody>
      </p:sp>
      <p:graphicFrame>
        <p:nvGraphicFramePr>
          <p:cNvPr id="16" name="图表 15"/>
          <p:cNvGraphicFramePr/>
          <p:nvPr/>
        </p:nvGraphicFramePr>
        <p:xfrm>
          <a:off x="7917124" y="55531"/>
          <a:ext cx="4151784" cy="1835441"/>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anim calcmode="lin" valueType="num">
                                      <p:cBhvr additive="base">
                                        <p:cTn id="23" dur="500" fill="hold"/>
                                        <p:tgtEl>
                                          <p:spTgt spid="15"/>
                                        </p:tgtEl>
                                        <p:attrNameLst>
                                          <p:attrName>ppt_x</p:attrName>
                                        </p:attrNameLst>
                                      </p:cBhvr>
                                      <p:tavLst>
                                        <p:tav tm="0">
                                          <p:val>
                                            <p:strVal val="#ppt_x"/>
                                          </p:val>
                                        </p:tav>
                                        <p:tav tm="100000">
                                          <p:val>
                                            <p:strVal val="#ppt_x"/>
                                          </p:val>
                                        </p:tav>
                                      </p:tavLst>
                                    </p:anim>
                                    <p:anim calcmode="lin" valueType="num">
                                      <p:cBhvr additive="base">
                                        <p:cTn id="24"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559496" y="1700808"/>
            <a:ext cx="8712968" cy="3322955"/>
          </a:xfrm>
          <a:prstGeom prst="rect">
            <a:avLst/>
          </a:prstGeom>
        </p:spPr>
        <p:txBody>
          <a:bodyPr wrap="square">
            <a:spAutoFit/>
          </a:bodyPr>
          <a:lstStyle/>
          <a:p>
            <a:pPr algn="l">
              <a:lnSpc>
                <a:spcPct val="150000"/>
              </a:lnSpc>
            </a:pPr>
            <a:r>
              <a:rPr lang="en-US" sz="2800" dirty="0">
                <a:latin typeface="微软雅黑" panose="020B0503020204020204" pitchFamily="34" charset="-122"/>
                <a:ea typeface="微软雅黑" panose="020B0503020204020204" pitchFamily="34" charset="-122"/>
                <a:cs typeface="微软雅黑" panose="020B0503020204020204" pitchFamily="34" charset="-122"/>
              </a:rPr>
              <a:t>##</a:t>
            </a:r>
            <a:r>
              <a:rPr sz="2800" dirty="0">
                <a:latin typeface="微软雅黑" panose="020B0503020204020204" pitchFamily="34" charset="-122"/>
                <a:ea typeface="微软雅黑" panose="020B0503020204020204" pitchFamily="34" charset="-122"/>
                <a:cs typeface="微软雅黑" panose="020B0503020204020204" pitchFamily="34" charset="-122"/>
              </a:rPr>
              <a:t> 由于提高劳动强度而生产的剩余价值属于（）</a:t>
            </a:r>
            <a:endParaRPr sz="2800" dirty="0">
              <a:latin typeface="微软雅黑" panose="020B0503020204020204" pitchFamily="34" charset="-122"/>
              <a:ea typeface="微软雅黑" panose="020B0503020204020204" pitchFamily="34" charset="-122"/>
              <a:cs typeface="微软雅黑" panose="020B0503020204020204" pitchFamily="34" charset="-122"/>
            </a:endParaRPr>
          </a:p>
          <a:p>
            <a:pPr algn="l">
              <a:lnSpc>
                <a:spcPct val="150000"/>
              </a:lnSpc>
            </a:pPr>
            <a:r>
              <a:rPr sz="2800" dirty="0">
                <a:latin typeface="微软雅黑" panose="020B0503020204020204" pitchFamily="34" charset="-122"/>
                <a:ea typeface="微软雅黑" panose="020B0503020204020204" pitchFamily="34" charset="-122"/>
                <a:cs typeface="微软雅黑" panose="020B0503020204020204" pitchFamily="34" charset="-122"/>
              </a:rPr>
              <a:t>A:绝对剩余价值</a:t>
            </a:r>
            <a:endParaRPr sz="2800" dirty="0">
              <a:latin typeface="微软雅黑" panose="020B0503020204020204" pitchFamily="34" charset="-122"/>
              <a:ea typeface="微软雅黑" panose="020B0503020204020204" pitchFamily="34" charset="-122"/>
              <a:cs typeface="微软雅黑" panose="020B0503020204020204" pitchFamily="34" charset="-122"/>
            </a:endParaRPr>
          </a:p>
          <a:p>
            <a:pPr algn="l">
              <a:lnSpc>
                <a:spcPct val="150000"/>
              </a:lnSpc>
            </a:pPr>
            <a:r>
              <a:rPr sz="2800" dirty="0">
                <a:latin typeface="微软雅黑" panose="020B0503020204020204" pitchFamily="34" charset="-122"/>
                <a:ea typeface="微软雅黑" panose="020B0503020204020204" pitchFamily="34" charset="-122"/>
                <a:cs typeface="微软雅黑" panose="020B0503020204020204" pitchFamily="34" charset="-122"/>
              </a:rPr>
              <a:t>B:超额剩余价值</a:t>
            </a:r>
            <a:endParaRPr sz="2800" dirty="0">
              <a:latin typeface="微软雅黑" panose="020B0503020204020204" pitchFamily="34" charset="-122"/>
              <a:ea typeface="微软雅黑" panose="020B0503020204020204" pitchFamily="34" charset="-122"/>
              <a:cs typeface="微软雅黑" panose="020B0503020204020204" pitchFamily="34" charset="-122"/>
            </a:endParaRPr>
          </a:p>
          <a:p>
            <a:pPr algn="l">
              <a:lnSpc>
                <a:spcPct val="150000"/>
              </a:lnSpc>
            </a:pPr>
            <a:r>
              <a:rPr sz="2800" dirty="0">
                <a:latin typeface="微软雅黑" panose="020B0503020204020204" pitchFamily="34" charset="-122"/>
                <a:ea typeface="微软雅黑" panose="020B0503020204020204" pitchFamily="34" charset="-122"/>
                <a:cs typeface="微软雅黑" panose="020B0503020204020204" pitchFamily="34" charset="-122"/>
              </a:rPr>
              <a:t>C:相对剩余价值</a:t>
            </a:r>
            <a:endParaRPr sz="2800" dirty="0">
              <a:latin typeface="微软雅黑" panose="020B0503020204020204" pitchFamily="34" charset="-122"/>
              <a:ea typeface="微软雅黑" panose="020B0503020204020204" pitchFamily="34" charset="-122"/>
              <a:cs typeface="微软雅黑" panose="020B0503020204020204" pitchFamily="34" charset="-122"/>
            </a:endParaRPr>
          </a:p>
          <a:p>
            <a:pPr algn="l">
              <a:lnSpc>
                <a:spcPct val="150000"/>
              </a:lnSpc>
            </a:pPr>
            <a:r>
              <a:rPr sz="2800" dirty="0">
                <a:latin typeface="微软雅黑" panose="020B0503020204020204" pitchFamily="34" charset="-122"/>
                <a:ea typeface="微软雅黑" panose="020B0503020204020204" pitchFamily="34" charset="-122"/>
                <a:cs typeface="微软雅黑" panose="020B0503020204020204" pitchFamily="34" charset="-122"/>
              </a:rPr>
              <a:t>D:超额利润</a:t>
            </a:r>
            <a:endParaRPr sz="2800" dirty="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ransition spd="med"/>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559496" y="1700808"/>
            <a:ext cx="8712968" cy="3322955"/>
          </a:xfrm>
          <a:prstGeom prst="rect">
            <a:avLst/>
          </a:prstGeom>
        </p:spPr>
        <p:txBody>
          <a:bodyPr wrap="square">
            <a:spAutoFit/>
          </a:bodyPr>
          <a:lstStyle/>
          <a:p>
            <a:pPr algn="l">
              <a:lnSpc>
                <a:spcPct val="150000"/>
              </a:lnSpc>
            </a:pPr>
            <a:r>
              <a:rPr lang="en-US" sz="2800" dirty="0">
                <a:latin typeface="微软雅黑" panose="020B0503020204020204" pitchFamily="34" charset="-122"/>
                <a:ea typeface="微软雅黑" panose="020B0503020204020204" pitchFamily="34" charset="-122"/>
                <a:cs typeface="微软雅黑" panose="020B0503020204020204" pitchFamily="34" charset="-122"/>
              </a:rPr>
              <a:t>##</a:t>
            </a:r>
            <a:r>
              <a:rPr sz="2800" dirty="0">
                <a:latin typeface="微软雅黑" panose="020B0503020204020204" pitchFamily="34" charset="-122"/>
                <a:ea typeface="微软雅黑" panose="020B0503020204020204" pitchFamily="34" charset="-122"/>
                <a:cs typeface="微软雅黑" panose="020B0503020204020204" pitchFamily="34" charset="-122"/>
              </a:rPr>
              <a:t> 由于提高劳动强度而生产的剩余价值属于（）</a:t>
            </a:r>
            <a:endParaRPr sz="2800" dirty="0">
              <a:latin typeface="微软雅黑" panose="020B0503020204020204" pitchFamily="34" charset="-122"/>
              <a:ea typeface="微软雅黑" panose="020B0503020204020204" pitchFamily="34" charset="-122"/>
              <a:cs typeface="微软雅黑" panose="020B0503020204020204" pitchFamily="34" charset="-122"/>
            </a:endParaRPr>
          </a:p>
          <a:p>
            <a:pPr algn="l">
              <a:lnSpc>
                <a:spcPct val="150000"/>
              </a:lnSpc>
            </a:pPr>
            <a:r>
              <a:rPr sz="28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A:绝对剩余价值</a:t>
            </a:r>
            <a:endParaRPr sz="2800" dirty="0">
              <a:latin typeface="微软雅黑" panose="020B0503020204020204" pitchFamily="34" charset="-122"/>
              <a:ea typeface="微软雅黑" panose="020B0503020204020204" pitchFamily="34" charset="-122"/>
              <a:cs typeface="微软雅黑" panose="020B0503020204020204" pitchFamily="34" charset="-122"/>
            </a:endParaRPr>
          </a:p>
          <a:p>
            <a:pPr algn="l">
              <a:lnSpc>
                <a:spcPct val="150000"/>
              </a:lnSpc>
            </a:pPr>
            <a:r>
              <a:rPr sz="2800" dirty="0">
                <a:latin typeface="微软雅黑" panose="020B0503020204020204" pitchFamily="34" charset="-122"/>
                <a:ea typeface="微软雅黑" panose="020B0503020204020204" pitchFamily="34" charset="-122"/>
                <a:cs typeface="微软雅黑" panose="020B0503020204020204" pitchFamily="34" charset="-122"/>
              </a:rPr>
              <a:t>B:超额剩余价值</a:t>
            </a:r>
            <a:endParaRPr sz="2800" dirty="0">
              <a:latin typeface="微软雅黑" panose="020B0503020204020204" pitchFamily="34" charset="-122"/>
              <a:ea typeface="微软雅黑" panose="020B0503020204020204" pitchFamily="34" charset="-122"/>
              <a:cs typeface="微软雅黑" panose="020B0503020204020204" pitchFamily="34" charset="-122"/>
            </a:endParaRPr>
          </a:p>
          <a:p>
            <a:pPr algn="l">
              <a:lnSpc>
                <a:spcPct val="150000"/>
              </a:lnSpc>
            </a:pPr>
            <a:r>
              <a:rPr sz="2800" dirty="0">
                <a:latin typeface="微软雅黑" panose="020B0503020204020204" pitchFamily="34" charset="-122"/>
                <a:ea typeface="微软雅黑" panose="020B0503020204020204" pitchFamily="34" charset="-122"/>
                <a:cs typeface="微软雅黑" panose="020B0503020204020204" pitchFamily="34" charset="-122"/>
              </a:rPr>
              <a:t>C:相对剩余价值</a:t>
            </a:r>
            <a:endParaRPr sz="2800" dirty="0">
              <a:latin typeface="微软雅黑" panose="020B0503020204020204" pitchFamily="34" charset="-122"/>
              <a:ea typeface="微软雅黑" panose="020B0503020204020204" pitchFamily="34" charset="-122"/>
              <a:cs typeface="微软雅黑" panose="020B0503020204020204" pitchFamily="34" charset="-122"/>
            </a:endParaRPr>
          </a:p>
          <a:p>
            <a:pPr algn="l">
              <a:lnSpc>
                <a:spcPct val="150000"/>
              </a:lnSpc>
            </a:pPr>
            <a:r>
              <a:rPr sz="2800" dirty="0">
                <a:latin typeface="微软雅黑" panose="020B0503020204020204" pitchFamily="34" charset="-122"/>
                <a:ea typeface="微软雅黑" panose="020B0503020204020204" pitchFamily="34" charset="-122"/>
                <a:cs typeface="微软雅黑" panose="020B0503020204020204" pitchFamily="34" charset="-122"/>
              </a:rPr>
              <a:t>D:超额利润</a:t>
            </a:r>
            <a:endParaRPr sz="2800" dirty="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ransition spd="med"/>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559496" y="1700808"/>
            <a:ext cx="8712968" cy="3969385"/>
          </a:xfrm>
          <a:prstGeom prst="rect">
            <a:avLst/>
          </a:prstGeom>
        </p:spPr>
        <p:txBody>
          <a:bodyPr wrap="square">
            <a:spAutoFit/>
          </a:bodyPr>
          <a:lstStyle/>
          <a:p>
            <a:pPr algn="l">
              <a:lnSpc>
                <a:spcPct val="150000"/>
              </a:lnSpc>
            </a:pPr>
            <a:r>
              <a:rPr lang="en-US" altLang="zh-CN" sz="2800"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在必要劳动时间不变的情况下，将工作日延长所生产出的剩余价值是（ ）</a:t>
            </a:r>
            <a:endParaRPr lang="zh-CN" altLang="en-US" sz="2800" dirty="0">
              <a:latin typeface="微软雅黑" panose="020B0503020204020204" pitchFamily="34" charset="-122"/>
              <a:ea typeface="微软雅黑" panose="020B0503020204020204" pitchFamily="34" charset="-122"/>
              <a:cs typeface="微软雅黑" panose="020B0503020204020204" pitchFamily="34" charset="-122"/>
            </a:endParaRPr>
          </a:p>
          <a:p>
            <a:pPr algn="l">
              <a:lnSpc>
                <a:spcPct val="150000"/>
              </a:lnSpc>
            </a:pPr>
            <a:r>
              <a:rPr lang="en-US" altLang="zh-CN" sz="2800" dirty="0">
                <a:latin typeface="微软雅黑" panose="020B0503020204020204" pitchFamily="34" charset="-122"/>
                <a:ea typeface="微软雅黑" panose="020B0503020204020204" pitchFamily="34" charset="-122"/>
                <a:cs typeface="微软雅黑" panose="020B0503020204020204" pitchFamily="34" charset="-122"/>
              </a:rPr>
              <a:t>A:</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绝对剩余价值</a:t>
            </a:r>
            <a:endParaRPr lang="zh-CN" altLang="en-US" sz="2800" dirty="0">
              <a:latin typeface="微软雅黑" panose="020B0503020204020204" pitchFamily="34" charset="-122"/>
              <a:ea typeface="微软雅黑" panose="020B0503020204020204" pitchFamily="34" charset="-122"/>
              <a:cs typeface="微软雅黑" panose="020B0503020204020204" pitchFamily="34" charset="-122"/>
            </a:endParaRPr>
          </a:p>
          <a:p>
            <a:pPr algn="l">
              <a:lnSpc>
                <a:spcPct val="150000"/>
              </a:lnSpc>
            </a:pPr>
            <a:r>
              <a:rPr lang="en-US" altLang="zh-CN" sz="2800" dirty="0">
                <a:latin typeface="微软雅黑" panose="020B0503020204020204" pitchFamily="34" charset="-122"/>
                <a:ea typeface="微软雅黑" panose="020B0503020204020204" pitchFamily="34" charset="-122"/>
                <a:cs typeface="微软雅黑" panose="020B0503020204020204" pitchFamily="34" charset="-122"/>
              </a:rPr>
              <a:t>B:</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相对剩余价值</a:t>
            </a:r>
            <a:endParaRPr lang="zh-CN" altLang="en-US" sz="2800" dirty="0">
              <a:latin typeface="微软雅黑" panose="020B0503020204020204" pitchFamily="34" charset="-122"/>
              <a:ea typeface="微软雅黑" panose="020B0503020204020204" pitchFamily="34" charset="-122"/>
              <a:cs typeface="微软雅黑" panose="020B0503020204020204" pitchFamily="34" charset="-122"/>
            </a:endParaRPr>
          </a:p>
          <a:p>
            <a:pPr algn="l">
              <a:lnSpc>
                <a:spcPct val="150000"/>
              </a:lnSpc>
            </a:pPr>
            <a:r>
              <a:rPr lang="en-US" altLang="zh-CN" sz="2800" dirty="0">
                <a:latin typeface="微软雅黑" panose="020B0503020204020204" pitchFamily="34" charset="-122"/>
                <a:ea typeface="微软雅黑" panose="020B0503020204020204" pitchFamily="34" charset="-122"/>
                <a:cs typeface="微软雅黑" panose="020B0503020204020204" pitchFamily="34" charset="-122"/>
              </a:rPr>
              <a:t>C:</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超额剩余价值</a:t>
            </a:r>
            <a:endParaRPr lang="zh-CN" altLang="en-US" sz="2800" dirty="0">
              <a:latin typeface="微软雅黑" panose="020B0503020204020204" pitchFamily="34" charset="-122"/>
              <a:ea typeface="微软雅黑" panose="020B0503020204020204" pitchFamily="34" charset="-122"/>
              <a:cs typeface="微软雅黑" panose="020B0503020204020204" pitchFamily="34" charset="-122"/>
            </a:endParaRPr>
          </a:p>
          <a:p>
            <a:pPr algn="l">
              <a:lnSpc>
                <a:spcPct val="150000"/>
              </a:lnSpc>
            </a:pPr>
            <a:r>
              <a:rPr lang="en-US" altLang="zh-CN" sz="2800" dirty="0">
                <a:latin typeface="微软雅黑" panose="020B0503020204020204" pitchFamily="34" charset="-122"/>
                <a:ea typeface="微软雅黑" panose="020B0503020204020204" pitchFamily="34" charset="-122"/>
                <a:cs typeface="微软雅黑" panose="020B0503020204020204" pitchFamily="34" charset="-122"/>
              </a:rPr>
              <a:t>D:</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平均剩余价值</a:t>
            </a:r>
            <a:endParaRPr lang="zh-CN" altLang="en-US" sz="2800" dirty="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ransition spd="med"/>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559496" y="1700808"/>
            <a:ext cx="8712968" cy="3969385"/>
          </a:xfrm>
          <a:prstGeom prst="rect">
            <a:avLst/>
          </a:prstGeom>
        </p:spPr>
        <p:txBody>
          <a:bodyPr wrap="square">
            <a:spAutoFit/>
          </a:bodyPr>
          <a:lstStyle/>
          <a:p>
            <a:pPr algn="l">
              <a:lnSpc>
                <a:spcPct val="150000"/>
              </a:lnSpc>
            </a:pPr>
            <a:r>
              <a:rPr lang="en-US" altLang="zh-CN" sz="2800"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在必要劳动时间不变的情况下，将工作日延长所生产出的剩余价值是（</a:t>
            </a:r>
            <a:r>
              <a:rPr lang="en-US" altLang="zh-CN" sz="28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A</a:t>
            </a:r>
            <a:r>
              <a:rPr lang="zh-CN" altLang="en-US" sz="28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2800" dirty="0">
              <a:latin typeface="微软雅黑" panose="020B0503020204020204" pitchFamily="34" charset="-122"/>
              <a:ea typeface="微软雅黑" panose="020B0503020204020204" pitchFamily="34" charset="-122"/>
              <a:cs typeface="微软雅黑" panose="020B0503020204020204" pitchFamily="34" charset="-122"/>
            </a:endParaRPr>
          </a:p>
          <a:p>
            <a:pPr algn="l">
              <a:lnSpc>
                <a:spcPct val="150000"/>
              </a:lnSpc>
            </a:pPr>
            <a:r>
              <a:rPr lang="en-US" altLang="zh-CN" sz="2800" dirty="0">
                <a:latin typeface="微软雅黑" panose="020B0503020204020204" pitchFamily="34" charset="-122"/>
                <a:ea typeface="微软雅黑" panose="020B0503020204020204" pitchFamily="34" charset="-122"/>
                <a:cs typeface="微软雅黑" panose="020B0503020204020204" pitchFamily="34" charset="-122"/>
              </a:rPr>
              <a:t>A:</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绝对剩余价值</a:t>
            </a:r>
            <a:endParaRPr lang="zh-CN" altLang="en-US" sz="2800" dirty="0">
              <a:latin typeface="微软雅黑" panose="020B0503020204020204" pitchFamily="34" charset="-122"/>
              <a:ea typeface="微软雅黑" panose="020B0503020204020204" pitchFamily="34" charset="-122"/>
              <a:cs typeface="微软雅黑" panose="020B0503020204020204" pitchFamily="34" charset="-122"/>
            </a:endParaRPr>
          </a:p>
          <a:p>
            <a:pPr algn="l">
              <a:lnSpc>
                <a:spcPct val="150000"/>
              </a:lnSpc>
            </a:pPr>
            <a:r>
              <a:rPr lang="en-US" altLang="zh-CN" sz="2800" dirty="0">
                <a:latin typeface="微软雅黑" panose="020B0503020204020204" pitchFamily="34" charset="-122"/>
                <a:ea typeface="微软雅黑" panose="020B0503020204020204" pitchFamily="34" charset="-122"/>
                <a:cs typeface="微软雅黑" panose="020B0503020204020204" pitchFamily="34" charset="-122"/>
              </a:rPr>
              <a:t>B:</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相对剩余价值</a:t>
            </a:r>
            <a:endParaRPr lang="zh-CN" altLang="en-US" sz="2800" dirty="0">
              <a:latin typeface="微软雅黑" panose="020B0503020204020204" pitchFamily="34" charset="-122"/>
              <a:ea typeface="微软雅黑" panose="020B0503020204020204" pitchFamily="34" charset="-122"/>
              <a:cs typeface="微软雅黑" panose="020B0503020204020204" pitchFamily="34" charset="-122"/>
            </a:endParaRPr>
          </a:p>
          <a:p>
            <a:pPr algn="l">
              <a:lnSpc>
                <a:spcPct val="150000"/>
              </a:lnSpc>
            </a:pPr>
            <a:r>
              <a:rPr lang="en-US" altLang="zh-CN" sz="2800" dirty="0">
                <a:latin typeface="微软雅黑" panose="020B0503020204020204" pitchFamily="34" charset="-122"/>
                <a:ea typeface="微软雅黑" panose="020B0503020204020204" pitchFamily="34" charset="-122"/>
                <a:cs typeface="微软雅黑" panose="020B0503020204020204" pitchFamily="34" charset="-122"/>
              </a:rPr>
              <a:t>C:</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超额剩余价值</a:t>
            </a:r>
            <a:endParaRPr lang="zh-CN" altLang="en-US" sz="2800" dirty="0">
              <a:latin typeface="微软雅黑" panose="020B0503020204020204" pitchFamily="34" charset="-122"/>
              <a:ea typeface="微软雅黑" panose="020B0503020204020204" pitchFamily="34" charset="-122"/>
              <a:cs typeface="微软雅黑" panose="020B0503020204020204" pitchFamily="34" charset="-122"/>
            </a:endParaRPr>
          </a:p>
          <a:p>
            <a:pPr algn="l">
              <a:lnSpc>
                <a:spcPct val="150000"/>
              </a:lnSpc>
            </a:pPr>
            <a:r>
              <a:rPr lang="en-US" altLang="zh-CN" sz="2800" dirty="0">
                <a:latin typeface="微软雅黑" panose="020B0503020204020204" pitchFamily="34" charset="-122"/>
                <a:ea typeface="微软雅黑" panose="020B0503020204020204" pitchFamily="34" charset="-122"/>
                <a:cs typeface="微软雅黑" panose="020B0503020204020204" pitchFamily="34" charset="-122"/>
              </a:rPr>
              <a:t>D:</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平均剩余价值</a:t>
            </a:r>
            <a:endParaRPr lang="zh-CN" altLang="en-US" sz="2800" dirty="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ransition spd="med"/>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559496" y="1700808"/>
            <a:ext cx="8712968" cy="3322955"/>
          </a:xfrm>
          <a:prstGeom prst="rect">
            <a:avLst/>
          </a:prstGeom>
        </p:spPr>
        <p:txBody>
          <a:bodyPr wrap="square">
            <a:spAutoFit/>
          </a:bodyPr>
          <a:lstStyle/>
          <a:p>
            <a:pPr algn="l">
              <a:lnSpc>
                <a:spcPct val="150000"/>
              </a:lnSpc>
            </a:pPr>
            <a:r>
              <a:rPr lang="en-US" altLang="zh-CN" sz="2800"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资本家提高劳动生产率的直接目的是（ ）</a:t>
            </a:r>
            <a:endParaRPr lang="zh-CN" altLang="en-US" sz="2800" dirty="0">
              <a:latin typeface="微软雅黑" panose="020B0503020204020204" pitchFamily="34" charset="-122"/>
              <a:ea typeface="微软雅黑" panose="020B0503020204020204" pitchFamily="34" charset="-122"/>
              <a:cs typeface="微软雅黑" panose="020B0503020204020204" pitchFamily="34" charset="-122"/>
            </a:endParaRPr>
          </a:p>
          <a:p>
            <a:pPr algn="l">
              <a:lnSpc>
                <a:spcPct val="150000"/>
              </a:lnSpc>
            </a:pPr>
            <a:r>
              <a:rPr lang="en-US" altLang="zh-CN" sz="2800" dirty="0">
                <a:latin typeface="微软雅黑" panose="020B0503020204020204" pitchFamily="34" charset="-122"/>
                <a:ea typeface="微软雅黑" panose="020B0503020204020204" pitchFamily="34" charset="-122"/>
                <a:cs typeface="微软雅黑" panose="020B0503020204020204" pitchFamily="34" charset="-122"/>
              </a:rPr>
              <a:t>A.</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生产绝对剩余价值</a:t>
            </a:r>
            <a:endParaRPr lang="zh-CN" altLang="en-US" sz="2800" dirty="0">
              <a:latin typeface="微软雅黑" panose="020B0503020204020204" pitchFamily="34" charset="-122"/>
              <a:ea typeface="微软雅黑" panose="020B0503020204020204" pitchFamily="34" charset="-122"/>
              <a:cs typeface="微软雅黑" panose="020B0503020204020204" pitchFamily="34" charset="-122"/>
            </a:endParaRPr>
          </a:p>
          <a:p>
            <a:pPr algn="l">
              <a:lnSpc>
                <a:spcPct val="150000"/>
              </a:lnSpc>
            </a:pPr>
            <a:r>
              <a:rPr lang="en-US" altLang="zh-CN" sz="2800" dirty="0">
                <a:latin typeface="微软雅黑" panose="020B0503020204020204" pitchFamily="34" charset="-122"/>
                <a:ea typeface="微软雅黑" panose="020B0503020204020204" pitchFamily="34" charset="-122"/>
                <a:cs typeface="微软雅黑" panose="020B0503020204020204" pitchFamily="34" charset="-122"/>
              </a:rPr>
              <a:t>B.</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获取超额剩余价值</a:t>
            </a:r>
            <a:endParaRPr lang="zh-CN" altLang="en-US" sz="2800" dirty="0">
              <a:latin typeface="微软雅黑" panose="020B0503020204020204" pitchFamily="34" charset="-122"/>
              <a:ea typeface="微软雅黑" panose="020B0503020204020204" pitchFamily="34" charset="-122"/>
              <a:cs typeface="微软雅黑" panose="020B0503020204020204" pitchFamily="34" charset="-122"/>
            </a:endParaRPr>
          </a:p>
          <a:p>
            <a:pPr algn="l">
              <a:lnSpc>
                <a:spcPct val="150000"/>
              </a:lnSpc>
            </a:pPr>
            <a:r>
              <a:rPr lang="en-US" altLang="zh-CN" sz="2800" dirty="0">
                <a:latin typeface="微软雅黑" panose="020B0503020204020204" pitchFamily="34" charset="-122"/>
                <a:ea typeface="微软雅黑" panose="020B0503020204020204" pitchFamily="34" charset="-122"/>
                <a:cs typeface="微软雅黑" panose="020B0503020204020204" pitchFamily="34" charset="-122"/>
              </a:rPr>
              <a:t>C.</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生产相对剩余价值</a:t>
            </a:r>
            <a:endParaRPr lang="zh-CN" altLang="en-US" sz="2800" dirty="0">
              <a:latin typeface="微软雅黑" panose="020B0503020204020204" pitchFamily="34" charset="-122"/>
              <a:ea typeface="微软雅黑" panose="020B0503020204020204" pitchFamily="34" charset="-122"/>
              <a:cs typeface="微软雅黑" panose="020B0503020204020204" pitchFamily="34" charset="-122"/>
            </a:endParaRPr>
          </a:p>
          <a:p>
            <a:pPr algn="l">
              <a:lnSpc>
                <a:spcPct val="150000"/>
              </a:lnSpc>
            </a:pPr>
            <a:r>
              <a:rPr lang="en-US" altLang="zh-CN" sz="2800" dirty="0">
                <a:latin typeface="微软雅黑" panose="020B0503020204020204" pitchFamily="34" charset="-122"/>
                <a:ea typeface="微软雅黑" panose="020B0503020204020204" pitchFamily="34" charset="-122"/>
                <a:cs typeface="微软雅黑" panose="020B0503020204020204" pitchFamily="34" charset="-122"/>
              </a:rPr>
              <a:t>D.</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降低劳动力价值</a:t>
            </a:r>
            <a:endParaRPr lang="zh-CN" altLang="en-US" sz="2800" dirty="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ransition spd="med"/>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559496" y="1700808"/>
            <a:ext cx="8712968" cy="3322955"/>
          </a:xfrm>
          <a:prstGeom prst="rect">
            <a:avLst/>
          </a:prstGeom>
        </p:spPr>
        <p:txBody>
          <a:bodyPr wrap="square">
            <a:spAutoFit/>
          </a:bodyPr>
          <a:lstStyle/>
          <a:p>
            <a:pPr algn="l">
              <a:lnSpc>
                <a:spcPct val="150000"/>
              </a:lnSpc>
            </a:pPr>
            <a:r>
              <a:rPr lang="en-US" altLang="zh-CN" sz="2800"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资本家提高劳动生产率的直接目的是（</a:t>
            </a:r>
            <a:r>
              <a:rPr lang="en-US" altLang="zh-CN" sz="28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B</a:t>
            </a:r>
            <a:r>
              <a:rPr lang="zh-CN" altLang="en-US" sz="28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2800" dirty="0">
              <a:latin typeface="微软雅黑" panose="020B0503020204020204" pitchFamily="34" charset="-122"/>
              <a:ea typeface="微软雅黑" panose="020B0503020204020204" pitchFamily="34" charset="-122"/>
              <a:cs typeface="微软雅黑" panose="020B0503020204020204" pitchFamily="34" charset="-122"/>
            </a:endParaRPr>
          </a:p>
          <a:p>
            <a:pPr algn="l">
              <a:lnSpc>
                <a:spcPct val="150000"/>
              </a:lnSpc>
            </a:pPr>
            <a:r>
              <a:rPr lang="en-US" altLang="zh-CN" sz="2800" dirty="0">
                <a:latin typeface="微软雅黑" panose="020B0503020204020204" pitchFamily="34" charset="-122"/>
                <a:ea typeface="微软雅黑" panose="020B0503020204020204" pitchFamily="34" charset="-122"/>
                <a:cs typeface="微软雅黑" panose="020B0503020204020204" pitchFamily="34" charset="-122"/>
              </a:rPr>
              <a:t>A:</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生产绝对剩余价值</a:t>
            </a:r>
            <a:endParaRPr lang="zh-CN" altLang="en-US" sz="2800" dirty="0">
              <a:latin typeface="微软雅黑" panose="020B0503020204020204" pitchFamily="34" charset="-122"/>
              <a:ea typeface="微软雅黑" panose="020B0503020204020204" pitchFamily="34" charset="-122"/>
              <a:cs typeface="微软雅黑" panose="020B0503020204020204" pitchFamily="34" charset="-122"/>
            </a:endParaRPr>
          </a:p>
          <a:p>
            <a:pPr algn="l">
              <a:lnSpc>
                <a:spcPct val="150000"/>
              </a:lnSpc>
            </a:pPr>
            <a:r>
              <a:rPr lang="en-US" altLang="zh-CN" sz="28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B:</a:t>
            </a:r>
            <a:r>
              <a:rPr lang="zh-CN" altLang="en-US" sz="28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获取超额剩余价值</a:t>
            </a:r>
            <a:endParaRPr lang="zh-CN" altLang="en-US" sz="2800" dirty="0">
              <a:latin typeface="微软雅黑" panose="020B0503020204020204" pitchFamily="34" charset="-122"/>
              <a:ea typeface="微软雅黑" panose="020B0503020204020204" pitchFamily="34" charset="-122"/>
              <a:cs typeface="微软雅黑" panose="020B0503020204020204" pitchFamily="34" charset="-122"/>
            </a:endParaRPr>
          </a:p>
          <a:p>
            <a:pPr algn="l">
              <a:lnSpc>
                <a:spcPct val="150000"/>
              </a:lnSpc>
            </a:pPr>
            <a:r>
              <a:rPr lang="en-US" altLang="zh-CN" sz="2800" dirty="0">
                <a:latin typeface="微软雅黑" panose="020B0503020204020204" pitchFamily="34" charset="-122"/>
                <a:ea typeface="微软雅黑" panose="020B0503020204020204" pitchFamily="34" charset="-122"/>
                <a:cs typeface="微软雅黑" panose="020B0503020204020204" pitchFamily="34" charset="-122"/>
              </a:rPr>
              <a:t>C:</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生产相对剩余价值</a:t>
            </a:r>
            <a:endParaRPr lang="zh-CN" altLang="en-US" sz="2800" dirty="0">
              <a:latin typeface="微软雅黑" panose="020B0503020204020204" pitchFamily="34" charset="-122"/>
              <a:ea typeface="微软雅黑" panose="020B0503020204020204" pitchFamily="34" charset="-122"/>
              <a:cs typeface="微软雅黑" panose="020B0503020204020204" pitchFamily="34" charset="-122"/>
            </a:endParaRPr>
          </a:p>
          <a:p>
            <a:pPr algn="l">
              <a:lnSpc>
                <a:spcPct val="150000"/>
              </a:lnSpc>
            </a:pPr>
            <a:r>
              <a:rPr lang="en-US" altLang="zh-CN" sz="2800" dirty="0">
                <a:latin typeface="微软雅黑" panose="020B0503020204020204" pitchFamily="34" charset="-122"/>
                <a:ea typeface="微软雅黑" panose="020B0503020204020204" pitchFamily="34" charset="-122"/>
                <a:cs typeface="微软雅黑" panose="020B0503020204020204" pitchFamily="34" charset="-122"/>
              </a:rPr>
              <a:t>D:</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降低劳动力价值</a:t>
            </a:r>
            <a:endParaRPr lang="zh-CN" altLang="en-US" sz="2800" dirty="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ransition spd="med"/>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559496" y="1700808"/>
            <a:ext cx="8712968" cy="3969385"/>
          </a:xfrm>
          <a:prstGeom prst="rect">
            <a:avLst/>
          </a:prstGeom>
        </p:spPr>
        <p:txBody>
          <a:bodyPr wrap="square">
            <a:spAutoFit/>
          </a:bodyPr>
          <a:lstStyle/>
          <a:p>
            <a:pPr algn="l">
              <a:lnSpc>
                <a:spcPct val="150000"/>
              </a:lnSpc>
            </a:pPr>
            <a:r>
              <a:rPr lang="en-US" sz="2800" dirty="0">
                <a:latin typeface="微软雅黑" panose="020B0503020204020204" pitchFamily="34" charset="-122"/>
                <a:ea typeface="微软雅黑" panose="020B0503020204020204" pitchFamily="34" charset="-122"/>
                <a:cs typeface="微软雅黑" panose="020B0503020204020204" pitchFamily="34" charset="-122"/>
              </a:rPr>
              <a:t>##</a:t>
            </a:r>
            <a:r>
              <a:rPr sz="2800" dirty="0">
                <a:latin typeface="微软雅黑" panose="020B0503020204020204" pitchFamily="34" charset="-122"/>
                <a:ea typeface="微软雅黑" panose="020B0503020204020204" pitchFamily="34" charset="-122"/>
                <a:cs typeface="微软雅黑" panose="020B0503020204020204" pitchFamily="34" charset="-122"/>
              </a:rPr>
              <a:t>在必要劳动时间和劳动生产率不变的条件下增加剩余价值生产的方法是（）</a:t>
            </a:r>
            <a:endParaRPr sz="2800" dirty="0">
              <a:latin typeface="微软雅黑" panose="020B0503020204020204" pitchFamily="34" charset="-122"/>
              <a:ea typeface="微软雅黑" panose="020B0503020204020204" pitchFamily="34" charset="-122"/>
              <a:cs typeface="微软雅黑" panose="020B0503020204020204" pitchFamily="34" charset="-122"/>
            </a:endParaRPr>
          </a:p>
          <a:p>
            <a:pPr algn="l">
              <a:lnSpc>
                <a:spcPct val="150000"/>
              </a:lnSpc>
            </a:pPr>
            <a:r>
              <a:rPr sz="2800" dirty="0">
                <a:latin typeface="微软雅黑" panose="020B0503020204020204" pitchFamily="34" charset="-122"/>
                <a:ea typeface="微软雅黑" panose="020B0503020204020204" pitchFamily="34" charset="-122"/>
                <a:cs typeface="微软雅黑" panose="020B0503020204020204" pitchFamily="34" charset="-122"/>
              </a:rPr>
              <a:t>A:绝对剩余价值生产</a:t>
            </a:r>
            <a:endParaRPr sz="2800" dirty="0">
              <a:latin typeface="微软雅黑" panose="020B0503020204020204" pitchFamily="34" charset="-122"/>
              <a:ea typeface="微软雅黑" panose="020B0503020204020204" pitchFamily="34" charset="-122"/>
              <a:cs typeface="微软雅黑" panose="020B0503020204020204" pitchFamily="34" charset="-122"/>
            </a:endParaRPr>
          </a:p>
          <a:p>
            <a:pPr algn="l">
              <a:lnSpc>
                <a:spcPct val="150000"/>
              </a:lnSpc>
            </a:pPr>
            <a:r>
              <a:rPr sz="2800" dirty="0">
                <a:latin typeface="微软雅黑" panose="020B0503020204020204" pitchFamily="34" charset="-122"/>
                <a:ea typeface="微软雅黑" panose="020B0503020204020204" pitchFamily="34" charset="-122"/>
                <a:cs typeface="微软雅黑" panose="020B0503020204020204" pitchFamily="34" charset="-122"/>
              </a:rPr>
              <a:t>B:相对剩余价值生产</a:t>
            </a:r>
            <a:endParaRPr sz="2800" dirty="0">
              <a:latin typeface="微软雅黑" panose="020B0503020204020204" pitchFamily="34" charset="-122"/>
              <a:ea typeface="微软雅黑" panose="020B0503020204020204" pitchFamily="34" charset="-122"/>
              <a:cs typeface="微软雅黑" panose="020B0503020204020204" pitchFamily="34" charset="-122"/>
            </a:endParaRPr>
          </a:p>
          <a:p>
            <a:pPr algn="l">
              <a:lnSpc>
                <a:spcPct val="150000"/>
              </a:lnSpc>
            </a:pPr>
            <a:r>
              <a:rPr sz="2800" dirty="0">
                <a:latin typeface="微软雅黑" panose="020B0503020204020204" pitchFamily="34" charset="-122"/>
                <a:ea typeface="微软雅黑" panose="020B0503020204020204" pitchFamily="34" charset="-122"/>
                <a:cs typeface="微软雅黑" panose="020B0503020204020204" pitchFamily="34" charset="-122"/>
              </a:rPr>
              <a:t>C:超额剩余价值生产</a:t>
            </a:r>
            <a:endParaRPr sz="2800" dirty="0">
              <a:latin typeface="微软雅黑" panose="020B0503020204020204" pitchFamily="34" charset="-122"/>
              <a:ea typeface="微软雅黑" panose="020B0503020204020204" pitchFamily="34" charset="-122"/>
              <a:cs typeface="微软雅黑" panose="020B0503020204020204" pitchFamily="34" charset="-122"/>
            </a:endParaRPr>
          </a:p>
          <a:p>
            <a:pPr algn="l">
              <a:lnSpc>
                <a:spcPct val="150000"/>
              </a:lnSpc>
            </a:pPr>
            <a:r>
              <a:rPr sz="2800" dirty="0">
                <a:latin typeface="微软雅黑" panose="020B0503020204020204" pitchFamily="34" charset="-122"/>
                <a:ea typeface="微软雅黑" panose="020B0503020204020204" pitchFamily="34" charset="-122"/>
                <a:cs typeface="微软雅黑" panose="020B0503020204020204" pitchFamily="34" charset="-122"/>
              </a:rPr>
              <a:t>D:平均剩余价值生产</a:t>
            </a:r>
            <a:endParaRPr sz="2800" dirty="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ransition spd="med"/>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83432" y="1554016"/>
            <a:ext cx="8928992" cy="938714"/>
          </a:xfrm>
          <a:prstGeom prst="rect">
            <a:avLst/>
          </a:prstGeom>
          <a:noFill/>
        </p:spPr>
        <p:txBody>
          <a:bodyPr wrap="square" lIns="91426" tIns="45718" rIns="91426" bIns="45718" rtlCol="0">
            <a:spAutoFit/>
          </a:bodyPr>
          <a:lstStyle/>
          <a:p>
            <a:r>
              <a:rPr lang="zh-CN" altLang="en-US" sz="5500" dirty="0">
                <a:latin typeface="微软雅黑" panose="020B0503020204020204" pitchFamily="34" charset="-122"/>
                <a:ea typeface="微软雅黑" panose="020B0503020204020204" pitchFamily="34" charset="-122"/>
              </a:rPr>
              <a:t>钱</a:t>
            </a:r>
            <a:r>
              <a:rPr lang="en-US" altLang="zh-CN" sz="5500" dirty="0">
                <a:latin typeface="微软雅黑" panose="020B0503020204020204" pitchFamily="34" charset="-122"/>
                <a:ea typeface="微软雅黑" panose="020B0503020204020204" pitchFamily="34" charset="-122"/>
              </a:rPr>
              <a:t>=</a:t>
            </a:r>
            <a:r>
              <a:rPr lang="zh-CN" altLang="en-US" sz="5500" dirty="0">
                <a:latin typeface="微软雅黑" panose="020B0503020204020204" pitchFamily="34" charset="-122"/>
                <a:ea typeface="微软雅黑" panose="020B0503020204020204" pitchFamily="34" charset="-122"/>
              </a:rPr>
              <a:t>资本？</a:t>
            </a:r>
            <a:endParaRPr lang="zh-CN" altLang="en-US" sz="5500" dirty="0">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1"/>
          <a:stretch>
            <a:fillRect/>
          </a:stretch>
        </p:blipFill>
        <p:spPr>
          <a:xfrm>
            <a:off x="5879976" y="3358018"/>
            <a:ext cx="4939264" cy="2804903"/>
          </a:xfrm>
          <a:prstGeom prst="rect">
            <a:avLst/>
          </a:prstGeom>
        </p:spPr>
      </p:pic>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00391" y="3068961"/>
            <a:ext cx="3240360" cy="33830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5" name="图表 4"/>
          <p:cNvGraphicFramePr/>
          <p:nvPr/>
        </p:nvGraphicFramePr>
        <p:xfrm>
          <a:off x="7439472" y="-98498"/>
          <a:ext cx="4752528" cy="144451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标题 1"/>
          <p:cNvSpPr txBox="1"/>
          <p:nvPr/>
        </p:nvSpPr>
        <p:spPr>
          <a:xfrm>
            <a:off x="983432" y="332656"/>
            <a:ext cx="6264696" cy="645130"/>
          </a:xfrm>
          <a:prstGeom prst="rect">
            <a:avLst/>
          </a:prstGeom>
        </p:spPr>
        <p:txBody>
          <a:bodyPr/>
          <a:lstStyle>
            <a:lvl1pPr algn="l" defTabSz="913130" rtl="0" eaLnBrk="1" latinLnBrk="0" hangingPunct="1">
              <a:spcBef>
                <a:spcPct val="0"/>
              </a:spcBef>
              <a:buNone/>
              <a:defRPr lang="zh-CN" altLang="en-US" sz="1200" kern="1200" baseline="0" smtClean="0">
                <a:solidFill>
                  <a:schemeClr val="tx1"/>
                </a:solidFill>
                <a:latin typeface="+mj-lt"/>
                <a:ea typeface="+mj-ea"/>
                <a:cs typeface="+mj-cs"/>
              </a:defRPr>
            </a:lvl1pPr>
          </a:lstStyle>
          <a:p>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第二节  资本主义经济</a:t>
            </a:r>
            <a:r>
              <a:rPr lang="zh-CN" altLang="en-US" sz="2800">
                <a:latin typeface="微软雅黑" panose="020B0503020204020204" pitchFamily="34" charset="-122"/>
                <a:ea typeface="微软雅黑" panose="020B0503020204020204" pitchFamily="34" charset="-122"/>
                <a:cs typeface="微软雅黑" panose="020B0503020204020204" pitchFamily="34" charset="-122"/>
              </a:rPr>
              <a:t>制度的本质特征</a:t>
            </a:r>
            <a:endParaRPr lang="zh-CN" altLang="en-US" sz="2800" dirty="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559496" y="1700808"/>
            <a:ext cx="8712968" cy="3969385"/>
          </a:xfrm>
          <a:prstGeom prst="rect">
            <a:avLst/>
          </a:prstGeom>
        </p:spPr>
        <p:txBody>
          <a:bodyPr wrap="square">
            <a:spAutoFit/>
          </a:bodyPr>
          <a:lstStyle/>
          <a:p>
            <a:pPr algn="l">
              <a:lnSpc>
                <a:spcPct val="150000"/>
              </a:lnSpc>
            </a:pPr>
            <a:r>
              <a:rPr lang="en-US" sz="2800" dirty="0">
                <a:latin typeface="微软雅黑" panose="020B0503020204020204" pitchFamily="34" charset="-122"/>
                <a:ea typeface="微软雅黑" panose="020B0503020204020204" pitchFamily="34" charset="-122"/>
                <a:cs typeface="微软雅黑" panose="020B0503020204020204" pitchFamily="34" charset="-122"/>
              </a:rPr>
              <a:t>##</a:t>
            </a:r>
            <a:r>
              <a:rPr sz="2800" dirty="0">
                <a:latin typeface="微软雅黑" panose="020B0503020204020204" pitchFamily="34" charset="-122"/>
                <a:ea typeface="微软雅黑" panose="020B0503020204020204" pitchFamily="34" charset="-122"/>
                <a:cs typeface="微软雅黑" panose="020B0503020204020204" pitchFamily="34" charset="-122"/>
              </a:rPr>
              <a:t>在</a:t>
            </a:r>
            <a:r>
              <a:rPr sz="28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必要劳动时间和劳动生产率不变</a:t>
            </a:r>
            <a:r>
              <a:rPr sz="2800" dirty="0">
                <a:latin typeface="微软雅黑" panose="020B0503020204020204" pitchFamily="34" charset="-122"/>
                <a:ea typeface="微软雅黑" panose="020B0503020204020204" pitchFamily="34" charset="-122"/>
                <a:cs typeface="微软雅黑" panose="020B0503020204020204" pitchFamily="34" charset="-122"/>
              </a:rPr>
              <a:t>的条件下增加剩余价值生产的方法是（）</a:t>
            </a:r>
            <a:endParaRPr sz="2800" dirty="0">
              <a:latin typeface="微软雅黑" panose="020B0503020204020204" pitchFamily="34" charset="-122"/>
              <a:ea typeface="微软雅黑" panose="020B0503020204020204" pitchFamily="34" charset="-122"/>
              <a:cs typeface="微软雅黑" panose="020B0503020204020204" pitchFamily="34" charset="-122"/>
            </a:endParaRPr>
          </a:p>
          <a:p>
            <a:pPr algn="l">
              <a:lnSpc>
                <a:spcPct val="150000"/>
              </a:lnSpc>
            </a:pPr>
            <a:r>
              <a:rPr sz="28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A:绝对剩余价值生产</a:t>
            </a:r>
            <a:endParaRPr sz="28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endParaRPr>
          </a:p>
          <a:p>
            <a:pPr algn="l">
              <a:lnSpc>
                <a:spcPct val="150000"/>
              </a:lnSpc>
            </a:pPr>
            <a:r>
              <a:rPr sz="2800" dirty="0">
                <a:latin typeface="微软雅黑" panose="020B0503020204020204" pitchFamily="34" charset="-122"/>
                <a:ea typeface="微软雅黑" panose="020B0503020204020204" pitchFamily="34" charset="-122"/>
                <a:cs typeface="微软雅黑" panose="020B0503020204020204" pitchFamily="34" charset="-122"/>
              </a:rPr>
              <a:t>B:相对剩余价值生产</a:t>
            </a:r>
            <a:endParaRPr sz="2800" dirty="0">
              <a:latin typeface="微软雅黑" panose="020B0503020204020204" pitchFamily="34" charset="-122"/>
              <a:ea typeface="微软雅黑" panose="020B0503020204020204" pitchFamily="34" charset="-122"/>
              <a:cs typeface="微软雅黑" panose="020B0503020204020204" pitchFamily="34" charset="-122"/>
            </a:endParaRPr>
          </a:p>
          <a:p>
            <a:pPr algn="l">
              <a:lnSpc>
                <a:spcPct val="150000"/>
              </a:lnSpc>
            </a:pPr>
            <a:r>
              <a:rPr sz="2800" dirty="0">
                <a:latin typeface="微软雅黑" panose="020B0503020204020204" pitchFamily="34" charset="-122"/>
                <a:ea typeface="微软雅黑" panose="020B0503020204020204" pitchFamily="34" charset="-122"/>
                <a:cs typeface="微软雅黑" panose="020B0503020204020204" pitchFamily="34" charset="-122"/>
              </a:rPr>
              <a:t>C:超额剩余价值生产</a:t>
            </a:r>
            <a:endParaRPr sz="2800" dirty="0">
              <a:latin typeface="微软雅黑" panose="020B0503020204020204" pitchFamily="34" charset="-122"/>
              <a:ea typeface="微软雅黑" panose="020B0503020204020204" pitchFamily="34" charset="-122"/>
              <a:cs typeface="微软雅黑" panose="020B0503020204020204" pitchFamily="34" charset="-122"/>
            </a:endParaRPr>
          </a:p>
          <a:p>
            <a:pPr algn="l">
              <a:lnSpc>
                <a:spcPct val="150000"/>
              </a:lnSpc>
            </a:pPr>
            <a:r>
              <a:rPr sz="2800" dirty="0">
                <a:latin typeface="微软雅黑" panose="020B0503020204020204" pitchFamily="34" charset="-122"/>
                <a:ea typeface="微软雅黑" panose="020B0503020204020204" pitchFamily="34" charset="-122"/>
                <a:cs typeface="微软雅黑" panose="020B0503020204020204" pitchFamily="34" charset="-122"/>
              </a:rPr>
              <a:t>D:平均剩余价值生产</a:t>
            </a:r>
            <a:endParaRPr sz="2800" dirty="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ransition spd="med"/>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487488" y="1772817"/>
            <a:ext cx="9433048" cy="3322955"/>
          </a:xfrm>
          <a:prstGeom prst="rect">
            <a:avLst/>
          </a:prstGeom>
        </p:spPr>
        <p:txBody>
          <a:bodyPr wrap="square">
            <a:spAutoFit/>
          </a:bodyPr>
          <a:lstStyle/>
          <a:p>
            <a:pPr algn="l">
              <a:lnSpc>
                <a:spcPct val="150000"/>
              </a:lnSpc>
            </a:pPr>
            <a:r>
              <a:rPr lang="en-US" altLang="zh-CN" sz="2800"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相对剩余价值生产的条件是（）</a:t>
            </a:r>
            <a:endParaRPr lang="zh-CN" altLang="en-US" sz="2800" dirty="0">
              <a:latin typeface="微软雅黑" panose="020B0503020204020204" pitchFamily="34" charset="-122"/>
              <a:ea typeface="微软雅黑" panose="020B0503020204020204" pitchFamily="34" charset="-122"/>
              <a:cs typeface="微软雅黑" panose="020B0503020204020204" pitchFamily="34" charset="-122"/>
            </a:endParaRPr>
          </a:p>
          <a:p>
            <a:pPr algn="l">
              <a:lnSpc>
                <a:spcPct val="150000"/>
              </a:lnSpc>
            </a:pPr>
            <a:r>
              <a:rPr lang="en-US" altLang="zh-CN" sz="2800" dirty="0">
                <a:latin typeface="微软雅黑" panose="020B0503020204020204" pitchFamily="34" charset="-122"/>
                <a:ea typeface="微软雅黑" panose="020B0503020204020204" pitchFamily="34" charset="-122"/>
                <a:cs typeface="微软雅黑" panose="020B0503020204020204" pitchFamily="34" charset="-122"/>
              </a:rPr>
              <a:t>A:</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个别企业劳动生产率的提高</a:t>
            </a:r>
            <a:endParaRPr lang="zh-CN" altLang="en-US" sz="2800" dirty="0">
              <a:latin typeface="微软雅黑" panose="020B0503020204020204" pitchFamily="34" charset="-122"/>
              <a:ea typeface="微软雅黑" panose="020B0503020204020204" pitchFamily="34" charset="-122"/>
              <a:cs typeface="微软雅黑" panose="020B0503020204020204" pitchFamily="34" charset="-122"/>
            </a:endParaRPr>
          </a:p>
          <a:p>
            <a:pPr algn="l">
              <a:lnSpc>
                <a:spcPct val="150000"/>
              </a:lnSpc>
            </a:pPr>
            <a:r>
              <a:rPr lang="en-US" altLang="zh-CN" sz="2800" dirty="0">
                <a:latin typeface="微软雅黑" panose="020B0503020204020204" pitchFamily="34" charset="-122"/>
                <a:ea typeface="微软雅黑" panose="020B0503020204020204" pitchFamily="34" charset="-122"/>
                <a:cs typeface="微软雅黑" panose="020B0503020204020204" pitchFamily="34" charset="-122"/>
              </a:rPr>
              <a:t>B:</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本部门劳动生产率的提高</a:t>
            </a:r>
            <a:endParaRPr lang="zh-CN" altLang="en-US" sz="2800" dirty="0">
              <a:latin typeface="微软雅黑" panose="020B0503020204020204" pitchFamily="34" charset="-122"/>
              <a:ea typeface="微软雅黑" panose="020B0503020204020204" pitchFamily="34" charset="-122"/>
              <a:cs typeface="微软雅黑" panose="020B0503020204020204" pitchFamily="34" charset="-122"/>
            </a:endParaRPr>
          </a:p>
          <a:p>
            <a:pPr algn="l">
              <a:lnSpc>
                <a:spcPct val="150000"/>
              </a:lnSpc>
            </a:pPr>
            <a:r>
              <a:rPr lang="en-US" altLang="zh-CN" sz="2800" dirty="0">
                <a:latin typeface="微软雅黑" panose="020B0503020204020204" pitchFamily="34" charset="-122"/>
                <a:ea typeface="微软雅黑" panose="020B0503020204020204" pitchFamily="34" charset="-122"/>
                <a:cs typeface="微软雅黑" panose="020B0503020204020204" pitchFamily="34" charset="-122"/>
              </a:rPr>
              <a:t>C:</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社会劳动生产率的提高</a:t>
            </a:r>
            <a:endParaRPr lang="zh-CN" altLang="en-US" sz="2800" dirty="0">
              <a:latin typeface="微软雅黑" panose="020B0503020204020204" pitchFamily="34" charset="-122"/>
              <a:ea typeface="微软雅黑" panose="020B0503020204020204" pitchFamily="34" charset="-122"/>
              <a:cs typeface="微软雅黑" panose="020B0503020204020204" pitchFamily="34" charset="-122"/>
            </a:endParaRPr>
          </a:p>
          <a:p>
            <a:pPr algn="l">
              <a:lnSpc>
                <a:spcPct val="150000"/>
              </a:lnSpc>
            </a:pPr>
            <a:r>
              <a:rPr lang="en-US" altLang="zh-CN" sz="2800" dirty="0">
                <a:latin typeface="微软雅黑" panose="020B0503020204020204" pitchFamily="34" charset="-122"/>
                <a:ea typeface="微软雅黑" panose="020B0503020204020204" pitchFamily="34" charset="-122"/>
                <a:cs typeface="微软雅黑" panose="020B0503020204020204" pitchFamily="34" charset="-122"/>
              </a:rPr>
              <a:t>D:</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个别企业劳动生产率的提高快于社会劳动生产率的提高</a:t>
            </a:r>
            <a:endParaRPr lang="zh-CN" altLang="en-US" sz="2800" dirty="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ransition spd="med"/>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487488" y="1772817"/>
            <a:ext cx="9433048" cy="3322955"/>
          </a:xfrm>
          <a:prstGeom prst="rect">
            <a:avLst/>
          </a:prstGeom>
        </p:spPr>
        <p:txBody>
          <a:bodyPr wrap="square">
            <a:spAutoFit/>
          </a:bodyPr>
          <a:lstStyle/>
          <a:p>
            <a:pPr algn="l">
              <a:lnSpc>
                <a:spcPct val="150000"/>
              </a:lnSpc>
            </a:pPr>
            <a:r>
              <a:rPr lang="en-US" altLang="zh-CN" sz="2800"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相对剩余价值生产的条件是（</a:t>
            </a:r>
            <a:r>
              <a:rPr lang="en-US" altLang="zh-CN" sz="28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C</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2800" dirty="0">
              <a:latin typeface="微软雅黑" panose="020B0503020204020204" pitchFamily="34" charset="-122"/>
              <a:ea typeface="微软雅黑" panose="020B0503020204020204" pitchFamily="34" charset="-122"/>
              <a:cs typeface="微软雅黑" panose="020B0503020204020204" pitchFamily="34" charset="-122"/>
            </a:endParaRPr>
          </a:p>
          <a:p>
            <a:pPr algn="l">
              <a:lnSpc>
                <a:spcPct val="150000"/>
              </a:lnSpc>
            </a:pPr>
            <a:r>
              <a:rPr lang="en-US" altLang="zh-CN" sz="2800" dirty="0">
                <a:latin typeface="微软雅黑" panose="020B0503020204020204" pitchFamily="34" charset="-122"/>
                <a:ea typeface="微软雅黑" panose="020B0503020204020204" pitchFamily="34" charset="-122"/>
                <a:cs typeface="微软雅黑" panose="020B0503020204020204" pitchFamily="34" charset="-122"/>
              </a:rPr>
              <a:t>A:</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个别企业劳动生产率的提高</a:t>
            </a:r>
            <a:endParaRPr lang="zh-CN" altLang="en-US" sz="2800" dirty="0">
              <a:latin typeface="微软雅黑" panose="020B0503020204020204" pitchFamily="34" charset="-122"/>
              <a:ea typeface="微软雅黑" panose="020B0503020204020204" pitchFamily="34" charset="-122"/>
              <a:cs typeface="微软雅黑" panose="020B0503020204020204" pitchFamily="34" charset="-122"/>
            </a:endParaRPr>
          </a:p>
          <a:p>
            <a:pPr algn="l">
              <a:lnSpc>
                <a:spcPct val="150000"/>
              </a:lnSpc>
            </a:pPr>
            <a:r>
              <a:rPr lang="en-US" altLang="zh-CN" sz="2800" dirty="0">
                <a:latin typeface="微软雅黑" panose="020B0503020204020204" pitchFamily="34" charset="-122"/>
                <a:ea typeface="微软雅黑" panose="020B0503020204020204" pitchFamily="34" charset="-122"/>
                <a:cs typeface="微软雅黑" panose="020B0503020204020204" pitchFamily="34" charset="-122"/>
              </a:rPr>
              <a:t>B:</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本部门劳动生产率的提高</a:t>
            </a:r>
            <a:endParaRPr lang="zh-CN" altLang="en-US" sz="2800" dirty="0">
              <a:latin typeface="微软雅黑" panose="020B0503020204020204" pitchFamily="34" charset="-122"/>
              <a:ea typeface="微软雅黑" panose="020B0503020204020204" pitchFamily="34" charset="-122"/>
              <a:cs typeface="微软雅黑" panose="020B0503020204020204" pitchFamily="34" charset="-122"/>
            </a:endParaRPr>
          </a:p>
          <a:p>
            <a:pPr algn="l">
              <a:lnSpc>
                <a:spcPct val="150000"/>
              </a:lnSpc>
            </a:pPr>
            <a:r>
              <a:rPr lang="en-US" altLang="zh-CN" sz="28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C:</a:t>
            </a:r>
            <a:r>
              <a:rPr lang="zh-CN" altLang="en-US" sz="28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社会劳动生产率的提高</a:t>
            </a:r>
            <a:endParaRPr lang="zh-CN" altLang="en-US" sz="2800" dirty="0">
              <a:latin typeface="微软雅黑" panose="020B0503020204020204" pitchFamily="34" charset="-122"/>
              <a:ea typeface="微软雅黑" panose="020B0503020204020204" pitchFamily="34" charset="-122"/>
              <a:cs typeface="微软雅黑" panose="020B0503020204020204" pitchFamily="34" charset="-122"/>
            </a:endParaRPr>
          </a:p>
          <a:p>
            <a:pPr algn="l">
              <a:lnSpc>
                <a:spcPct val="150000"/>
              </a:lnSpc>
            </a:pPr>
            <a:r>
              <a:rPr lang="en-US" altLang="zh-CN" sz="2800" dirty="0">
                <a:latin typeface="微软雅黑" panose="020B0503020204020204" pitchFamily="34" charset="-122"/>
                <a:ea typeface="微软雅黑" panose="020B0503020204020204" pitchFamily="34" charset="-122"/>
                <a:cs typeface="微软雅黑" panose="020B0503020204020204" pitchFamily="34" charset="-122"/>
              </a:rPr>
              <a:t>D:</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个别企业劳动生产率的提高快于社会劳动生产率的提高</a:t>
            </a:r>
            <a:endParaRPr lang="zh-CN" altLang="en-US" sz="2800" dirty="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ransition spd="med"/>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487488" y="1772817"/>
            <a:ext cx="9433048" cy="3322955"/>
          </a:xfrm>
          <a:prstGeom prst="rect">
            <a:avLst/>
          </a:prstGeom>
        </p:spPr>
        <p:txBody>
          <a:bodyPr wrap="square">
            <a:spAutoFit/>
          </a:bodyPr>
          <a:lstStyle/>
          <a:p>
            <a:pPr algn="l">
              <a:lnSpc>
                <a:spcPct val="150000"/>
              </a:lnSpc>
            </a:pPr>
            <a:r>
              <a:rPr lang="en-US" altLang="zh-CN" sz="2800" dirty="0">
                <a:latin typeface="微软雅黑" panose="020B0503020204020204" pitchFamily="34" charset="-122"/>
                <a:ea typeface="微软雅黑" panose="020B0503020204020204" pitchFamily="34" charset="-122"/>
                <a:cs typeface="微软雅黑" panose="020B0503020204020204" pitchFamily="34" charset="-122"/>
              </a:rPr>
              <a:t>#</a:t>
            </a:r>
            <a:r>
              <a:rPr sz="2800" dirty="0">
                <a:latin typeface="微软雅黑" panose="020B0503020204020204" pitchFamily="34" charset="-122"/>
                <a:ea typeface="微软雅黑" panose="020B0503020204020204" pitchFamily="34" charset="-122"/>
                <a:cs typeface="微软雅黑" panose="020B0503020204020204" pitchFamily="34" charset="-122"/>
              </a:rPr>
              <a:t>相对剩余价值的获得是（ ）</a:t>
            </a:r>
            <a:endParaRPr sz="2800" dirty="0">
              <a:latin typeface="微软雅黑" panose="020B0503020204020204" pitchFamily="34" charset="-122"/>
              <a:ea typeface="微软雅黑" panose="020B0503020204020204" pitchFamily="34" charset="-122"/>
              <a:cs typeface="微软雅黑" panose="020B0503020204020204" pitchFamily="34" charset="-122"/>
            </a:endParaRPr>
          </a:p>
          <a:p>
            <a:pPr algn="l">
              <a:lnSpc>
                <a:spcPct val="150000"/>
              </a:lnSpc>
            </a:pPr>
            <a:r>
              <a:rPr sz="2800" dirty="0">
                <a:latin typeface="微软雅黑" panose="020B0503020204020204" pitchFamily="34" charset="-122"/>
                <a:ea typeface="微软雅黑" panose="020B0503020204020204" pitchFamily="34" charset="-122"/>
                <a:cs typeface="微软雅黑" panose="020B0503020204020204" pitchFamily="34" charset="-122"/>
              </a:rPr>
              <a:t>A:延长工作日、增加剩余劳动时间的结果</a:t>
            </a:r>
            <a:endParaRPr sz="2800" dirty="0">
              <a:latin typeface="微软雅黑" panose="020B0503020204020204" pitchFamily="34" charset="-122"/>
              <a:ea typeface="微软雅黑" panose="020B0503020204020204" pitchFamily="34" charset="-122"/>
              <a:cs typeface="微软雅黑" panose="020B0503020204020204" pitchFamily="34" charset="-122"/>
            </a:endParaRPr>
          </a:p>
          <a:p>
            <a:pPr algn="l">
              <a:lnSpc>
                <a:spcPct val="150000"/>
              </a:lnSpc>
            </a:pPr>
            <a:r>
              <a:rPr sz="2800" dirty="0">
                <a:latin typeface="微软雅黑" panose="020B0503020204020204" pitchFamily="34" charset="-122"/>
                <a:ea typeface="微软雅黑" panose="020B0503020204020204" pitchFamily="34" charset="-122"/>
                <a:cs typeface="微软雅黑" panose="020B0503020204020204" pitchFamily="34" charset="-122"/>
              </a:rPr>
              <a:t>B:工作日不变、增加必要劳动时间的结果</a:t>
            </a:r>
            <a:endParaRPr sz="2800" dirty="0">
              <a:latin typeface="微软雅黑" panose="020B0503020204020204" pitchFamily="34" charset="-122"/>
              <a:ea typeface="微软雅黑" panose="020B0503020204020204" pitchFamily="34" charset="-122"/>
              <a:cs typeface="微软雅黑" panose="020B0503020204020204" pitchFamily="34" charset="-122"/>
            </a:endParaRPr>
          </a:p>
          <a:p>
            <a:pPr algn="l">
              <a:lnSpc>
                <a:spcPct val="150000"/>
              </a:lnSpc>
            </a:pPr>
            <a:r>
              <a:rPr sz="2800" dirty="0">
                <a:latin typeface="微软雅黑" panose="020B0503020204020204" pitchFamily="34" charset="-122"/>
                <a:ea typeface="微软雅黑" panose="020B0503020204020204" pitchFamily="34" charset="-122"/>
                <a:cs typeface="微软雅黑" panose="020B0503020204020204" pitchFamily="34" charset="-122"/>
              </a:rPr>
              <a:t>C:个别企业提高劳动生产率的结果</a:t>
            </a:r>
            <a:endParaRPr sz="2800" dirty="0">
              <a:latin typeface="微软雅黑" panose="020B0503020204020204" pitchFamily="34" charset="-122"/>
              <a:ea typeface="微软雅黑" panose="020B0503020204020204" pitchFamily="34" charset="-122"/>
              <a:cs typeface="微软雅黑" panose="020B0503020204020204" pitchFamily="34" charset="-122"/>
            </a:endParaRPr>
          </a:p>
          <a:p>
            <a:pPr algn="l">
              <a:lnSpc>
                <a:spcPct val="150000"/>
              </a:lnSpc>
            </a:pPr>
            <a:r>
              <a:rPr sz="2800" dirty="0">
                <a:latin typeface="微软雅黑" panose="020B0503020204020204" pitchFamily="34" charset="-122"/>
                <a:ea typeface="微软雅黑" panose="020B0503020204020204" pitchFamily="34" charset="-122"/>
                <a:cs typeface="微软雅黑" panose="020B0503020204020204" pitchFamily="34" charset="-122"/>
              </a:rPr>
              <a:t>D:全社会劳动生产率普遍提高的结果</a:t>
            </a:r>
            <a:endParaRPr sz="2800" dirty="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ransition spd="med"/>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487488" y="1772817"/>
            <a:ext cx="9433048" cy="3322955"/>
          </a:xfrm>
          <a:prstGeom prst="rect">
            <a:avLst/>
          </a:prstGeom>
        </p:spPr>
        <p:txBody>
          <a:bodyPr wrap="square">
            <a:spAutoFit/>
          </a:bodyPr>
          <a:lstStyle/>
          <a:p>
            <a:pPr algn="l">
              <a:lnSpc>
                <a:spcPct val="150000"/>
              </a:lnSpc>
            </a:pPr>
            <a:r>
              <a:rPr lang="en-US" altLang="zh-CN" sz="2800" dirty="0">
                <a:latin typeface="微软雅黑" panose="020B0503020204020204" pitchFamily="34" charset="-122"/>
                <a:ea typeface="微软雅黑" panose="020B0503020204020204" pitchFamily="34" charset="-122"/>
                <a:cs typeface="微软雅黑" panose="020B0503020204020204" pitchFamily="34" charset="-122"/>
              </a:rPr>
              <a:t>#</a:t>
            </a:r>
            <a:r>
              <a:rPr sz="2800" dirty="0">
                <a:latin typeface="微软雅黑" panose="020B0503020204020204" pitchFamily="34" charset="-122"/>
                <a:ea typeface="微软雅黑" panose="020B0503020204020204" pitchFamily="34" charset="-122"/>
                <a:cs typeface="微软雅黑" panose="020B0503020204020204" pitchFamily="34" charset="-122"/>
              </a:rPr>
              <a:t>相对剩余价值的获得是（</a:t>
            </a:r>
            <a:r>
              <a:rPr lang="en-US" sz="28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D</a:t>
            </a:r>
            <a:r>
              <a:rPr sz="2800" dirty="0">
                <a:latin typeface="微软雅黑" panose="020B0503020204020204" pitchFamily="34" charset="-122"/>
                <a:ea typeface="微软雅黑" panose="020B0503020204020204" pitchFamily="34" charset="-122"/>
                <a:cs typeface="微软雅黑" panose="020B0503020204020204" pitchFamily="34" charset="-122"/>
              </a:rPr>
              <a:t> ）</a:t>
            </a:r>
            <a:endParaRPr sz="2800" dirty="0">
              <a:latin typeface="微软雅黑" panose="020B0503020204020204" pitchFamily="34" charset="-122"/>
              <a:ea typeface="微软雅黑" panose="020B0503020204020204" pitchFamily="34" charset="-122"/>
              <a:cs typeface="微软雅黑" panose="020B0503020204020204" pitchFamily="34" charset="-122"/>
            </a:endParaRPr>
          </a:p>
          <a:p>
            <a:pPr algn="l">
              <a:lnSpc>
                <a:spcPct val="150000"/>
              </a:lnSpc>
            </a:pPr>
            <a:r>
              <a:rPr sz="2800" dirty="0">
                <a:latin typeface="微软雅黑" panose="020B0503020204020204" pitchFamily="34" charset="-122"/>
                <a:ea typeface="微软雅黑" panose="020B0503020204020204" pitchFamily="34" charset="-122"/>
                <a:cs typeface="微软雅黑" panose="020B0503020204020204" pitchFamily="34" charset="-122"/>
              </a:rPr>
              <a:t>A:延长工作日、增加剩余劳动时间的结果</a:t>
            </a:r>
            <a:endParaRPr sz="2800" dirty="0">
              <a:latin typeface="微软雅黑" panose="020B0503020204020204" pitchFamily="34" charset="-122"/>
              <a:ea typeface="微软雅黑" panose="020B0503020204020204" pitchFamily="34" charset="-122"/>
              <a:cs typeface="微软雅黑" panose="020B0503020204020204" pitchFamily="34" charset="-122"/>
            </a:endParaRPr>
          </a:p>
          <a:p>
            <a:pPr algn="l">
              <a:lnSpc>
                <a:spcPct val="150000"/>
              </a:lnSpc>
            </a:pPr>
            <a:r>
              <a:rPr sz="2800" dirty="0">
                <a:latin typeface="微软雅黑" panose="020B0503020204020204" pitchFamily="34" charset="-122"/>
                <a:ea typeface="微软雅黑" panose="020B0503020204020204" pitchFamily="34" charset="-122"/>
                <a:cs typeface="微软雅黑" panose="020B0503020204020204" pitchFamily="34" charset="-122"/>
              </a:rPr>
              <a:t>B:工作日不变、增加必要劳动时间的结果</a:t>
            </a:r>
            <a:endParaRPr sz="2800" dirty="0">
              <a:latin typeface="微软雅黑" panose="020B0503020204020204" pitchFamily="34" charset="-122"/>
              <a:ea typeface="微软雅黑" panose="020B0503020204020204" pitchFamily="34" charset="-122"/>
              <a:cs typeface="微软雅黑" panose="020B0503020204020204" pitchFamily="34" charset="-122"/>
            </a:endParaRPr>
          </a:p>
          <a:p>
            <a:pPr algn="l">
              <a:lnSpc>
                <a:spcPct val="150000"/>
              </a:lnSpc>
            </a:pPr>
            <a:r>
              <a:rPr sz="2800" dirty="0">
                <a:latin typeface="微软雅黑" panose="020B0503020204020204" pitchFamily="34" charset="-122"/>
                <a:ea typeface="微软雅黑" panose="020B0503020204020204" pitchFamily="34" charset="-122"/>
                <a:cs typeface="微软雅黑" panose="020B0503020204020204" pitchFamily="34" charset="-122"/>
              </a:rPr>
              <a:t>C:个别企业提高劳动生产率的结果</a:t>
            </a:r>
            <a:endParaRPr sz="2800" dirty="0">
              <a:latin typeface="微软雅黑" panose="020B0503020204020204" pitchFamily="34" charset="-122"/>
              <a:ea typeface="微软雅黑" panose="020B0503020204020204" pitchFamily="34" charset="-122"/>
              <a:cs typeface="微软雅黑" panose="020B0503020204020204" pitchFamily="34" charset="-122"/>
            </a:endParaRPr>
          </a:p>
          <a:p>
            <a:pPr algn="l">
              <a:lnSpc>
                <a:spcPct val="150000"/>
              </a:lnSpc>
            </a:pPr>
            <a:r>
              <a:rPr sz="28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D:全社会劳动生产率普遍提高的结果</a:t>
            </a:r>
            <a:endParaRPr sz="28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ransition spd="med"/>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738630" y="1703070"/>
            <a:ext cx="9784080" cy="3322955"/>
          </a:xfrm>
          <a:prstGeom prst="rect">
            <a:avLst/>
          </a:prstGeom>
        </p:spPr>
        <p:txBody>
          <a:bodyPr wrap="square">
            <a:spAutoFit/>
          </a:bodyPr>
          <a:lstStyle/>
          <a:p>
            <a:pPr algn="l">
              <a:lnSpc>
                <a:spcPct val="150000"/>
              </a:lnSpc>
            </a:pPr>
            <a:r>
              <a:rPr lang="en-US" altLang="zh-CN" sz="2800" dirty="0">
                <a:latin typeface="微软雅黑" panose="020B0503020204020204" pitchFamily="34" charset="-122"/>
                <a:ea typeface="微软雅黑" panose="020B0503020204020204" pitchFamily="34" charset="-122"/>
                <a:cs typeface="微软雅黑" panose="020B0503020204020204" pitchFamily="34" charset="-122"/>
              </a:rPr>
              <a:t>##</a:t>
            </a:r>
            <a:r>
              <a:rPr sz="2800" dirty="0">
                <a:latin typeface="微软雅黑" panose="020B0503020204020204" pitchFamily="34" charset="-122"/>
                <a:ea typeface="微软雅黑" panose="020B0503020204020204" pitchFamily="34" charset="-122"/>
                <a:cs typeface="微软雅黑" panose="020B0503020204020204" pitchFamily="34" charset="-122"/>
              </a:rPr>
              <a:t>超额利润是（ ）</a:t>
            </a:r>
            <a:endParaRPr sz="2800" dirty="0">
              <a:latin typeface="微软雅黑" panose="020B0503020204020204" pitchFamily="34" charset="-122"/>
              <a:ea typeface="微软雅黑" panose="020B0503020204020204" pitchFamily="34" charset="-122"/>
              <a:cs typeface="微软雅黑" panose="020B0503020204020204" pitchFamily="34" charset="-122"/>
            </a:endParaRPr>
          </a:p>
          <a:p>
            <a:pPr algn="l">
              <a:lnSpc>
                <a:spcPct val="150000"/>
              </a:lnSpc>
            </a:pPr>
            <a:r>
              <a:rPr sz="2800" dirty="0">
                <a:latin typeface="微软雅黑" panose="020B0503020204020204" pitchFamily="34" charset="-122"/>
                <a:ea typeface="微软雅黑" panose="020B0503020204020204" pitchFamily="34" charset="-122"/>
                <a:cs typeface="微软雅黑" panose="020B0503020204020204" pitchFamily="34" charset="-122"/>
              </a:rPr>
              <a:t>A:个别价值低于社会价值的差额</a:t>
            </a:r>
            <a:endParaRPr sz="2800" dirty="0">
              <a:latin typeface="微软雅黑" panose="020B0503020204020204" pitchFamily="34" charset="-122"/>
              <a:ea typeface="微软雅黑" panose="020B0503020204020204" pitchFamily="34" charset="-122"/>
              <a:cs typeface="微软雅黑" panose="020B0503020204020204" pitchFamily="34" charset="-122"/>
            </a:endParaRPr>
          </a:p>
          <a:p>
            <a:pPr algn="l">
              <a:lnSpc>
                <a:spcPct val="150000"/>
              </a:lnSpc>
            </a:pPr>
            <a:r>
              <a:rPr sz="2800" dirty="0">
                <a:latin typeface="微软雅黑" panose="020B0503020204020204" pitchFamily="34" charset="-122"/>
                <a:ea typeface="微软雅黑" panose="020B0503020204020204" pitchFamily="34" charset="-122"/>
                <a:cs typeface="微软雅黑" panose="020B0503020204020204" pitchFamily="34" charset="-122"/>
              </a:rPr>
              <a:t>B:个别价值低于社会生产价格的差额</a:t>
            </a:r>
            <a:endParaRPr sz="2800" dirty="0">
              <a:latin typeface="微软雅黑" panose="020B0503020204020204" pitchFamily="34" charset="-122"/>
              <a:ea typeface="微软雅黑" panose="020B0503020204020204" pitchFamily="34" charset="-122"/>
              <a:cs typeface="微软雅黑" panose="020B0503020204020204" pitchFamily="34" charset="-122"/>
            </a:endParaRPr>
          </a:p>
          <a:p>
            <a:pPr algn="l">
              <a:lnSpc>
                <a:spcPct val="150000"/>
              </a:lnSpc>
            </a:pPr>
            <a:r>
              <a:rPr sz="2800" dirty="0">
                <a:latin typeface="微软雅黑" panose="020B0503020204020204" pitchFamily="34" charset="-122"/>
                <a:ea typeface="微软雅黑" panose="020B0503020204020204" pitchFamily="34" charset="-122"/>
                <a:cs typeface="微软雅黑" panose="020B0503020204020204" pitchFamily="34" charset="-122"/>
              </a:rPr>
              <a:t>C:个别生产价格低于社会市场价格的差额</a:t>
            </a:r>
            <a:endParaRPr sz="2800" dirty="0">
              <a:latin typeface="微软雅黑" panose="020B0503020204020204" pitchFamily="34" charset="-122"/>
              <a:ea typeface="微软雅黑" panose="020B0503020204020204" pitchFamily="34" charset="-122"/>
              <a:cs typeface="微软雅黑" panose="020B0503020204020204" pitchFamily="34" charset="-122"/>
            </a:endParaRPr>
          </a:p>
          <a:p>
            <a:pPr algn="l">
              <a:lnSpc>
                <a:spcPct val="150000"/>
              </a:lnSpc>
            </a:pPr>
            <a:r>
              <a:rPr sz="2800" dirty="0">
                <a:latin typeface="微软雅黑" panose="020B0503020204020204" pitchFamily="34" charset="-122"/>
                <a:ea typeface="微软雅黑" panose="020B0503020204020204" pitchFamily="34" charset="-122"/>
                <a:cs typeface="微软雅黑" panose="020B0503020204020204" pitchFamily="34" charset="-122"/>
              </a:rPr>
              <a:t>D:个别生产价格低于社会生产价格的差额</a:t>
            </a:r>
            <a:endParaRPr sz="2800" dirty="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ransition spd="med"/>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738630" y="1703070"/>
            <a:ext cx="9784080" cy="3322955"/>
          </a:xfrm>
          <a:prstGeom prst="rect">
            <a:avLst/>
          </a:prstGeom>
        </p:spPr>
        <p:txBody>
          <a:bodyPr wrap="square">
            <a:spAutoFit/>
          </a:bodyPr>
          <a:lstStyle/>
          <a:p>
            <a:pPr algn="l">
              <a:lnSpc>
                <a:spcPct val="150000"/>
              </a:lnSpc>
            </a:pPr>
            <a:r>
              <a:rPr lang="en-US" altLang="zh-CN" sz="2800" dirty="0">
                <a:latin typeface="微软雅黑" panose="020B0503020204020204" pitchFamily="34" charset="-122"/>
                <a:ea typeface="微软雅黑" panose="020B0503020204020204" pitchFamily="34" charset="-122"/>
                <a:cs typeface="微软雅黑" panose="020B0503020204020204" pitchFamily="34" charset="-122"/>
              </a:rPr>
              <a:t>##</a:t>
            </a:r>
            <a:r>
              <a:rPr sz="2800" dirty="0">
                <a:latin typeface="微软雅黑" panose="020B0503020204020204" pitchFamily="34" charset="-122"/>
                <a:ea typeface="微软雅黑" panose="020B0503020204020204" pitchFamily="34" charset="-122"/>
                <a:cs typeface="微软雅黑" panose="020B0503020204020204" pitchFamily="34" charset="-122"/>
              </a:rPr>
              <a:t>超额利润是（ ）</a:t>
            </a:r>
            <a:endParaRPr sz="2800" dirty="0">
              <a:latin typeface="微软雅黑" panose="020B0503020204020204" pitchFamily="34" charset="-122"/>
              <a:ea typeface="微软雅黑" panose="020B0503020204020204" pitchFamily="34" charset="-122"/>
              <a:cs typeface="微软雅黑" panose="020B0503020204020204" pitchFamily="34" charset="-122"/>
            </a:endParaRPr>
          </a:p>
          <a:p>
            <a:pPr algn="l">
              <a:lnSpc>
                <a:spcPct val="150000"/>
              </a:lnSpc>
            </a:pPr>
            <a:r>
              <a:rPr sz="2800" dirty="0">
                <a:latin typeface="微软雅黑" panose="020B0503020204020204" pitchFamily="34" charset="-122"/>
                <a:ea typeface="微软雅黑" panose="020B0503020204020204" pitchFamily="34" charset="-122"/>
                <a:cs typeface="微软雅黑" panose="020B0503020204020204" pitchFamily="34" charset="-122"/>
              </a:rPr>
              <a:t>A:个别价值低于社会价值的差额</a:t>
            </a:r>
            <a:endParaRPr sz="2800" dirty="0">
              <a:latin typeface="微软雅黑" panose="020B0503020204020204" pitchFamily="34" charset="-122"/>
              <a:ea typeface="微软雅黑" panose="020B0503020204020204" pitchFamily="34" charset="-122"/>
              <a:cs typeface="微软雅黑" panose="020B0503020204020204" pitchFamily="34" charset="-122"/>
            </a:endParaRPr>
          </a:p>
          <a:p>
            <a:pPr algn="l">
              <a:lnSpc>
                <a:spcPct val="150000"/>
              </a:lnSpc>
            </a:pPr>
            <a:r>
              <a:rPr sz="2800" dirty="0">
                <a:latin typeface="微软雅黑" panose="020B0503020204020204" pitchFamily="34" charset="-122"/>
                <a:ea typeface="微软雅黑" panose="020B0503020204020204" pitchFamily="34" charset="-122"/>
                <a:cs typeface="微软雅黑" panose="020B0503020204020204" pitchFamily="34" charset="-122"/>
              </a:rPr>
              <a:t>B:个别价值低于社会生产价格的差额</a:t>
            </a:r>
            <a:endParaRPr sz="2800" dirty="0">
              <a:latin typeface="微软雅黑" panose="020B0503020204020204" pitchFamily="34" charset="-122"/>
              <a:ea typeface="微软雅黑" panose="020B0503020204020204" pitchFamily="34" charset="-122"/>
              <a:cs typeface="微软雅黑" panose="020B0503020204020204" pitchFamily="34" charset="-122"/>
            </a:endParaRPr>
          </a:p>
          <a:p>
            <a:pPr algn="l">
              <a:lnSpc>
                <a:spcPct val="150000"/>
              </a:lnSpc>
            </a:pPr>
            <a:r>
              <a:rPr sz="2800" dirty="0">
                <a:latin typeface="微软雅黑" panose="020B0503020204020204" pitchFamily="34" charset="-122"/>
                <a:ea typeface="微软雅黑" panose="020B0503020204020204" pitchFamily="34" charset="-122"/>
                <a:cs typeface="微软雅黑" panose="020B0503020204020204" pitchFamily="34" charset="-122"/>
              </a:rPr>
              <a:t>C:个别生产价格低于社会市场价格的差额</a:t>
            </a:r>
            <a:endParaRPr sz="2800" dirty="0">
              <a:latin typeface="微软雅黑" panose="020B0503020204020204" pitchFamily="34" charset="-122"/>
              <a:ea typeface="微软雅黑" panose="020B0503020204020204" pitchFamily="34" charset="-122"/>
              <a:cs typeface="微软雅黑" panose="020B0503020204020204" pitchFamily="34" charset="-122"/>
            </a:endParaRPr>
          </a:p>
          <a:p>
            <a:pPr algn="l">
              <a:lnSpc>
                <a:spcPct val="150000"/>
              </a:lnSpc>
            </a:pPr>
            <a:r>
              <a:rPr sz="28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D:个别生产价格低于社会生产价格的差额</a:t>
            </a:r>
            <a:endParaRPr sz="28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ransition spd="med"/>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02214" y="1979631"/>
            <a:ext cx="11289787" cy="1384990"/>
          </a:xfrm>
          <a:prstGeom prst="rect">
            <a:avLst/>
          </a:prstGeom>
        </p:spPr>
        <p:txBody>
          <a:bodyPr wrap="square" lIns="91426" tIns="45718" rIns="91426" bIns="45718">
            <a:spAutoFit/>
          </a:bodyPr>
          <a:lstStyle/>
          <a:p>
            <a:pPr algn="l">
              <a:lnSpc>
                <a:spcPct val="150000"/>
              </a:lnSpc>
            </a:pPr>
            <a:r>
              <a:rPr lang="zh-CN" altLang="en-US" sz="2800" dirty="0">
                <a:latin typeface="微软雅黑" panose="020B0503020204020204" pitchFamily="34" charset="-122"/>
                <a:ea typeface="微软雅黑" panose="020B0503020204020204" pitchFamily="34" charset="-122"/>
              </a:rPr>
              <a:t>资本的本质：资产阶级和无产阶级之间</a:t>
            </a:r>
            <a:r>
              <a:rPr lang="zh-CN" altLang="en-US" sz="2800" dirty="0">
                <a:solidFill>
                  <a:srgbClr val="C00000"/>
                </a:solidFill>
                <a:latin typeface="微软雅黑" panose="020B0503020204020204" pitchFamily="34" charset="-122"/>
                <a:ea typeface="微软雅黑" panose="020B0503020204020204" pitchFamily="34" charset="-122"/>
              </a:rPr>
              <a:t>剥削与被剥削</a:t>
            </a:r>
            <a:r>
              <a:rPr lang="zh-CN" altLang="en-US" sz="2800" dirty="0">
                <a:latin typeface="微软雅黑" panose="020B0503020204020204" pitchFamily="34" charset="-122"/>
                <a:ea typeface="微软雅黑" panose="020B0503020204020204" pitchFamily="34" charset="-122"/>
              </a:rPr>
              <a:t>的生产关系</a:t>
            </a:r>
            <a:endParaRPr lang="en-US" altLang="zh-CN" sz="2800" dirty="0">
              <a:latin typeface="微软雅黑" panose="020B0503020204020204" pitchFamily="34" charset="-122"/>
              <a:ea typeface="微软雅黑" panose="020B0503020204020204" pitchFamily="34" charset="-122"/>
            </a:endParaRPr>
          </a:p>
          <a:p>
            <a:pPr algn="l">
              <a:lnSpc>
                <a:spcPct val="150000"/>
              </a:lnSpc>
            </a:pPr>
            <a:r>
              <a:rPr lang="zh-CN" altLang="en-US" sz="2800" dirty="0">
                <a:solidFill>
                  <a:srgbClr val="00B050"/>
                </a:solidFill>
                <a:latin typeface="微软雅黑" panose="020B0503020204020204" pitchFamily="34" charset="-122"/>
                <a:ea typeface="微软雅黑" panose="020B0503020204020204" pitchFamily="34" charset="-122"/>
              </a:rPr>
              <a:t>（选择题）</a:t>
            </a:r>
            <a:endParaRPr lang="en-US" altLang="zh-CN" sz="2800" dirty="0">
              <a:solidFill>
                <a:srgbClr val="00B050"/>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1"/>
          <a:stretch>
            <a:fillRect/>
          </a:stretch>
        </p:blipFill>
        <p:spPr>
          <a:xfrm>
            <a:off x="4386866" y="3288512"/>
            <a:ext cx="4320480" cy="2917153"/>
          </a:xfrm>
          <a:prstGeom prst="rect">
            <a:avLst/>
          </a:prstGeom>
        </p:spPr>
      </p:pic>
      <p:sp>
        <p:nvSpPr>
          <p:cNvPr id="5" name="标题 1"/>
          <p:cNvSpPr txBox="1"/>
          <p:nvPr/>
        </p:nvSpPr>
        <p:spPr>
          <a:xfrm>
            <a:off x="1127448" y="332656"/>
            <a:ext cx="6264696" cy="645130"/>
          </a:xfrm>
          <a:prstGeom prst="rect">
            <a:avLst/>
          </a:prstGeom>
        </p:spPr>
        <p:txBody>
          <a:bodyPr/>
          <a:lstStyle>
            <a:lvl1pPr algn="l" defTabSz="913130" rtl="0" eaLnBrk="1" latinLnBrk="0" hangingPunct="1">
              <a:spcBef>
                <a:spcPct val="0"/>
              </a:spcBef>
              <a:buNone/>
              <a:defRPr lang="zh-CN" altLang="en-US" sz="1200" kern="1200" baseline="0" smtClean="0">
                <a:solidFill>
                  <a:schemeClr val="tx1"/>
                </a:solidFill>
                <a:latin typeface="+mj-lt"/>
                <a:ea typeface="+mj-ea"/>
                <a:cs typeface="+mj-cs"/>
              </a:defRPr>
            </a:lvl1pPr>
          </a:lstStyle>
          <a:p>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第二节  资本主义经济</a:t>
            </a:r>
            <a:r>
              <a:rPr lang="zh-CN" altLang="en-US" sz="2800">
                <a:latin typeface="微软雅黑" panose="020B0503020204020204" pitchFamily="34" charset="-122"/>
                <a:ea typeface="微软雅黑" panose="020B0503020204020204" pitchFamily="34" charset="-122"/>
                <a:cs typeface="微软雅黑" panose="020B0503020204020204" pitchFamily="34" charset="-122"/>
              </a:rPr>
              <a:t>制度的本质特征</a:t>
            </a:r>
            <a:endParaRPr lang="zh-CN" altLang="en-US" sz="2800" dirty="0">
              <a:latin typeface="微软雅黑" panose="020B0503020204020204" pitchFamily="34" charset="-122"/>
              <a:ea typeface="微软雅黑" panose="020B0503020204020204" pitchFamily="34" charset="-122"/>
              <a:cs typeface="微软雅黑" panose="020B0503020204020204" pitchFamily="34" charset="-122"/>
            </a:endParaRPr>
          </a:p>
        </p:txBody>
      </p:sp>
      <p:graphicFrame>
        <p:nvGraphicFramePr>
          <p:cNvPr id="6" name="图表 5"/>
          <p:cNvGraphicFramePr/>
          <p:nvPr/>
        </p:nvGraphicFramePr>
        <p:xfrm>
          <a:off x="7917124" y="55531"/>
          <a:ext cx="4151784" cy="18354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编号占位符 1"/>
          <p:cNvSpPr>
            <a:spLocks noGrp="1"/>
          </p:cNvSpPr>
          <p:nvPr>
            <p:ph type="sldNum" sz="quarter" idx="4294967295"/>
          </p:nvPr>
        </p:nvSpPr>
        <p:spPr>
          <a:xfrm>
            <a:off x="9873597" y="6356353"/>
            <a:ext cx="217207" cy="235962"/>
          </a:xfrm>
          <a:prstGeom prst="rect">
            <a:avLst/>
          </a:prstGeom>
        </p:spPr>
        <p:txBody>
          <a:bodyPr/>
          <a:lstStyle/>
          <a:p>
            <a:fld id="{2F525CE8-A4D9-4C72-B3B7-D1ED057FD700}" type="slidenum">
              <a:rPr lang="zh-CN" altLang="en-US" smtClean="0">
                <a:solidFill>
                  <a:prstClr val="black">
                    <a:tint val="75000"/>
                  </a:prstClr>
                </a:solidFill>
              </a:rPr>
            </a:fld>
            <a:endParaRPr lang="zh-CN" altLang="en-US">
              <a:solidFill>
                <a:prstClr val="black">
                  <a:tint val="75000"/>
                </a:prstClr>
              </a:solidFill>
            </a:endParaRPr>
          </a:p>
        </p:txBody>
      </p:sp>
      <p:graphicFrame>
        <p:nvGraphicFramePr>
          <p:cNvPr id="3" name="图表 2"/>
          <p:cNvGraphicFramePr/>
          <p:nvPr/>
        </p:nvGraphicFramePr>
        <p:xfrm>
          <a:off x="5590" y="456039"/>
          <a:ext cx="11979729" cy="6381328"/>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4" name="标题 1"/>
          <p:cNvSpPr txBox="1"/>
          <p:nvPr/>
        </p:nvSpPr>
        <p:spPr>
          <a:xfrm>
            <a:off x="1127448" y="332656"/>
            <a:ext cx="6264696" cy="645130"/>
          </a:xfrm>
          <a:prstGeom prst="rect">
            <a:avLst/>
          </a:prstGeom>
        </p:spPr>
        <p:txBody>
          <a:bodyPr/>
          <a:lstStyle>
            <a:lvl1pPr algn="l" defTabSz="913130" rtl="0" eaLnBrk="1" latinLnBrk="0" hangingPunct="1">
              <a:spcBef>
                <a:spcPct val="0"/>
              </a:spcBef>
              <a:buNone/>
              <a:defRPr lang="zh-CN" altLang="en-US" sz="1200" kern="1200" baseline="0" smtClean="0">
                <a:solidFill>
                  <a:schemeClr val="tx1"/>
                </a:solidFill>
                <a:latin typeface="+mj-lt"/>
                <a:ea typeface="+mj-ea"/>
                <a:cs typeface="+mj-cs"/>
              </a:defRPr>
            </a:lvl1pPr>
          </a:lstStyle>
          <a:p>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第二节  资本主义经济</a:t>
            </a:r>
            <a:r>
              <a:rPr lang="zh-CN" altLang="en-US" sz="2800">
                <a:latin typeface="微软雅黑" panose="020B0503020204020204" pitchFamily="34" charset="-122"/>
                <a:ea typeface="微软雅黑" panose="020B0503020204020204" pitchFamily="34" charset="-122"/>
                <a:cs typeface="微软雅黑" panose="020B0503020204020204" pitchFamily="34" charset="-122"/>
              </a:rPr>
              <a:t>制度的本质特征</a:t>
            </a:r>
            <a:endParaRPr lang="zh-CN" altLang="en-US" sz="2800" dirty="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23392" y="2060850"/>
            <a:ext cx="10657184" cy="553994"/>
          </a:xfrm>
          <a:prstGeom prst="rect">
            <a:avLst/>
          </a:prstGeom>
          <a:noFill/>
        </p:spPr>
        <p:txBody>
          <a:bodyPr wrap="square" lIns="91424" tIns="45718" rIns="91424" bIns="45718" rtlCol="0">
            <a:spAutoFit/>
          </a:bodyPr>
          <a:lstStyle/>
          <a:p>
            <a:pPr>
              <a:lnSpc>
                <a:spcPct val="150000"/>
              </a:lnSpc>
            </a:pPr>
            <a:endParaRPr lang="en-US" altLang="zh-CN" sz="2000" dirty="0">
              <a:latin typeface="微软雅黑" panose="020B0503020204020204" pitchFamily="34" charset="-122"/>
              <a:ea typeface="微软雅黑" panose="020B0503020204020204" pitchFamily="34" charset="-122"/>
            </a:endParaRPr>
          </a:p>
        </p:txBody>
      </p:sp>
      <p:sp>
        <p:nvSpPr>
          <p:cNvPr id="5" name="TextBox 4"/>
          <p:cNvSpPr txBox="1"/>
          <p:nvPr/>
        </p:nvSpPr>
        <p:spPr>
          <a:xfrm>
            <a:off x="1015081" y="1628801"/>
            <a:ext cx="11161240" cy="2862318"/>
          </a:xfrm>
          <a:prstGeom prst="rect">
            <a:avLst/>
          </a:prstGeom>
          <a:noFill/>
        </p:spPr>
        <p:txBody>
          <a:bodyPr wrap="square" lIns="91426" tIns="45718" rIns="91426" bIns="45718" rtlCol="0">
            <a:spAutoFit/>
          </a:bodyPr>
          <a:lstStyle/>
          <a:p>
            <a:pPr algn="l">
              <a:lnSpc>
                <a:spcPct val="200000"/>
              </a:lnSpc>
            </a:pPr>
            <a:r>
              <a:rPr lang="zh-CN" altLang="en-US" sz="2400" dirty="0">
                <a:latin typeface="微软雅黑" panose="020B0503020204020204" pitchFamily="34" charset="-122"/>
                <a:ea typeface="微软雅黑" panose="020B0503020204020204" pitchFamily="34" charset="-122"/>
              </a:rPr>
              <a:t>结果：资本积累</a:t>
            </a:r>
            <a:endParaRPr lang="en-US" altLang="zh-CN" sz="2400" dirty="0">
              <a:latin typeface="微软雅黑" panose="020B0503020204020204" pitchFamily="34" charset="-122"/>
              <a:ea typeface="微软雅黑" panose="020B0503020204020204" pitchFamily="34" charset="-122"/>
            </a:endParaRPr>
          </a:p>
          <a:p>
            <a:pPr algn="l">
              <a:lnSpc>
                <a:spcPct val="200000"/>
              </a:lnSpc>
            </a:pPr>
            <a:r>
              <a:rPr lang="zh-CN" altLang="en-US" sz="2400" dirty="0">
                <a:latin typeface="微软雅黑" panose="020B0503020204020204" pitchFamily="34" charset="-122"/>
                <a:ea typeface="微软雅黑" panose="020B0503020204020204" pitchFamily="34" charset="-122"/>
              </a:rPr>
              <a:t>资本积累的含义：把剩余价值再转化为资本，（     ）是资本积累的</a:t>
            </a:r>
            <a:r>
              <a:rPr lang="zh-CN" altLang="en-US" sz="2400" dirty="0">
                <a:solidFill>
                  <a:srgbClr val="C00000"/>
                </a:solidFill>
                <a:latin typeface="微软雅黑" panose="020B0503020204020204" pitchFamily="34" charset="-122"/>
                <a:ea typeface="微软雅黑" panose="020B0503020204020204" pitchFamily="34" charset="-122"/>
              </a:rPr>
              <a:t>源泉</a:t>
            </a:r>
            <a:r>
              <a:rPr lang="zh-CN" altLang="en-US" sz="2400" dirty="0">
                <a:latin typeface="微软雅黑" panose="020B0503020204020204" pitchFamily="34" charset="-122"/>
                <a:ea typeface="微软雅黑" panose="020B0503020204020204" pitchFamily="34" charset="-122"/>
              </a:rPr>
              <a:t>。</a:t>
            </a:r>
            <a:endParaRPr lang="en-US" altLang="zh-CN" sz="2400" dirty="0">
              <a:latin typeface="微软雅黑" panose="020B0503020204020204" pitchFamily="34" charset="-122"/>
              <a:ea typeface="微软雅黑" panose="020B0503020204020204" pitchFamily="34" charset="-122"/>
            </a:endParaRPr>
          </a:p>
          <a:p>
            <a:pPr algn="l">
              <a:lnSpc>
                <a:spcPct val="200000"/>
              </a:lnSpc>
            </a:pPr>
            <a:r>
              <a:rPr lang="zh-CN" altLang="en-US" sz="2400" dirty="0">
                <a:solidFill>
                  <a:srgbClr val="00B050"/>
                </a:solidFill>
                <a:latin typeface="微软雅黑" panose="020B0503020204020204" pitchFamily="34" charset="-122"/>
                <a:ea typeface="微软雅黑" panose="020B0503020204020204" pitchFamily="34" charset="-122"/>
              </a:rPr>
              <a:t>（选择题）</a:t>
            </a:r>
            <a:endParaRPr lang="en-US" altLang="zh-CN" sz="2400" dirty="0">
              <a:solidFill>
                <a:srgbClr val="00B050"/>
              </a:solidFill>
              <a:latin typeface="微软雅黑" panose="020B0503020204020204" pitchFamily="34" charset="-122"/>
              <a:ea typeface="微软雅黑" panose="020B0503020204020204" pitchFamily="34" charset="-122"/>
            </a:endParaRPr>
          </a:p>
          <a:p>
            <a:pPr algn="l">
              <a:lnSpc>
                <a:spcPct val="150000"/>
              </a:lnSpc>
            </a:pPr>
            <a:endParaRPr lang="en-US" altLang="zh-CN" sz="2400" dirty="0">
              <a:latin typeface="微软雅黑" panose="020B0503020204020204" pitchFamily="34" charset="-122"/>
              <a:ea typeface="微软雅黑" panose="020B0503020204020204" pitchFamily="34" charset="-122"/>
            </a:endParaRPr>
          </a:p>
        </p:txBody>
      </p:sp>
      <p:graphicFrame>
        <p:nvGraphicFramePr>
          <p:cNvPr id="6" name="图表 5"/>
          <p:cNvGraphicFramePr/>
          <p:nvPr/>
        </p:nvGraphicFramePr>
        <p:xfrm>
          <a:off x="8328249" y="85902"/>
          <a:ext cx="4620985" cy="1378275"/>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7" name="标题 1"/>
          <p:cNvSpPr txBox="1"/>
          <p:nvPr/>
        </p:nvSpPr>
        <p:spPr>
          <a:xfrm>
            <a:off x="1127448" y="332656"/>
            <a:ext cx="6264696" cy="645130"/>
          </a:xfrm>
          <a:prstGeom prst="rect">
            <a:avLst/>
          </a:prstGeom>
        </p:spPr>
        <p:txBody>
          <a:bodyPr/>
          <a:lstStyle>
            <a:lvl1pPr algn="l" defTabSz="913130" rtl="0" eaLnBrk="1" latinLnBrk="0" hangingPunct="1">
              <a:spcBef>
                <a:spcPct val="0"/>
              </a:spcBef>
              <a:buNone/>
              <a:defRPr lang="zh-CN" altLang="en-US" sz="1200" kern="1200" baseline="0" smtClean="0">
                <a:solidFill>
                  <a:schemeClr val="tx1"/>
                </a:solidFill>
                <a:latin typeface="+mj-lt"/>
                <a:ea typeface="+mj-ea"/>
                <a:cs typeface="+mj-cs"/>
              </a:defRPr>
            </a:lvl1pPr>
          </a:lstStyle>
          <a:p>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第二节  资本主义经济</a:t>
            </a:r>
            <a:r>
              <a:rPr lang="zh-CN" altLang="en-US" sz="2800">
                <a:latin typeface="微软雅黑" panose="020B0503020204020204" pitchFamily="34" charset="-122"/>
                <a:ea typeface="微软雅黑" panose="020B0503020204020204" pitchFamily="34" charset="-122"/>
                <a:cs typeface="微软雅黑" panose="020B0503020204020204" pitchFamily="34" charset="-122"/>
              </a:rPr>
              <a:t>制度的本质特征</a:t>
            </a:r>
            <a:endParaRPr lang="zh-CN" altLang="en-US" sz="2800" dirty="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64052" y="3401401"/>
            <a:ext cx="11089709" cy="2277543"/>
          </a:xfrm>
          <a:prstGeom prst="rect">
            <a:avLst/>
          </a:prstGeom>
          <a:noFill/>
        </p:spPr>
        <p:txBody>
          <a:bodyPr wrap="square" lIns="91426" tIns="45718" rIns="91426" bIns="45718" rtlCol="0">
            <a:spAutoFit/>
          </a:bodyPr>
          <a:lstStyle/>
          <a:p>
            <a:pPr algn="l">
              <a:lnSpc>
                <a:spcPct val="200000"/>
              </a:lnSpc>
            </a:pPr>
            <a:r>
              <a:rPr lang="zh-CN" altLang="en-US" sz="2400" dirty="0">
                <a:solidFill>
                  <a:srgbClr val="C00000"/>
                </a:solidFill>
                <a:latin typeface="微软雅黑" panose="020B0503020204020204" pitchFamily="34" charset="-122"/>
                <a:ea typeface="微软雅黑" panose="020B0503020204020204" pitchFamily="34" charset="-122"/>
              </a:rPr>
              <a:t>货币转化为资本</a:t>
            </a:r>
            <a:r>
              <a:rPr lang="zh-CN" altLang="en-US" sz="2400" dirty="0">
                <a:latin typeface="微软雅黑" panose="020B0503020204020204" pitchFamily="34" charset="-122"/>
                <a:ea typeface="微软雅黑" panose="020B0503020204020204" pitchFamily="34" charset="-122"/>
              </a:rPr>
              <a:t>的</a:t>
            </a:r>
            <a:r>
              <a:rPr lang="zh-CN" altLang="en-US" sz="2400" dirty="0">
                <a:solidFill>
                  <a:srgbClr val="C00000"/>
                </a:solidFill>
                <a:latin typeface="微软雅黑" panose="020B0503020204020204" pitchFamily="34" charset="-122"/>
                <a:ea typeface="微软雅黑" panose="020B0503020204020204" pitchFamily="34" charset="-122"/>
              </a:rPr>
              <a:t>关键</a:t>
            </a:r>
            <a:r>
              <a:rPr lang="zh-CN" altLang="en-US" sz="2400" dirty="0">
                <a:latin typeface="微软雅黑" panose="020B0503020204020204" pitchFamily="34" charset="-122"/>
                <a:ea typeface="微软雅黑" panose="020B0503020204020204" pitchFamily="34" charset="-122"/>
              </a:rPr>
              <a:t>是：</a:t>
            </a:r>
            <a:endParaRPr lang="en-US" altLang="zh-CN" sz="2400" dirty="0">
              <a:latin typeface="微软雅黑" panose="020B0503020204020204" pitchFamily="34" charset="-122"/>
              <a:ea typeface="微软雅黑" panose="020B0503020204020204" pitchFamily="34" charset="-122"/>
            </a:endParaRPr>
          </a:p>
          <a:p>
            <a:pPr algn="l">
              <a:lnSpc>
                <a:spcPct val="200000"/>
              </a:lnSpc>
            </a:pPr>
            <a:r>
              <a:rPr lang="zh-CN" altLang="en-US" sz="2400" u="sng" dirty="0">
                <a:solidFill>
                  <a:srgbClr val="C00000"/>
                </a:solidFill>
                <a:latin typeface="微软雅黑" panose="020B0503020204020204" pitchFamily="34" charset="-122"/>
                <a:ea typeface="微软雅黑" panose="020B0503020204020204" pitchFamily="34" charset="-122"/>
              </a:rPr>
              <a:t>劳动力成为商品</a:t>
            </a:r>
            <a:r>
              <a:rPr lang="zh-CN" altLang="en-US" sz="2300" u="sng" dirty="0">
                <a:solidFill>
                  <a:srgbClr val="00B050"/>
                </a:solidFill>
                <a:latin typeface="微软雅黑" panose="020B0503020204020204" pitchFamily="34" charset="-122"/>
                <a:ea typeface="微软雅黑" panose="020B0503020204020204" pitchFamily="34" charset="-122"/>
              </a:rPr>
              <a:t>（选择题）</a:t>
            </a:r>
            <a:endParaRPr lang="en-US" altLang="zh-CN" sz="2300" u="sng" dirty="0">
              <a:solidFill>
                <a:srgbClr val="00B050"/>
              </a:solidFill>
              <a:latin typeface="微软雅黑" panose="020B0503020204020204" pitchFamily="34" charset="-122"/>
              <a:ea typeface="微软雅黑" panose="020B0503020204020204" pitchFamily="34" charset="-122"/>
            </a:endParaRPr>
          </a:p>
          <a:p>
            <a:pPr algn="l">
              <a:lnSpc>
                <a:spcPct val="200000"/>
              </a:lnSpc>
            </a:pPr>
            <a:endParaRPr lang="en-US" altLang="zh-CN" sz="2300" dirty="0">
              <a:latin typeface="微软雅黑" panose="020B0503020204020204" pitchFamily="34" charset="-122"/>
              <a:ea typeface="微软雅黑" panose="020B0503020204020204" pitchFamily="34" charset="-122"/>
            </a:endParaRPr>
          </a:p>
        </p:txBody>
      </p:sp>
      <p:sp>
        <p:nvSpPr>
          <p:cNvPr id="2" name="文本框 1"/>
          <p:cNvSpPr txBox="1"/>
          <p:nvPr/>
        </p:nvSpPr>
        <p:spPr>
          <a:xfrm>
            <a:off x="964052" y="2718079"/>
            <a:ext cx="3262403" cy="461661"/>
          </a:xfrm>
          <a:prstGeom prst="rect">
            <a:avLst/>
          </a:prstGeom>
          <a:noFill/>
        </p:spPr>
        <p:txBody>
          <a:bodyPr wrap="none" lIns="91426" tIns="45718" rIns="91426" bIns="45718" rtlCol="0">
            <a:spAutoFit/>
          </a:bodyPr>
          <a:lstStyle/>
          <a:p>
            <a:pPr algn="l"/>
            <a:r>
              <a:rPr lang="zh-CN" altLang="en-US" sz="2400" dirty="0">
                <a:latin typeface="微软雅黑" panose="020B0503020204020204" pitchFamily="34" charset="-122"/>
                <a:ea typeface="微软雅黑" panose="020B0503020204020204" pitchFamily="34" charset="-122"/>
              </a:rPr>
              <a:t>条件：劳动力成为商品</a:t>
            </a:r>
            <a:endParaRPr lang="en-US" altLang="zh-CN" sz="2400" dirty="0">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1"/>
          <a:stretch>
            <a:fillRect/>
          </a:stretch>
        </p:blipFill>
        <p:spPr>
          <a:xfrm>
            <a:off x="6672065" y="2718079"/>
            <a:ext cx="3979583" cy="3053301"/>
          </a:xfrm>
          <a:prstGeom prst="rect">
            <a:avLst/>
          </a:prstGeom>
        </p:spPr>
      </p:pic>
      <p:sp>
        <p:nvSpPr>
          <p:cNvPr id="9" name="标题 1"/>
          <p:cNvSpPr txBox="1"/>
          <p:nvPr/>
        </p:nvSpPr>
        <p:spPr>
          <a:xfrm>
            <a:off x="1127448" y="332656"/>
            <a:ext cx="6264696" cy="645130"/>
          </a:xfrm>
          <a:prstGeom prst="rect">
            <a:avLst/>
          </a:prstGeom>
        </p:spPr>
        <p:txBody>
          <a:bodyPr/>
          <a:lstStyle>
            <a:lvl1pPr algn="l" defTabSz="913130" rtl="0" eaLnBrk="1" latinLnBrk="0" hangingPunct="1">
              <a:spcBef>
                <a:spcPct val="0"/>
              </a:spcBef>
              <a:buNone/>
              <a:defRPr lang="zh-CN" altLang="en-US" sz="1200" kern="1200" baseline="0" smtClean="0">
                <a:solidFill>
                  <a:schemeClr val="tx1"/>
                </a:solidFill>
                <a:latin typeface="+mj-lt"/>
                <a:ea typeface="+mj-ea"/>
                <a:cs typeface="+mj-cs"/>
              </a:defRPr>
            </a:lvl1pPr>
          </a:lstStyle>
          <a:p>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第二节  资本主义经济</a:t>
            </a:r>
            <a:r>
              <a:rPr lang="zh-CN" altLang="en-US" sz="2800">
                <a:latin typeface="微软雅黑" panose="020B0503020204020204" pitchFamily="34" charset="-122"/>
                <a:ea typeface="微软雅黑" panose="020B0503020204020204" pitchFamily="34" charset="-122"/>
                <a:cs typeface="微软雅黑" panose="020B0503020204020204" pitchFamily="34" charset="-122"/>
              </a:rPr>
              <a:t>制度的本质特征</a:t>
            </a:r>
            <a:endParaRPr lang="zh-CN" altLang="en-US" sz="2800" dirty="0">
              <a:latin typeface="微软雅黑" panose="020B0503020204020204" pitchFamily="34" charset="-122"/>
              <a:ea typeface="微软雅黑" panose="020B0503020204020204" pitchFamily="34" charset="-122"/>
              <a:cs typeface="微软雅黑" panose="020B0503020204020204" pitchFamily="34" charset="-122"/>
            </a:endParaRPr>
          </a:p>
        </p:txBody>
      </p:sp>
      <p:graphicFrame>
        <p:nvGraphicFramePr>
          <p:cNvPr id="8" name="图表 7"/>
          <p:cNvGraphicFramePr/>
          <p:nvPr/>
        </p:nvGraphicFramePr>
        <p:xfrm>
          <a:off x="7439472" y="-98498"/>
          <a:ext cx="4752528" cy="144451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23392" y="2060850"/>
            <a:ext cx="10657184" cy="553994"/>
          </a:xfrm>
          <a:prstGeom prst="rect">
            <a:avLst/>
          </a:prstGeom>
          <a:noFill/>
        </p:spPr>
        <p:txBody>
          <a:bodyPr wrap="square" lIns="91424" tIns="45718" rIns="91424" bIns="45718" rtlCol="0">
            <a:spAutoFit/>
          </a:bodyPr>
          <a:lstStyle/>
          <a:p>
            <a:pPr>
              <a:lnSpc>
                <a:spcPct val="150000"/>
              </a:lnSpc>
            </a:pPr>
            <a:endParaRPr lang="en-US" altLang="zh-CN" sz="2000" dirty="0">
              <a:latin typeface="微软雅黑" panose="020B0503020204020204" pitchFamily="34" charset="-122"/>
              <a:ea typeface="微软雅黑" panose="020B0503020204020204" pitchFamily="34" charset="-122"/>
            </a:endParaRPr>
          </a:p>
        </p:txBody>
      </p:sp>
      <p:sp>
        <p:nvSpPr>
          <p:cNvPr id="5" name="TextBox 4"/>
          <p:cNvSpPr txBox="1"/>
          <p:nvPr/>
        </p:nvSpPr>
        <p:spPr>
          <a:xfrm>
            <a:off x="1015081" y="1628801"/>
            <a:ext cx="11161240" cy="2862318"/>
          </a:xfrm>
          <a:prstGeom prst="rect">
            <a:avLst/>
          </a:prstGeom>
          <a:noFill/>
        </p:spPr>
        <p:txBody>
          <a:bodyPr wrap="square" lIns="91426" tIns="45718" rIns="91426" bIns="45718" rtlCol="0">
            <a:spAutoFit/>
          </a:bodyPr>
          <a:lstStyle/>
          <a:p>
            <a:pPr algn="l">
              <a:lnSpc>
                <a:spcPct val="200000"/>
              </a:lnSpc>
            </a:pPr>
            <a:r>
              <a:rPr lang="zh-CN" altLang="en-US" sz="2400" dirty="0">
                <a:latin typeface="微软雅黑" panose="020B0503020204020204" pitchFamily="34" charset="-122"/>
                <a:ea typeface="微软雅黑" panose="020B0503020204020204" pitchFamily="34" charset="-122"/>
              </a:rPr>
              <a:t>结果：资本积累</a:t>
            </a:r>
            <a:endParaRPr lang="en-US" altLang="zh-CN" sz="2400" dirty="0">
              <a:latin typeface="微软雅黑" panose="020B0503020204020204" pitchFamily="34" charset="-122"/>
              <a:ea typeface="微软雅黑" panose="020B0503020204020204" pitchFamily="34" charset="-122"/>
            </a:endParaRPr>
          </a:p>
          <a:p>
            <a:pPr algn="l">
              <a:lnSpc>
                <a:spcPct val="200000"/>
              </a:lnSpc>
            </a:pPr>
            <a:r>
              <a:rPr lang="zh-CN" altLang="en-US" sz="2400" dirty="0">
                <a:latin typeface="微软雅黑" panose="020B0503020204020204" pitchFamily="34" charset="-122"/>
                <a:ea typeface="微软雅黑" panose="020B0503020204020204" pitchFamily="34" charset="-122"/>
              </a:rPr>
              <a:t>资本积累的含义：把剩余价值再转化为资本，（ </a:t>
            </a:r>
            <a:r>
              <a:rPr lang="zh-CN" altLang="en-US" sz="2400" dirty="0">
                <a:solidFill>
                  <a:srgbClr val="C00000"/>
                </a:solidFill>
                <a:latin typeface="微软雅黑" panose="020B0503020204020204" pitchFamily="34" charset="-122"/>
                <a:ea typeface="微软雅黑" panose="020B0503020204020204" pitchFamily="34" charset="-122"/>
              </a:rPr>
              <a:t>剩余价值  </a:t>
            </a:r>
            <a:r>
              <a:rPr lang="zh-CN" altLang="en-US" sz="2400" dirty="0">
                <a:latin typeface="微软雅黑" panose="020B0503020204020204" pitchFamily="34" charset="-122"/>
                <a:ea typeface="微软雅黑" panose="020B0503020204020204" pitchFamily="34" charset="-122"/>
              </a:rPr>
              <a:t>）是资本积累的</a:t>
            </a:r>
            <a:r>
              <a:rPr lang="zh-CN" altLang="en-US" sz="2400" dirty="0">
                <a:solidFill>
                  <a:srgbClr val="C00000"/>
                </a:solidFill>
                <a:latin typeface="微软雅黑" panose="020B0503020204020204" pitchFamily="34" charset="-122"/>
                <a:ea typeface="微软雅黑" panose="020B0503020204020204" pitchFamily="34" charset="-122"/>
              </a:rPr>
              <a:t>源泉</a:t>
            </a:r>
            <a:r>
              <a:rPr lang="zh-CN" altLang="en-US" sz="2400" dirty="0">
                <a:latin typeface="微软雅黑" panose="020B0503020204020204" pitchFamily="34" charset="-122"/>
                <a:ea typeface="微软雅黑" panose="020B0503020204020204" pitchFamily="34" charset="-122"/>
              </a:rPr>
              <a:t>。</a:t>
            </a:r>
            <a:endParaRPr lang="en-US" altLang="zh-CN" sz="2400" dirty="0">
              <a:latin typeface="微软雅黑" panose="020B0503020204020204" pitchFamily="34" charset="-122"/>
              <a:ea typeface="微软雅黑" panose="020B0503020204020204" pitchFamily="34" charset="-122"/>
            </a:endParaRPr>
          </a:p>
          <a:p>
            <a:pPr algn="l">
              <a:lnSpc>
                <a:spcPct val="200000"/>
              </a:lnSpc>
            </a:pPr>
            <a:r>
              <a:rPr lang="zh-CN" altLang="en-US" sz="2400" dirty="0">
                <a:solidFill>
                  <a:srgbClr val="00B050"/>
                </a:solidFill>
                <a:latin typeface="微软雅黑" panose="020B0503020204020204" pitchFamily="34" charset="-122"/>
                <a:ea typeface="微软雅黑" panose="020B0503020204020204" pitchFamily="34" charset="-122"/>
              </a:rPr>
              <a:t>（选择题）</a:t>
            </a:r>
            <a:endParaRPr lang="en-US" altLang="zh-CN" sz="2400" dirty="0">
              <a:solidFill>
                <a:srgbClr val="00B050"/>
              </a:solidFill>
              <a:latin typeface="微软雅黑" panose="020B0503020204020204" pitchFamily="34" charset="-122"/>
              <a:ea typeface="微软雅黑" panose="020B0503020204020204" pitchFamily="34" charset="-122"/>
            </a:endParaRPr>
          </a:p>
          <a:p>
            <a:pPr algn="l">
              <a:lnSpc>
                <a:spcPct val="150000"/>
              </a:lnSpc>
            </a:pPr>
            <a:endParaRPr lang="en-US" altLang="zh-CN" sz="2400" dirty="0">
              <a:latin typeface="微软雅黑" panose="020B0503020204020204" pitchFamily="34" charset="-122"/>
              <a:ea typeface="微软雅黑" panose="020B0503020204020204" pitchFamily="34" charset="-122"/>
            </a:endParaRPr>
          </a:p>
        </p:txBody>
      </p:sp>
      <p:sp>
        <p:nvSpPr>
          <p:cNvPr id="7" name="标题 1"/>
          <p:cNvSpPr txBox="1"/>
          <p:nvPr/>
        </p:nvSpPr>
        <p:spPr>
          <a:xfrm>
            <a:off x="1127448" y="332656"/>
            <a:ext cx="6264696" cy="645130"/>
          </a:xfrm>
          <a:prstGeom prst="rect">
            <a:avLst/>
          </a:prstGeom>
        </p:spPr>
        <p:txBody>
          <a:bodyPr/>
          <a:lstStyle>
            <a:lvl1pPr algn="l" defTabSz="913130" rtl="0" eaLnBrk="1" latinLnBrk="0" hangingPunct="1">
              <a:spcBef>
                <a:spcPct val="0"/>
              </a:spcBef>
              <a:buNone/>
              <a:defRPr lang="zh-CN" altLang="en-US" sz="1200" kern="1200" baseline="0" smtClean="0">
                <a:solidFill>
                  <a:schemeClr val="tx1"/>
                </a:solidFill>
                <a:latin typeface="+mj-lt"/>
                <a:ea typeface="+mj-ea"/>
                <a:cs typeface="+mj-cs"/>
              </a:defRPr>
            </a:lvl1pPr>
          </a:lstStyle>
          <a:p>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第二节  资本主义经济</a:t>
            </a:r>
            <a:r>
              <a:rPr lang="zh-CN" altLang="en-US" sz="2800">
                <a:latin typeface="微软雅黑" panose="020B0503020204020204" pitchFamily="34" charset="-122"/>
                <a:ea typeface="微软雅黑" panose="020B0503020204020204" pitchFamily="34" charset="-122"/>
                <a:cs typeface="微软雅黑" panose="020B0503020204020204" pitchFamily="34" charset="-122"/>
              </a:rPr>
              <a:t>制度的本质特征</a:t>
            </a:r>
            <a:endParaRPr lang="zh-CN" altLang="en-US" sz="2800" dirty="0">
              <a:latin typeface="微软雅黑" panose="020B0503020204020204" pitchFamily="34" charset="-122"/>
              <a:ea typeface="微软雅黑" panose="020B0503020204020204" pitchFamily="34" charset="-122"/>
              <a:cs typeface="微软雅黑" panose="020B0503020204020204" pitchFamily="34" charset="-122"/>
            </a:endParaRPr>
          </a:p>
        </p:txBody>
      </p:sp>
      <p:graphicFrame>
        <p:nvGraphicFramePr>
          <p:cNvPr id="6" name="图表 5"/>
          <p:cNvGraphicFramePr/>
          <p:nvPr/>
        </p:nvGraphicFramePr>
        <p:xfrm>
          <a:off x="8328249" y="85902"/>
          <a:ext cx="4620985" cy="1378275"/>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2" name="文本框 1"/>
          <p:cNvSpPr txBox="1"/>
          <p:nvPr/>
        </p:nvSpPr>
        <p:spPr>
          <a:xfrm>
            <a:off x="3904615" y="3952240"/>
            <a:ext cx="5913120" cy="383540"/>
          </a:xfrm>
          <a:prstGeom prst="rect">
            <a:avLst/>
          </a:prstGeom>
          <a:noFill/>
          <a:ln>
            <a:solidFill>
              <a:srgbClr val="C00000"/>
            </a:solidFill>
          </a:ln>
        </p:spPr>
        <p:txBody>
          <a:bodyPr wrap="square" rtlCol="0" anchor="t">
            <a:spAutoFit/>
          </a:bodyPr>
          <a:lstStyle/>
          <a:p>
            <a:r>
              <a:rPr lang="en-US" altLang="zh-CN"/>
              <a:t>(</a:t>
            </a:r>
            <a:r>
              <a:rPr lang="zh-CN" altLang="en-US"/>
              <a:t>资本积累</a:t>
            </a:r>
            <a:r>
              <a:rPr lang="en-US" altLang="zh-CN"/>
              <a:t>)</a:t>
            </a:r>
            <a:r>
              <a:rPr lang="zh-CN" altLang="en-US"/>
              <a:t>是资本主义扩大再生产的重要源泉</a:t>
            </a:r>
            <a:endParaRPr lang="zh-CN" altLang="en-US"/>
          </a:p>
        </p:txBody>
      </p:sp>
      <p:sp>
        <p:nvSpPr>
          <p:cNvPr id="3" name="文本框 2"/>
          <p:cNvSpPr txBox="1"/>
          <p:nvPr/>
        </p:nvSpPr>
        <p:spPr>
          <a:xfrm>
            <a:off x="3904615" y="3348990"/>
            <a:ext cx="5913755" cy="460375"/>
          </a:xfrm>
          <a:prstGeom prst="rect">
            <a:avLst/>
          </a:prstGeom>
          <a:noFill/>
          <a:ln>
            <a:solidFill>
              <a:schemeClr val="accent6">
                <a:lumMod val="50000"/>
              </a:schemeClr>
            </a:solidFill>
          </a:ln>
        </p:spPr>
        <p:txBody>
          <a:bodyPr wrap="square" rtlCol="0" anchor="t">
            <a:spAutoFit/>
          </a:bodyPr>
          <a:lstStyle/>
          <a:p>
            <a:r>
              <a:rPr lang="zh-CN" altLang="en-US"/>
              <a:t> 剩余价值的唯一源泉是（</a:t>
            </a:r>
            <a:r>
              <a:rPr lang="zh-CN" altLang="en-US" sz="2400" dirty="0">
                <a:solidFill>
                  <a:srgbClr val="C00000"/>
                </a:solidFill>
                <a:latin typeface="微软雅黑" panose="020B0503020204020204" pitchFamily="34" charset="-122"/>
                <a:ea typeface="微软雅黑" panose="020B0503020204020204" pitchFamily="34" charset="-122"/>
              </a:rPr>
              <a:t> 可变资本</a:t>
            </a:r>
            <a:r>
              <a:rPr lang="zh-CN" altLang="en-US"/>
              <a:t>）</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23392" y="2060850"/>
            <a:ext cx="10657184" cy="553994"/>
          </a:xfrm>
          <a:prstGeom prst="rect">
            <a:avLst/>
          </a:prstGeom>
          <a:noFill/>
        </p:spPr>
        <p:txBody>
          <a:bodyPr wrap="square" lIns="91424" tIns="45718" rIns="91424" bIns="45718" rtlCol="0">
            <a:spAutoFit/>
          </a:bodyPr>
          <a:lstStyle/>
          <a:p>
            <a:pPr>
              <a:lnSpc>
                <a:spcPct val="150000"/>
              </a:lnSpc>
            </a:pPr>
            <a:endParaRPr lang="en-US" altLang="zh-CN" sz="2000" dirty="0">
              <a:latin typeface="微软雅黑" panose="020B0503020204020204" pitchFamily="34" charset="-122"/>
              <a:ea typeface="微软雅黑" panose="020B0503020204020204" pitchFamily="34" charset="-122"/>
            </a:endParaRPr>
          </a:p>
        </p:txBody>
      </p:sp>
      <p:sp>
        <p:nvSpPr>
          <p:cNvPr id="5" name="TextBox 4"/>
          <p:cNvSpPr txBox="1"/>
          <p:nvPr/>
        </p:nvSpPr>
        <p:spPr>
          <a:xfrm>
            <a:off x="1001216" y="1772816"/>
            <a:ext cx="11161240" cy="3416316"/>
          </a:xfrm>
          <a:prstGeom prst="rect">
            <a:avLst/>
          </a:prstGeom>
          <a:noFill/>
        </p:spPr>
        <p:txBody>
          <a:bodyPr wrap="square" lIns="91426" tIns="45718" rIns="91426" bIns="45718" rtlCol="0">
            <a:spAutoFit/>
          </a:bodyPr>
          <a:lstStyle/>
          <a:p>
            <a:pPr algn="l">
              <a:lnSpc>
                <a:spcPct val="150000"/>
              </a:lnSpc>
            </a:pPr>
            <a:r>
              <a:rPr lang="zh-CN" altLang="en-US" sz="2400" dirty="0">
                <a:latin typeface="微软雅黑" panose="020B0503020204020204" pitchFamily="34" charset="-122"/>
                <a:ea typeface="微软雅黑" panose="020B0503020204020204" pitchFamily="34" charset="-122"/>
              </a:rPr>
              <a:t>结果：资本积累</a:t>
            </a:r>
            <a:endParaRPr lang="en-US" altLang="zh-CN" sz="2400" dirty="0">
              <a:latin typeface="微软雅黑" panose="020B0503020204020204" pitchFamily="34" charset="-122"/>
              <a:ea typeface="微软雅黑" panose="020B0503020204020204" pitchFamily="34" charset="-122"/>
            </a:endParaRPr>
          </a:p>
          <a:p>
            <a:pPr algn="l">
              <a:lnSpc>
                <a:spcPct val="150000"/>
              </a:lnSpc>
            </a:pPr>
            <a:r>
              <a:rPr lang="zh-CN" altLang="en-US" sz="2400" dirty="0">
                <a:latin typeface="微软雅黑" panose="020B0503020204020204" pitchFamily="34" charset="-122"/>
                <a:ea typeface="微软雅黑" panose="020B0503020204020204" pitchFamily="34" charset="-122"/>
              </a:rPr>
              <a:t>实质：</a:t>
            </a:r>
            <a:r>
              <a:rPr lang="zh-CN" altLang="en-US" sz="2400" dirty="0">
                <a:solidFill>
                  <a:srgbClr val="00B050"/>
                </a:solidFill>
                <a:latin typeface="微软雅黑" panose="020B0503020204020204" pitchFamily="34" charset="-122"/>
                <a:ea typeface="微软雅黑" panose="020B0503020204020204" pitchFamily="34" charset="-122"/>
              </a:rPr>
              <a:t>（简答题）</a:t>
            </a:r>
            <a:endParaRPr lang="en-US" altLang="zh-CN" sz="2400" dirty="0">
              <a:solidFill>
                <a:srgbClr val="00B050"/>
              </a:solidFill>
              <a:latin typeface="微软雅黑" panose="020B0503020204020204" pitchFamily="34" charset="-122"/>
              <a:ea typeface="微软雅黑" panose="020B0503020204020204" pitchFamily="34" charset="-122"/>
            </a:endParaRPr>
          </a:p>
          <a:p>
            <a:pPr algn="l">
              <a:lnSpc>
                <a:spcPct val="150000"/>
              </a:lnSpc>
            </a:pPr>
            <a:r>
              <a:rPr lang="zh-CN" altLang="en-US" sz="2400" dirty="0">
                <a:latin typeface="微软雅黑" panose="020B0503020204020204" pitchFamily="34" charset="-122"/>
                <a:ea typeface="微软雅黑" panose="020B0503020204020204" pitchFamily="34" charset="-122"/>
              </a:rPr>
              <a:t>①资本家用无偿占有工人创造的（）</a:t>
            </a:r>
            <a:endParaRPr lang="en-US" altLang="zh-CN" sz="2400" dirty="0">
              <a:latin typeface="微软雅黑" panose="020B0503020204020204" pitchFamily="34" charset="-122"/>
              <a:ea typeface="微软雅黑" panose="020B0503020204020204" pitchFamily="34" charset="-122"/>
            </a:endParaRPr>
          </a:p>
          <a:p>
            <a:pPr algn="l">
              <a:lnSpc>
                <a:spcPct val="150000"/>
              </a:lnSpc>
            </a:pPr>
            <a:r>
              <a:rPr lang="zh-CN" altLang="en-US" sz="2400" dirty="0">
                <a:latin typeface="微软雅黑" panose="020B0503020204020204" pitchFamily="34" charset="-122"/>
                <a:ea typeface="微软雅黑" panose="020B0503020204020204" pitchFamily="34" charset="-122"/>
              </a:rPr>
              <a:t>②进行资本积累来增大（）</a:t>
            </a:r>
            <a:endParaRPr lang="en-US" altLang="zh-CN" sz="2400" dirty="0">
              <a:latin typeface="微软雅黑" panose="020B0503020204020204" pitchFamily="34" charset="-122"/>
              <a:ea typeface="微软雅黑" panose="020B0503020204020204" pitchFamily="34" charset="-122"/>
            </a:endParaRPr>
          </a:p>
          <a:p>
            <a:pPr algn="l">
              <a:lnSpc>
                <a:spcPct val="150000"/>
              </a:lnSpc>
            </a:pPr>
            <a:r>
              <a:rPr lang="zh-CN" altLang="en-US" sz="2400" dirty="0">
                <a:latin typeface="微软雅黑" panose="020B0503020204020204" pitchFamily="34" charset="-122"/>
                <a:ea typeface="微软雅黑" panose="020B0503020204020204" pitchFamily="34" charset="-122"/>
              </a:rPr>
              <a:t>③以便继续占有更多的（）</a:t>
            </a:r>
            <a:endParaRPr lang="en-US" altLang="zh-CN" sz="2400" dirty="0">
              <a:latin typeface="微软雅黑" panose="020B0503020204020204" pitchFamily="34" charset="-122"/>
              <a:ea typeface="微软雅黑" panose="020B0503020204020204" pitchFamily="34" charset="-122"/>
            </a:endParaRPr>
          </a:p>
          <a:p>
            <a:pPr algn="l">
              <a:lnSpc>
                <a:spcPct val="150000"/>
              </a:lnSpc>
            </a:pPr>
            <a:r>
              <a:rPr lang="zh-CN" altLang="en-US" sz="2400" dirty="0">
                <a:latin typeface="微软雅黑" panose="020B0503020204020204" pitchFamily="34" charset="-122"/>
                <a:ea typeface="微软雅黑" panose="020B0503020204020204" pitchFamily="34" charset="-122"/>
              </a:rPr>
              <a:t>④从而占有不断增大的资本来扩大对工人的（）</a:t>
            </a:r>
            <a:endParaRPr lang="en-US" altLang="zh-CN" sz="2400" dirty="0">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8472264" y="3025389"/>
            <a:ext cx="3358886" cy="2399204"/>
          </a:xfrm>
          <a:prstGeom prst="rect">
            <a:avLst/>
          </a:prstGeom>
        </p:spPr>
      </p:pic>
      <p:sp>
        <p:nvSpPr>
          <p:cNvPr id="7" name="标题 1"/>
          <p:cNvSpPr txBox="1"/>
          <p:nvPr/>
        </p:nvSpPr>
        <p:spPr>
          <a:xfrm>
            <a:off x="1127448" y="332656"/>
            <a:ext cx="6264696" cy="645130"/>
          </a:xfrm>
          <a:prstGeom prst="rect">
            <a:avLst/>
          </a:prstGeom>
        </p:spPr>
        <p:txBody>
          <a:bodyPr/>
          <a:lstStyle>
            <a:lvl1pPr algn="l" defTabSz="913130" rtl="0" eaLnBrk="1" latinLnBrk="0" hangingPunct="1">
              <a:spcBef>
                <a:spcPct val="0"/>
              </a:spcBef>
              <a:buNone/>
              <a:defRPr lang="zh-CN" altLang="en-US" sz="1200" kern="1200" baseline="0" smtClean="0">
                <a:solidFill>
                  <a:schemeClr val="tx1"/>
                </a:solidFill>
                <a:latin typeface="+mj-lt"/>
                <a:ea typeface="+mj-ea"/>
                <a:cs typeface="+mj-cs"/>
              </a:defRPr>
            </a:lvl1pPr>
          </a:lstStyle>
          <a:p>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第二节  资本主义经济</a:t>
            </a:r>
            <a:r>
              <a:rPr lang="zh-CN" altLang="en-US" sz="2800">
                <a:latin typeface="微软雅黑" panose="020B0503020204020204" pitchFamily="34" charset="-122"/>
                <a:ea typeface="微软雅黑" panose="020B0503020204020204" pitchFamily="34" charset="-122"/>
                <a:cs typeface="微软雅黑" panose="020B0503020204020204" pitchFamily="34" charset="-122"/>
              </a:rPr>
              <a:t>制度的本质特征</a:t>
            </a:r>
            <a:endParaRPr lang="zh-CN" altLang="en-US" sz="2800" dirty="0">
              <a:latin typeface="微软雅黑" panose="020B0503020204020204" pitchFamily="34" charset="-122"/>
              <a:ea typeface="微软雅黑" panose="020B0503020204020204" pitchFamily="34" charset="-122"/>
              <a:cs typeface="微软雅黑" panose="020B0503020204020204" pitchFamily="34" charset="-122"/>
            </a:endParaRPr>
          </a:p>
        </p:txBody>
      </p:sp>
      <p:graphicFrame>
        <p:nvGraphicFramePr>
          <p:cNvPr id="9" name="图表 8"/>
          <p:cNvGraphicFramePr/>
          <p:nvPr/>
        </p:nvGraphicFramePr>
        <p:xfrm>
          <a:off x="8328249" y="85902"/>
          <a:ext cx="4620985" cy="13782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23392" y="2060850"/>
            <a:ext cx="10657184" cy="553994"/>
          </a:xfrm>
          <a:prstGeom prst="rect">
            <a:avLst/>
          </a:prstGeom>
          <a:noFill/>
        </p:spPr>
        <p:txBody>
          <a:bodyPr wrap="square" lIns="91424" tIns="45718" rIns="91424" bIns="45718" rtlCol="0">
            <a:spAutoFit/>
          </a:bodyPr>
          <a:lstStyle/>
          <a:p>
            <a:pPr>
              <a:lnSpc>
                <a:spcPct val="150000"/>
              </a:lnSpc>
            </a:pPr>
            <a:endParaRPr lang="en-US" altLang="zh-CN" sz="2000" dirty="0">
              <a:latin typeface="微软雅黑" panose="020B0503020204020204" pitchFamily="34" charset="-122"/>
              <a:ea typeface="微软雅黑" panose="020B0503020204020204" pitchFamily="34" charset="-122"/>
            </a:endParaRPr>
          </a:p>
        </p:txBody>
      </p:sp>
      <p:sp>
        <p:nvSpPr>
          <p:cNvPr id="5" name="TextBox 4"/>
          <p:cNvSpPr txBox="1"/>
          <p:nvPr/>
        </p:nvSpPr>
        <p:spPr>
          <a:xfrm>
            <a:off x="911424" y="1628800"/>
            <a:ext cx="11161240" cy="3416316"/>
          </a:xfrm>
          <a:prstGeom prst="rect">
            <a:avLst/>
          </a:prstGeom>
          <a:noFill/>
        </p:spPr>
        <p:txBody>
          <a:bodyPr wrap="square" lIns="91426" tIns="45718" rIns="91426" bIns="45718" rtlCol="0">
            <a:spAutoFit/>
          </a:bodyPr>
          <a:lstStyle/>
          <a:p>
            <a:pPr algn="l">
              <a:lnSpc>
                <a:spcPct val="150000"/>
              </a:lnSpc>
            </a:pPr>
            <a:r>
              <a:rPr lang="zh-CN" altLang="en-US" sz="2400" dirty="0">
                <a:latin typeface="微软雅黑" panose="020B0503020204020204" pitchFamily="34" charset="-122"/>
                <a:ea typeface="微软雅黑" panose="020B0503020204020204" pitchFamily="34" charset="-122"/>
              </a:rPr>
              <a:t>结果：资本积累</a:t>
            </a:r>
            <a:endParaRPr lang="en-US" altLang="zh-CN" sz="2400" dirty="0">
              <a:latin typeface="微软雅黑" panose="020B0503020204020204" pitchFamily="34" charset="-122"/>
              <a:ea typeface="微软雅黑" panose="020B0503020204020204" pitchFamily="34" charset="-122"/>
            </a:endParaRPr>
          </a:p>
          <a:p>
            <a:pPr algn="l">
              <a:lnSpc>
                <a:spcPct val="150000"/>
              </a:lnSpc>
            </a:pPr>
            <a:r>
              <a:rPr lang="zh-CN" altLang="en-US" sz="2400" dirty="0">
                <a:latin typeface="微软雅黑" panose="020B0503020204020204" pitchFamily="34" charset="-122"/>
                <a:ea typeface="微软雅黑" panose="020B0503020204020204" pitchFamily="34" charset="-122"/>
              </a:rPr>
              <a:t>实质：</a:t>
            </a:r>
            <a:r>
              <a:rPr lang="zh-CN" altLang="en-US" sz="2400" dirty="0">
                <a:solidFill>
                  <a:srgbClr val="00B050"/>
                </a:solidFill>
                <a:latin typeface="微软雅黑" panose="020B0503020204020204" pitchFamily="34" charset="-122"/>
                <a:ea typeface="微软雅黑" panose="020B0503020204020204" pitchFamily="34" charset="-122"/>
              </a:rPr>
              <a:t>（简答题）</a:t>
            </a:r>
            <a:endParaRPr lang="en-US" altLang="zh-CN" sz="2400" dirty="0">
              <a:solidFill>
                <a:srgbClr val="00B050"/>
              </a:solidFill>
              <a:latin typeface="微软雅黑" panose="020B0503020204020204" pitchFamily="34" charset="-122"/>
              <a:ea typeface="微软雅黑" panose="020B0503020204020204" pitchFamily="34" charset="-122"/>
            </a:endParaRPr>
          </a:p>
          <a:p>
            <a:pPr algn="l">
              <a:lnSpc>
                <a:spcPct val="150000"/>
              </a:lnSpc>
            </a:pPr>
            <a:r>
              <a:rPr lang="zh-CN" altLang="en-US" sz="2400" dirty="0">
                <a:latin typeface="微软雅黑" panose="020B0503020204020204" pitchFamily="34" charset="-122"/>
                <a:ea typeface="微软雅黑" panose="020B0503020204020204" pitchFamily="34" charset="-122"/>
              </a:rPr>
              <a:t>①资本家用无偿占有工人创造的</a:t>
            </a:r>
            <a:r>
              <a:rPr lang="zh-CN" altLang="en-US" sz="2400" dirty="0">
                <a:solidFill>
                  <a:srgbClr val="C00000"/>
                </a:solidFill>
                <a:latin typeface="微软雅黑" panose="020B0503020204020204" pitchFamily="34" charset="-122"/>
                <a:ea typeface="微软雅黑" panose="020B0503020204020204" pitchFamily="34" charset="-122"/>
              </a:rPr>
              <a:t>剩余价值</a:t>
            </a:r>
            <a:endParaRPr lang="en-US" altLang="zh-CN" sz="2400" dirty="0">
              <a:latin typeface="微软雅黑" panose="020B0503020204020204" pitchFamily="34" charset="-122"/>
              <a:ea typeface="微软雅黑" panose="020B0503020204020204" pitchFamily="34" charset="-122"/>
            </a:endParaRPr>
          </a:p>
          <a:p>
            <a:pPr algn="l">
              <a:lnSpc>
                <a:spcPct val="150000"/>
              </a:lnSpc>
            </a:pPr>
            <a:r>
              <a:rPr lang="zh-CN" altLang="en-US" sz="2400" dirty="0">
                <a:latin typeface="微软雅黑" panose="020B0503020204020204" pitchFamily="34" charset="-122"/>
                <a:ea typeface="微软雅黑" panose="020B0503020204020204" pitchFamily="34" charset="-122"/>
              </a:rPr>
              <a:t>②进行资本积累来增大</a:t>
            </a:r>
            <a:r>
              <a:rPr lang="zh-CN" altLang="en-US" sz="2400" dirty="0">
                <a:solidFill>
                  <a:srgbClr val="C00000"/>
                </a:solidFill>
                <a:latin typeface="微软雅黑" panose="020B0503020204020204" pitchFamily="34" charset="-122"/>
                <a:ea typeface="微软雅黑" panose="020B0503020204020204" pitchFamily="34" charset="-122"/>
              </a:rPr>
              <a:t>规模</a:t>
            </a:r>
            <a:endParaRPr lang="en-US" altLang="zh-CN" sz="2400" dirty="0">
              <a:latin typeface="微软雅黑" panose="020B0503020204020204" pitchFamily="34" charset="-122"/>
              <a:ea typeface="微软雅黑" panose="020B0503020204020204" pitchFamily="34" charset="-122"/>
            </a:endParaRPr>
          </a:p>
          <a:p>
            <a:pPr algn="l">
              <a:lnSpc>
                <a:spcPct val="150000"/>
              </a:lnSpc>
            </a:pPr>
            <a:r>
              <a:rPr lang="zh-CN" altLang="en-US" sz="2400" dirty="0">
                <a:latin typeface="微软雅黑" panose="020B0503020204020204" pitchFamily="34" charset="-122"/>
                <a:ea typeface="微软雅黑" panose="020B0503020204020204" pitchFamily="34" charset="-122"/>
              </a:rPr>
              <a:t>③以便继续占有更多的</a:t>
            </a:r>
            <a:r>
              <a:rPr lang="zh-CN" altLang="en-US" sz="2400" dirty="0">
                <a:solidFill>
                  <a:srgbClr val="C00000"/>
                </a:solidFill>
                <a:latin typeface="微软雅黑" panose="020B0503020204020204" pitchFamily="34" charset="-122"/>
                <a:ea typeface="微软雅黑" panose="020B0503020204020204" pitchFamily="34" charset="-122"/>
              </a:rPr>
              <a:t>剩余价值</a:t>
            </a:r>
            <a:endParaRPr lang="en-US" altLang="zh-CN" sz="2400" dirty="0">
              <a:latin typeface="微软雅黑" panose="020B0503020204020204" pitchFamily="34" charset="-122"/>
              <a:ea typeface="微软雅黑" panose="020B0503020204020204" pitchFamily="34" charset="-122"/>
            </a:endParaRPr>
          </a:p>
          <a:p>
            <a:pPr algn="l">
              <a:lnSpc>
                <a:spcPct val="150000"/>
              </a:lnSpc>
            </a:pPr>
            <a:r>
              <a:rPr lang="zh-CN" altLang="en-US" sz="2400" dirty="0">
                <a:latin typeface="微软雅黑" panose="020B0503020204020204" pitchFamily="34" charset="-122"/>
                <a:ea typeface="微软雅黑" panose="020B0503020204020204" pitchFamily="34" charset="-122"/>
              </a:rPr>
              <a:t>④从而占有不断增大的资本来扩大对工人的</a:t>
            </a:r>
            <a:r>
              <a:rPr lang="zh-CN" altLang="en-US" sz="2400" dirty="0">
                <a:solidFill>
                  <a:srgbClr val="C00000"/>
                </a:solidFill>
                <a:latin typeface="微软雅黑" panose="020B0503020204020204" pitchFamily="34" charset="-122"/>
                <a:ea typeface="微软雅黑" panose="020B0503020204020204" pitchFamily="34" charset="-122"/>
              </a:rPr>
              <a:t>剥削和统治</a:t>
            </a:r>
            <a:endParaRPr lang="en-US" altLang="zh-CN" sz="2400" dirty="0">
              <a:solidFill>
                <a:srgbClr val="00B050"/>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8472264" y="3025389"/>
            <a:ext cx="3358886" cy="2399204"/>
          </a:xfrm>
          <a:prstGeom prst="rect">
            <a:avLst/>
          </a:prstGeom>
        </p:spPr>
      </p:pic>
      <p:sp>
        <p:nvSpPr>
          <p:cNvPr id="7" name="标题 1"/>
          <p:cNvSpPr txBox="1"/>
          <p:nvPr/>
        </p:nvSpPr>
        <p:spPr>
          <a:xfrm>
            <a:off x="1127448" y="332656"/>
            <a:ext cx="6264696" cy="645130"/>
          </a:xfrm>
          <a:prstGeom prst="rect">
            <a:avLst/>
          </a:prstGeom>
        </p:spPr>
        <p:txBody>
          <a:bodyPr/>
          <a:lstStyle>
            <a:lvl1pPr algn="l" defTabSz="913130" rtl="0" eaLnBrk="1" latinLnBrk="0" hangingPunct="1">
              <a:spcBef>
                <a:spcPct val="0"/>
              </a:spcBef>
              <a:buNone/>
              <a:defRPr lang="zh-CN" altLang="en-US" sz="1200" kern="1200" baseline="0" smtClean="0">
                <a:solidFill>
                  <a:schemeClr val="tx1"/>
                </a:solidFill>
                <a:latin typeface="+mj-lt"/>
                <a:ea typeface="+mj-ea"/>
                <a:cs typeface="+mj-cs"/>
              </a:defRPr>
            </a:lvl1pPr>
          </a:lstStyle>
          <a:p>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第二节  资本主义经济</a:t>
            </a:r>
            <a:r>
              <a:rPr lang="zh-CN" altLang="en-US" sz="2800">
                <a:latin typeface="微软雅黑" panose="020B0503020204020204" pitchFamily="34" charset="-122"/>
                <a:ea typeface="微软雅黑" panose="020B0503020204020204" pitchFamily="34" charset="-122"/>
                <a:cs typeface="微软雅黑" panose="020B0503020204020204" pitchFamily="34" charset="-122"/>
              </a:rPr>
              <a:t>制度的本质特征</a:t>
            </a:r>
            <a:endParaRPr lang="zh-CN" altLang="en-US" sz="2800" dirty="0">
              <a:latin typeface="微软雅黑" panose="020B0503020204020204" pitchFamily="34" charset="-122"/>
              <a:ea typeface="微软雅黑" panose="020B0503020204020204" pitchFamily="34" charset="-122"/>
              <a:cs typeface="微软雅黑" panose="020B0503020204020204" pitchFamily="34" charset="-122"/>
            </a:endParaRPr>
          </a:p>
        </p:txBody>
      </p:sp>
      <p:graphicFrame>
        <p:nvGraphicFramePr>
          <p:cNvPr id="9" name="图表 8"/>
          <p:cNvGraphicFramePr/>
          <p:nvPr/>
        </p:nvGraphicFramePr>
        <p:xfrm>
          <a:off x="8328249" y="85902"/>
          <a:ext cx="4620985" cy="13782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图表 2"/>
          <p:cNvGraphicFramePr/>
          <p:nvPr/>
        </p:nvGraphicFramePr>
        <p:xfrm>
          <a:off x="407368" y="957688"/>
          <a:ext cx="11505942" cy="5900313"/>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4" name="标题 1"/>
          <p:cNvSpPr txBox="1"/>
          <p:nvPr/>
        </p:nvSpPr>
        <p:spPr>
          <a:xfrm>
            <a:off x="1127448" y="332656"/>
            <a:ext cx="6264696" cy="645130"/>
          </a:xfrm>
          <a:prstGeom prst="rect">
            <a:avLst/>
          </a:prstGeom>
        </p:spPr>
        <p:txBody>
          <a:bodyPr/>
          <a:lstStyle>
            <a:lvl1pPr algn="l" defTabSz="913130" rtl="0" eaLnBrk="1" latinLnBrk="0" hangingPunct="1">
              <a:spcBef>
                <a:spcPct val="0"/>
              </a:spcBef>
              <a:buNone/>
              <a:defRPr lang="zh-CN" altLang="en-US" sz="1200" kern="1200" baseline="0" smtClean="0">
                <a:solidFill>
                  <a:schemeClr val="tx1"/>
                </a:solidFill>
                <a:latin typeface="+mj-lt"/>
                <a:ea typeface="+mj-ea"/>
                <a:cs typeface="+mj-cs"/>
              </a:defRPr>
            </a:lvl1pPr>
          </a:lstStyle>
          <a:p>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第二节  资本主义经济</a:t>
            </a:r>
            <a:r>
              <a:rPr lang="zh-CN" altLang="en-US" sz="2800">
                <a:latin typeface="微软雅黑" panose="020B0503020204020204" pitchFamily="34" charset="-122"/>
                <a:ea typeface="微软雅黑" panose="020B0503020204020204" pitchFamily="34" charset="-122"/>
                <a:cs typeface="微软雅黑" panose="020B0503020204020204" pitchFamily="34" charset="-122"/>
              </a:rPr>
              <a:t>制度的本质特征</a:t>
            </a:r>
            <a:endParaRPr lang="zh-CN" altLang="en-US" sz="2800" dirty="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559496" y="1772816"/>
            <a:ext cx="6096000" cy="3322955"/>
          </a:xfrm>
          <a:prstGeom prst="rect">
            <a:avLst/>
          </a:prstGeom>
        </p:spPr>
        <p:txBody>
          <a:bodyPr>
            <a:spAutoFit/>
          </a:bodyPr>
          <a:lstStyle/>
          <a:p>
            <a:pPr algn="l">
              <a:lnSpc>
                <a:spcPct val="150000"/>
              </a:lnSpc>
            </a:pPr>
            <a:r>
              <a:rPr lang="en-US" altLang="zh-CN" sz="2800"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资本积累的源泉是（ ）</a:t>
            </a:r>
            <a:endParaRPr lang="zh-CN" altLang="en-US" sz="2800" dirty="0">
              <a:latin typeface="微软雅黑" panose="020B0503020204020204" pitchFamily="34" charset="-122"/>
              <a:ea typeface="微软雅黑" panose="020B0503020204020204" pitchFamily="34" charset="-122"/>
              <a:cs typeface="微软雅黑" panose="020B0503020204020204" pitchFamily="34" charset="-122"/>
            </a:endParaRPr>
          </a:p>
          <a:p>
            <a:pPr algn="l">
              <a:lnSpc>
                <a:spcPct val="150000"/>
              </a:lnSpc>
            </a:pPr>
            <a:r>
              <a:rPr lang="en-US" altLang="zh-CN" sz="2800" dirty="0">
                <a:latin typeface="微软雅黑" panose="020B0503020204020204" pitchFamily="34" charset="-122"/>
                <a:ea typeface="微软雅黑" panose="020B0503020204020204" pitchFamily="34" charset="-122"/>
                <a:cs typeface="微软雅黑" panose="020B0503020204020204" pitchFamily="34" charset="-122"/>
              </a:rPr>
              <a:t>A:</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使用价值 </a:t>
            </a:r>
            <a:endParaRPr lang="zh-CN" altLang="en-US" sz="2800" dirty="0">
              <a:latin typeface="微软雅黑" panose="020B0503020204020204" pitchFamily="34" charset="-122"/>
              <a:ea typeface="微软雅黑" panose="020B0503020204020204" pitchFamily="34" charset="-122"/>
              <a:cs typeface="微软雅黑" panose="020B0503020204020204" pitchFamily="34" charset="-122"/>
            </a:endParaRPr>
          </a:p>
          <a:p>
            <a:pPr algn="l">
              <a:lnSpc>
                <a:spcPct val="150000"/>
              </a:lnSpc>
            </a:pPr>
            <a:r>
              <a:rPr lang="en-US" altLang="zh-CN" sz="2800" dirty="0">
                <a:latin typeface="微软雅黑" panose="020B0503020204020204" pitchFamily="34" charset="-122"/>
                <a:ea typeface="微软雅黑" panose="020B0503020204020204" pitchFamily="34" charset="-122"/>
                <a:cs typeface="微软雅黑" panose="020B0503020204020204" pitchFamily="34" charset="-122"/>
              </a:rPr>
              <a:t>B:</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剩余价值</a:t>
            </a:r>
            <a:endParaRPr lang="zh-CN" altLang="en-US" sz="2800" dirty="0">
              <a:latin typeface="微软雅黑" panose="020B0503020204020204" pitchFamily="34" charset="-122"/>
              <a:ea typeface="微软雅黑" panose="020B0503020204020204" pitchFamily="34" charset="-122"/>
              <a:cs typeface="微软雅黑" panose="020B0503020204020204" pitchFamily="34" charset="-122"/>
            </a:endParaRPr>
          </a:p>
          <a:p>
            <a:pPr algn="l">
              <a:lnSpc>
                <a:spcPct val="150000"/>
              </a:lnSpc>
            </a:pPr>
            <a:r>
              <a:rPr lang="en-US" altLang="zh-CN" sz="2800" dirty="0">
                <a:latin typeface="微软雅黑" panose="020B0503020204020204" pitchFamily="34" charset="-122"/>
                <a:ea typeface="微软雅黑" panose="020B0503020204020204" pitchFamily="34" charset="-122"/>
                <a:cs typeface="微软雅黑" panose="020B0503020204020204" pitchFamily="34" charset="-122"/>
              </a:rPr>
              <a:t>C:</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价值</a:t>
            </a:r>
            <a:endParaRPr lang="zh-CN" altLang="en-US" sz="2800" dirty="0">
              <a:latin typeface="微软雅黑" panose="020B0503020204020204" pitchFamily="34" charset="-122"/>
              <a:ea typeface="微软雅黑" panose="020B0503020204020204" pitchFamily="34" charset="-122"/>
              <a:cs typeface="微软雅黑" panose="020B0503020204020204" pitchFamily="34" charset="-122"/>
            </a:endParaRPr>
          </a:p>
          <a:p>
            <a:pPr algn="l">
              <a:lnSpc>
                <a:spcPct val="150000"/>
              </a:lnSpc>
            </a:pPr>
            <a:r>
              <a:rPr lang="en-US" altLang="zh-CN" sz="2800" dirty="0">
                <a:latin typeface="微软雅黑" panose="020B0503020204020204" pitchFamily="34" charset="-122"/>
                <a:ea typeface="微软雅黑" panose="020B0503020204020204" pitchFamily="34" charset="-122"/>
                <a:cs typeface="微软雅黑" panose="020B0503020204020204" pitchFamily="34" charset="-122"/>
              </a:rPr>
              <a:t>D:</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交换价值</a:t>
            </a:r>
            <a:endParaRPr lang="zh-CN" altLang="en-US" sz="2800" dirty="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ransition spd="med"/>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559496" y="1772816"/>
            <a:ext cx="6096000" cy="3322955"/>
          </a:xfrm>
          <a:prstGeom prst="rect">
            <a:avLst/>
          </a:prstGeom>
        </p:spPr>
        <p:txBody>
          <a:bodyPr>
            <a:spAutoFit/>
          </a:bodyPr>
          <a:lstStyle/>
          <a:p>
            <a:pPr algn="l">
              <a:lnSpc>
                <a:spcPct val="150000"/>
              </a:lnSpc>
            </a:pPr>
            <a:r>
              <a:rPr lang="en-US" altLang="zh-CN" sz="2800"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资本积累的源泉是（ </a:t>
            </a:r>
            <a:r>
              <a:rPr lang="en-US" altLang="zh-CN" sz="28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B</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2800" dirty="0">
              <a:latin typeface="微软雅黑" panose="020B0503020204020204" pitchFamily="34" charset="-122"/>
              <a:ea typeface="微软雅黑" panose="020B0503020204020204" pitchFamily="34" charset="-122"/>
              <a:cs typeface="微软雅黑" panose="020B0503020204020204" pitchFamily="34" charset="-122"/>
            </a:endParaRPr>
          </a:p>
          <a:p>
            <a:pPr algn="l">
              <a:lnSpc>
                <a:spcPct val="150000"/>
              </a:lnSpc>
            </a:pPr>
            <a:r>
              <a:rPr lang="en-US" altLang="zh-CN" sz="2800" dirty="0">
                <a:latin typeface="微软雅黑" panose="020B0503020204020204" pitchFamily="34" charset="-122"/>
                <a:ea typeface="微软雅黑" panose="020B0503020204020204" pitchFamily="34" charset="-122"/>
                <a:cs typeface="微软雅黑" panose="020B0503020204020204" pitchFamily="34" charset="-122"/>
              </a:rPr>
              <a:t>A:</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使用价值 </a:t>
            </a:r>
            <a:endParaRPr lang="zh-CN" altLang="en-US" sz="2800" dirty="0">
              <a:latin typeface="微软雅黑" panose="020B0503020204020204" pitchFamily="34" charset="-122"/>
              <a:ea typeface="微软雅黑" panose="020B0503020204020204" pitchFamily="34" charset="-122"/>
              <a:cs typeface="微软雅黑" panose="020B0503020204020204" pitchFamily="34" charset="-122"/>
            </a:endParaRPr>
          </a:p>
          <a:p>
            <a:pPr algn="l">
              <a:lnSpc>
                <a:spcPct val="150000"/>
              </a:lnSpc>
            </a:pPr>
            <a:r>
              <a:rPr lang="en-US" altLang="zh-CN" sz="28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B:</a:t>
            </a:r>
            <a:r>
              <a:rPr lang="zh-CN" altLang="en-US" sz="28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剩余价值</a:t>
            </a:r>
            <a:endParaRPr lang="zh-CN" altLang="en-US" sz="2800" dirty="0">
              <a:latin typeface="微软雅黑" panose="020B0503020204020204" pitchFamily="34" charset="-122"/>
              <a:ea typeface="微软雅黑" panose="020B0503020204020204" pitchFamily="34" charset="-122"/>
              <a:cs typeface="微软雅黑" panose="020B0503020204020204" pitchFamily="34" charset="-122"/>
            </a:endParaRPr>
          </a:p>
          <a:p>
            <a:pPr algn="l">
              <a:lnSpc>
                <a:spcPct val="150000"/>
              </a:lnSpc>
            </a:pPr>
            <a:r>
              <a:rPr lang="en-US" altLang="zh-CN" sz="2800" dirty="0">
                <a:latin typeface="微软雅黑" panose="020B0503020204020204" pitchFamily="34" charset="-122"/>
                <a:ea typeface="微软雅黑" panose="020B0503020204020204" pitchFamily="34" charset="-122"/>
                <a:cs typeface="微软雅黑" panose="020B0503020204020204" pitchFamily="34" charset="-122"/>
              </a:rPr>
              <a:t>C:</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价值</a:t>
            </a:r>
            <a:endParaRPr lang="zh-CN" altLang="en-US" sz="2800" dirty="0">
              <a:latin typeface="微软雅黑" panose="020B0503020204020204" pitchFamily="34" charset="-122"/>
              <a:ea typeface="微软雅黑" panose="020B0503020204020204" pitchFamily="34" charset="-122"/>
              <a:cs typeface="微软雅黑" panose="020B0503020204020204" pitchFamily="34" charset="-122"/>
            </a:endParaRPr>
          </a:p>
          <a:p>
            <a:pPr algn="l">
              <a:lnSpc>
                <a:spcPct val="150000"/>
              </a:lnSpc>
            </a:pPr>
            <a:r>
              <a:rPr lang="en-US" altLang="zh-CN" sz="2800" dirty="0">
                <a:latin typeface="微软雅黑" panose="020B0503020204020204" pitchFamily="34" charset="-122"/>
                <a:ea typeface="微软雅黑" panose="020B0503020204020204" pitchFamily="34" charset="-122"/>
                <a:cs typeface="微软雅黑" panose="020B0503020204020204" pitchFamily="34" charset="-122"/>
              </a:rPr>
              <a:t>D:</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交换价值</a:t>
            </a:r>
            <a:endParaRPr lang="zh-CN" altLang="en-US" sz="2800" dirty="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ransition spd="med"/>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559560" y="1772920"/>
            <a:ext cx="7240905" cy="3322955"/>
          </a:xfrm>
          <a:prstGeom prst="rect">
            <a:avLst/>
          </a:prstGeom>
        </p:spPr>
        <p:txBody>
          <a:bodyPr wrap="square">
            <a:spAutoFit/>
          </a:bodyPr>
          <a:lstStyle/>
          <a:p>
            <a:pPr algn="l">
              <a:lnSpc>
                <a:spcPct val="150000"/>
              </a:lnSpc>
            </a:pPr>
            <a:r>
              <a:rPr lang="en-US" altLang="zh-CN" sz="2800" dirty="0">
                <a:latin typeface="微软雅黑" panose="020B0503020204020204" pitchFamily="34" charset="-122"/>
                <a:ea typeface="微软雅黑" panose="020B0503020204020204" pitchFamily="34" charset="-122"/>
                <a:cs typeface="微软雅黑" panose="020B0503020204020204" pitchFamily="34" charset="-122"/>
              </a:rPr>
              <a:t>##</a:t>
            </a:r>
            <a:r>
              <a:rPr sz="2800" dirty="0">
                <a:latin typeface="微软雅黑" panose="020B0503020204020204" pitchFamily="34" charset="-122"/>
                <a:ea typeface="微软雅黑" panose="020B0503020204020204" pitchFamily="34" charset="-122"/>
                <a:cs typeface="微软雅黑" panose="020B0503020204020204" pitchFamily="34" charset="-122"/>
              </a:rPr>
              <a:t>资本主义扩大再生产的重要源泉是（ ）</a:t>
            </a:r>
            <a:endParaRPr sz="2800" dirty="0">
              <a:latin typeface="微软雅黑" panose="020B0503020204020204" pitchFamily="34" charset="-122"/>
              <a:ea typeface="微软雅黑" panose="020B0503020204020204" pitchFamily="34" charset="-122"/>
              <a:cs typeface="微软雅黑" panose="020B0503020204020204" pitchFamily="34" charset="-122"/>
            </a:endParaRPr>
          </a:p>
          <a:p>
            <a:pPr algn="l">
              <a:lnSpc>
                <a:spcPct val="150000"/>
              </a:lnSpc>
            </a:pPr>
            <a:r>
              <a:rPr sz="2800" dirty="0">
                <a:latin typeface="微软雅黑" panose="020B0503020204020204" pitchFamily="34" charset="-122"/>
                <a:ea typeface="微软雅黑" panose="020B0503020204020204" pitchFamily="34" charset="-122"/>
                <a:cs typeface="微软雅黑" panose="020B0503020204020204" pitchFamily="34" charset="-122"/>
              </a:rPr>
              <a:t>A:剩余价值</a:t>
            </a:r>
            <a:endParaRPr sz="2800" dirty="0">
              <a:latin typeface="微软雅黑" panose="020B0503020204020204" pitchFamily="34" charset="-122"/>
              <a:ea typeface="微软雅黑" panose="020B0503020204020204" pitchFamily="34" charset="-122"/>
              <a:cs typeface="微软雅黑" panose="020B0503020204020204" pitchFamily="34" charset="-122"/>
            </a:endParaRPr>
          </a:p>
          <a:p>
            <a:pPr algn="l">
              <a:lnSpc>
                <a:spcPct val="150000"/>
              </a:lnSpc>
            </a:pPr>
            <a:r>
              <a:rPr sz="2800" dirty="0">
                <a:latin typeface="微软雅黑" panose="020B0503020204020204" pitchFamily="34" charset="-122"/>
                <a:ea typeface="微软雅黑" panose="020B0503020204020204" pitchFamily="34" charset="-122"/>
                <a:cs typeface="微软雅黑" panose="020B0503020204020204" pitchFamily="34" charset="-122"/>
              </a:rPr>
              <a:t>B:资本积累</a:t>
            </a:r>
            <a:endParaRPr sz="2800" dirty="0">
              <a:latin typeface="微软雅黑" panose="020B0503020204020204" pitchFamily="34" charset="-122"/>
              <a:ea typeface="微软雅黑" panose="020B0503020204020204" pitchFamily="34" charset="-122"/>
              <a:cs typeface="微软雅黑" panose="020B0503020204020204" pitchFamily="34" charset="-122"/>
            </a:endParaRPr>
          </a:p>
          <a:p>
            <a:pPr algn="l">
              <a:lnSpc>
                <a:spcPct val="150000"/>
              </a:lnSpc>
            </a:pPr>
            <a:r>
              <a:rPr sz="2800" dirty="0">
                <a:latin typeface="微软雅黑" panose="020B0503020204020204" pitchFamily="34" charset="-122"/>
                <a:ea typeface="微软雅黑" panose="020B0503020204020204" pitchFamily="34" charset="-122"/>
                <a:cs typeface="微软雅黑" panose="020B0503020204020204" pitchFamily="34" charset="-122"/>
              </a:rPr>
              <a:t>C:不变资本</a:t>
            </a:r>
            <a:endParaRPr sz="2800" dirty="0">
              <a:latin typeface="微软雅黑" panose="020B0503020204020204" pitchFamily="34" charset="-122"/>
              <a:ea typeface="微软雅黑" panose="020B0503020204020204" pitchFamily="34" charset="-122"/>
              <a:cs typeface="微软雅黑" panose="020B0503020204020204" pitchFamily="34" charset="-122"/>
            </a:endParaRPr>
          </a:p>
          <a:p>
            <a:pPr algn="l">
              <a:lnSpc>
                <a:spcPct val="150000"/>
              </a:lnSpc>
            </a:pPr>
            <a:r>
              <a:rPr sz="2800" dirty="0">
                <a:latin typeface="微软雅黑" panose="020B0503020204020204" pitchFamily="34" charset="-122"/>
                <a:ea typeface="微软雅黑" panose="020B0503020204020204" pitchFamily="34" charset="-122"/>
                <a:cs typeface="微软雅黑" panose="020B0503020204020204" pitchFamily="34" charset="-122"/>
              </a:rPr>
              <a:t>D:可变资本</a:t>
            </a:r>
            <a:endParaRPr sz="2800" dirty="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ransition spd="med"/>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559560" y="1772920"/>
            <a:ext cx="7240905" cy="3322955"/>
          </a:xfrm>
          <a:prstGeom prst="rect">
            <a:avLst/>
          </a:prstGeom>
        </p:spPr>
        <p:txBody>
          <a:bodyPr wrap="square">
            <a:spAutoFit/>
          </a:bodyPr>
          <a:lstStyle/>
          <a:p>
            <a:pPr algn="l">
              <a:lnSpc>
                <a:spcPct val="150000"/>
              </a:lnSpc>
            </a:pPr>
            <a:r>
              <a:rPr lang="en-US" altLang="zh-CN" sz="2800" dirty="0">
                <a:latin typeface="微软雅黑" panose="020B0503020204020204" pitchFamily="34" charset="-122"/>
                <a:ea typeface="微软雅黑" panose="020B0503020204020204" pitchFamily="34" charset="-122"/>
                <a:cs typeface="微软雅黑" panose="020B0503020204020204" pitchFamily="34" charset="-122"/>
              </a:rPr>
              <a:t>##</a:t>
            </a:r>
            <a:r>
              <a:rPr sz="2800" dirty="0">
                <a:latin typeface="微软雅黑" panose="020B0503020204020204" pitchFamily="34" charset="-122"/>
                <a:ea typeface="微软雅黑" panose="020B0503020204020204" pitchFamily="34" charset="-122"/>
                <a:cs typeface="微软雅黑" panose="020B0503020204020204" pitchFamily="34" charset="-122"/>
              </a:rPr>
              <a:t>资本主义</a:t>
            </a:r>
            <a:r>
              <a:rPr sz="2800" b="1" dirty="0">
                <a:latin typeface="微软雅黑" panose="020B0503020204020204" pitchFamily="34" charset="-122"/>
                <a:ea typeface="微软雅黑" panose="020B0503020204020204" pitchFamily="34" charset="-122"/>
                <a:cs typeface="微软雅黑" panose="020B0503020204020204" pitchFamily="34" charset="-122"/>
              </a:rPr>
              <a:t>扩大再生产</a:t>
            </a:r>
            <a:r>
              <a:rPr sz="2800" dirty="0">
                <a:latin typeface="微软雅黑" panose="020B0503020204020204" pitchFamily="34" charset="-122"/>
                <a:ea typeface="微软雅黑" panose="020B0503020204020204" pitchFamily="34" charset="-122"/>
                <a:cs typeface="微软雅黑" panose="020B0503020204020204" pitchFamily="34" charset="-122"/>
              </a:rPr>
              <a:t>的重要源泉是（ ）</a:t>
            </a:r>
            <a:endParaRPr sz="2800" dirty="0">
              <a:latin typeface="微软雅黑" panose="020B0503020204020204" pitchFamily="34" charset="-122"/>
              <a:ea typeface="微软雅黑" panose="020B0503020204020204" pitchFamily="34" charset="-122"/>
              <a:cs typeface="微软雅黑" panose="020B0503020204020204" pitchFamily="34" charset="-122"/>
            </a:endParaRPr>
          </a:p>
          <a:p>
            <a:pPr algn="l">
              <a:lnSpc>
                <a:spcPct val="150000"/>
              </a:lnSpc>
            </a:pPr>
            <a:r>
              <a:rPr sz="2800" dirty="0">
                <a:latin typeface="微软雅黑" panose="020B0503020204020204" pitchFamily="34" charset="-122"/>
                <a:ea typeface="微软雅黑" panose="020B0503020204020204" pitchFamily="34" charset="-122"/>
                <a:cs typeface="微软雅黑" panose="020B0503020204020204" pitchFamily="34" charset="-122"/>
              </a:rPr>
              <a:t>A:</a:t>
            </a:r>
            <a:r>
              <a:rPr sz="2800" dirty="0" smtClean="0">
                <a:latin typeface="微软雅黑" panose="020B0503020204020204" pitchFamily="34" charset="-122"/>
                <a:ea typeface="微软雅黑" panose="020B0503020204020204" pitchFamily="34" charset="-122"/>
                <a:cs typeface="微软雅黑" panose="020B0503020204020204" pitchFamily="34" charset="-122"/>
              </a:rPr>
              <a:t>剩余价值</a:t>
            </a:r>
            <a:r>
              <a:rPr lang="zh-CN" altLang="en-US" sz="2800" dirty="0" smtClean="0">
                <a:latin typeface="微软雅黑" panose="020B0503020204020204" pitchFamily="34" charset="-122"/>
                <a:ea typeface="微软雅黑" panose="020B0503020204020204" pitchFamily="34" charset="-122"/>
                <a:cs typeface="微软雅黑" panose="020B0503020204020204" pitchFamily="34" charset="-122"/>
              </a:rPr>
              <a:t>（否）</a:t>
            </a:r>
            <a:endParaRPr sz="2800" dirty="0">
              <a:latin typeface="微软雅黑" panose="020B0503020204020204" pitchFamily="34" charset="-122"/>
              <a:ea typeface="微软雅黑" panose="020B0503020204020204" pitchFamily="34" charset="-122"/>
              <a:cs typeface="微软雅黑" panose="020B0503020204020204" pitchFamily="34" charset="-122"/>
            </a:endParaRPr>
          </a:p>
          <a:p>
            <a:pPr algn="l">
              <a:lnSpc>
                <a:spcPct val="150000"/>
              </a:lnSpc>
            </a:pPr>
            <a:r>
              <a:rPr sz="28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B:资本积累</a:t>
            </a:r>
            <a:endParaRPr sz="2800" dirty="0">
              <a:latin typeface="微软雅黑" panose="020B0503020204020204" pitchFamily="34" charset="-122"/>
              <a:ea typeface="微软雅黑" panose="020B0503020204020204" pitchFamily="34" charset="-122"/>
              <a:cs typeface="微软雅黑" panose="020B0503020204020204" pitchFamily="34" charset="-122"/>
            </a:endParaRPr>
          </a:p>
          <a:p>
            <a:pPr algn="l">
              <a:lnSpc>
                <a:spcPct val="150000"/>
              </a:lnSpc>
            </a:pPr>
            <a:r>
              <a:rPr sz="2800" dirty="0">
                <a:latin typeface="微软雅黑" panose="020B0503020204020204" pitchFamily="34" charset="-122"/>
                <a:ea typeface="微软雅黑" panose="020B0503020204020204" pitchFamily="34" charset="-122"/>
                <a:cs typeface="微软雅黑" panose="020B0503020204020204" pitchFamily="34" charset="-122"/>
              </a:rPr>
              <a:t>C:不变资本</a:t>
            </a:r>
            <a:endParaRPr sz="2800" dirty="0">
              <a:latin typeface="微软雅黑" panose="020B0503020204020204" pitchFamily="34" charset="-122"/>
              <a:ea typeface="微软雅黑" panose="020B0503020204020204" pitchFamily="34" charset="-122"/>
              <a:cs typeface="微软雅黑" panose="020B0503020204020204" pitchFamily="34" charset="-122"/>
            </a:endParaRPr>
          </a:p>
          <a:p>
            <a:pPr algn="l">
              <a:lnSpc>
                <a:spcPct val="150000"/>
              </a:lnSpc>
            </a:pPr>
            <a:r>
              <a:rPr sz="2800" dirty="0">
                <a:latin typeface="微软雅黑" panose="020B0503020204020204" pitchFamily="34" charset="-122"/>
                <a:ea typeface="微软雅黑" panose="020B0503020204020204" pitchFamily="34" charset="-122"/>
                <a:cs typeface="微软雅黑" panose="020B0503020204020204" pitchFamily="34" charset="-122"/>
              </a:rPr>
              <a:t>D:可变资本</a:t>
            </a:r>
            <a:endParaRPr sz="2800" dirty="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ransition spd="med"/>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559560" y="1772920"/>
            <a:ext cx="7240905" cy="3322955"/>
          </a:xfrm>
          <a:prstGeom prst="rect">
            <a:avLst/>
          </a:prstGeom>
        </p:spPr>
        <p:txBody>
          <a:bodyPr wrap="square">
            <a:spAutoFit/>
          </a:bodyPr>
          <a:lstStyle/>
          <a:p>
            <a:pPr algn="l">
              <a:lnSpc>
                <a:spcPct val="150000"/>
              </a:lnSpc>
            </a:pPr>
            <a:r>
              <a:rPr lang="en-US" altLang="zh-CN" sz="2800" dirty="0">
                <a:latin typeface="微软雅黑" panose="020B0503020204020204" pitchFamily="34" charset="-122"/>
                <a:ea typeface="微软雅黑" panose="020B0503020204020204" pitchFamily="34" charset="-122"/>
                <a:cs typeface="微软雅黑" panose="020B0503020204020204" pitchFamily="34" charset="-122"/>
              </a:rPr>
              <a:t>##</a:t>
            </a:r>
            <a:r>
              <a:rPr sz="2800" dirty="0">
                <a:latin typeface="微软雅黑" panose="020B0503020204020204" pitchFamily="34" charset="-122"/>
                <a:ea typeface="微软雅黑" panose="020B0503020204020204" pitchFamily="34" charset="-122"/>
                <a:cs typeface="微软雅黑" panose="020B0503020204020204" pitchFamily="34" charset="-122"/>
              </a:rPr>
              <a:t>剩余价值的唯一源泉是（ ）</a:t>
            </a:r>
            <a:endParaRPr sz="2800" dirty="0">
              <a:latin typeface="微软雅黑" panose="020B0503020204020204" pitchFamily="34" charset="-122"/>
              <a:ea typeface="微软雅黑" panose="020B0503020204020204" pitchFamily="34" charset="-122"/>
              <a:cs typeface="微软雅黑" panose="020B0503020204020204" pitchFamily="34" charset="-122"/>
            </a:endParaRPr>
          </a:p>
          <a:p>
            <a:pPr algn="l">
              <a:lnSpc>
                <a:spcPct val="150000"/>
              </a:lnSpc>
            </a:pPr>
            <a:r>
              <a:rPr sz="2800" dirty="0">
                <a:latin typeface="微软雅黑" panose="020B0503020204020204" pitchFamily="34" charset="-122"/>
                <a:ea typeface="微软雅黑" panose="020B0503020204020204" pitchFamily="34" charset="-122"/>
                <a:cs typeface="微软雅黑" panose="020B0503020204020204" pitchFamily="34" charset="-122"/>
              </a:rPr>
              <a:t>A:全部预付资本</a:t>
            </a:r>
            <a:endParaRPr sz="2800" dirty="0">
              <a:latin typeface="微软雅黑" panose="020B0503020204020204" pitchFamily="34" charset="-122"/>
              <a:ea typeface="微软雅黑" panose="020B0503020204020204" pitchFamily="34" charset="-122"/>
              <a:cs typeface="微软雅黑" panose="020B0503020204020204" pitchFamily="34" charset="-122"/>
            </a:endParaRPr>
          </a:p>
          <a:p>
            <a:pPr algn="l">
              <a:lnSpc>
                <a:spcPct val="150000"/>
              </a:lnSpc>
            </a:pPr>
            <a:r>
              <a:rPr sz="2800" dirty="0">
                <a:latin typeface="微软雅黑" panose="020B0503020204020204" pitchFamily="34" charset="-122"/>
                <a:ea typeface="微软雅黑" panose="020B0503020204020204" pitchFamily="34" charset="-122"/>
                <a:cs typeface="微软雅黑" panose="020B0503020204020204" pitchFamily="34" charset="-122"/>
              </a:rPr>
              <a:t>B:可变资本</a:t>
            </a:r>
            <a:endParaRPr sz="2800" dirty="0">
              <a:latin typeface="微软雅黑" panose="020B0503020204020204" pitchFamily="34" charset="-122"/>
              <a:ea typeface="微软雅黑" panose="020B0503020204020204" pitchFamily="34" charset="-122"/>
              <a:cs typeface="微软雅黑" panose="020B0503020204020204" pitchFamily="34" charset="-122"/>
            </a:endParaRPr>
          </a:p>
          <a:p>
            <a:pPr algn="l">
              <a:lnSpc>
                <a:spcPct val="150000"/>
              </a:lnSpc>
            </a:pPr>
            <a:r>
              <a:rPr sz="2800" dirty="0">
                <a:latin typeface="微软雅黑" panose="020B0503020204020204" pitchFamily="34" charset="-122"/>
                <a:ea typeface="微软雅黑" panose="020B0503020204020204" pitchFamily="34" charset="-122"/>
                <a:cs typeface="微软雅黑" panose="020B0503020204020204" pitchFamily="34" charset="-122"/>
              </a:rPr>
              <a:t>C:不变资本</a:t>
            </a:r>
            <a:endParaRPr sz="2800" dirty="0">
              <a:latin typeface="微软雅黑" panose="020B0503020204020204" pitchFamily="34" charset="-122"/>
              <a:ea typeface="微软雅黑" panose="020B0503020204020204" pitchFamily="34" charset="-122"/>
              <a:cs typeface="微软雅黑" panose="020B0503020204020204" pitchFamily="34" charset="-122"/>
            </a:endParaRPr>
          </a:p>
          <a:p>
            <a:pPr algn="l">
              <a:lnSpc>
                <a:spcPct val="150000"/>
              </a:lnSpc>
            </a:pPr>
            <a:r>
              <a:rPr sz="2800" dirty="0">
                <a:latin typeface="微软雅黑" panose="020B0503020204020204" pitchFamily="34" charset="-122"/>
                <a:ea typeface="微软雅黑" panose="020B0503020204020204" pitchFamily="34" charset="-122"/>
                <a:cs typeface="微软雅黑" panose="020B0503020204020204" pitchFamily="34" charset="-122"/>
              </a:rPr>
              <a:t>D:生产资料</a:t>
            </a:r>
            <a:endParaRPr sz="2800" dirty="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ransition spd="med"/>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559560" y="1772920"/>
            <a:ext cx="7240905" cy="3322955"/>
          </a:xfrm>
          <a:prstGeom prst="rect">
            <a:avLst/>
          </a:prstGeom>
        </p:spPr>
        <p:txBody>
          <a:bodyPr wrap="square">
            <a:spAutoFit/>
          </a:bodyPr>
          <a:lstStyle/>
          <a:p>
            <a:pPr algn="l">
              <a:lnSpc>
                <a:spcPct val="150000"/>
              </a:lnSpc>
            </a:pPr>
            <a:r>
              <a:rPr lang="en-US" altLang="zh-CN" sz="2800" dirty="0">
                <a:latin typeface="微软雅黑" panose="020B0503020204020204" pitchFamily="34" charset="-122"/>
                <a:ea typeface="微软雅黑" panose="020B0503020204020204" pitchFamily="34" charset="-122"/>
                <a:cs typeface="微软雅黑" panose="020B0503020204020204" pitchFamily="34" charset="-122"/>
              </a:rPr>
              <a:t>##</a:t>
            </a:r>
            <a:r>
              <a:rPr sz="2800" dirty="0">
                <a:latin typeface="微软雅黑" panose="020B0503020204020204" pitchFamily="34" charset="-122"/>
                <a:ea typeface="微软雅黑" panose="020B0503020204020204" pitchFamily="34" charset="-122"/>
                <a:cs typeface="微软雅黑" panose="020B0503020204020204" pitchFamily="34" charset="-122"/>
              </a:rPr>
              <a:t>剩余价值的唯一源泉是（ ）</a:t>
            </a:r>
            <a:endParaRPr sz="2800" dirty="0">
              <a:latin typeface="微软雅黑" panose="020B0503020204020204" pitchFamily="34" charset="-122"/>
              <a:ea typeface="微软雅黑" panose="020B0503020204020204" pitchFamily="34" charset="-122"/>
              <a:cs typeface="微软雅黑" panose="020B0503020204020204" pitchFamily="34" charset="-122"/>
            </a:endParaRPr>
          </a:p>
          <a:p>
            <a:pPr algn="l">
              <a:lnSpc>
                <a:spcPct val="150000"/>
              </a:lnSpc>
            </a:pPr>
            <a:r>
              <a:rPr sz="2800" dirty="0">
                <a:latin typeface="微软雅黑" panose="020B0503020204020204" pitchFamily="34" charset="-122"/>
                <a:ea typeface="微软雅黑" panose="020B0503020204020204" pitchFamily="34" charset="-122"/>
                <a:cs typeface="微软雅黑" panose="020B0503020204020204" pitchFamily="34" charset="-122"/>
              </a:rPr>
              <a:t>A:全部预付资本</a:t>
            </a:r>
            <a:endParaRPr sz="2800" dirty="0">
              <a:latin typeface="微软雅黑" panose="020B0503020204020204" pitchFamily="34" charset="-122"/>
              <a:ea typeface="微软雅黑" panose="020B0503020204020204" pitchFamily="34" charset="-122"/>
              <a:cs typeface="微软雅黑" panose="020B0503020204020204" pitchFamily="34" charset="-122"/>
            </a:endParaRPr>
          </a:p>
          <a:p>
            <a:pPr algn="l">
              <a:lnSpc>
                <a:spcPct val="150000"/>
              </a:lnSpc>
            </a:pPr>
            <a:r>
              <a:rPr sz="28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B:可变资本</a:t>
            </a:r>
            <a:endParaRPr sz="2800" dirty="0">
              <a:latin typeface="微软雅黑" panose="020B0503020204020204" pitchFamily="34" charset="-122"/>
              <a:ea typeface="微软雅黑" panose="020B0503020204020204" pitchFamily="34" charset="-122"/>
              <a:cs typeface="微软雅黑" panose="020B0503020204020204" pitchFamily="34" charset="-122"/>
            </a:endParaRPr>
          </a:p>
          <a:p>
            <a:pPr algn="l">
              <a:lnSpc>
                <a:spcPct val="150000"/>
              </a:lnSpc>
            </a:pPr>
            <a:r>
              <a:rPr sz="2800" dirty="0">
                <a:latin typeface="微软雅黑" panose="020B0503020204020204" pitchFamily="34" charset="-122"/>
                <a:ea typeface="微软雅黑" panose="020B0503020204020204" pitchFamily="34" charset="-122"/>
                <a:cs typeface="微软雅黑" panose="020B0503020204020204" pitchFamily="34" charset="-122"/>
              </a:rPr>
              <a:t>C:不变资本</a:t>
            </a:r>
            <a:endParaRPr sz="2800" dirty="0">
              <a:latin typeface="微软雅黑" panose="020B0503020204020204" pitchFamily="34" charset="-122"/>
              <a:ea typeface="微软雅黑" panose="020B0503020204020204" pitchFamily="34" charset="-122"/>
              <a:cs typeface="微软雅黑" panose="020B0503020204020204" pitchFamily="34" charset="-122"/>
            </a:endParaRPr>
          </a:p>
          <a:p>
            <a:pPr algn="l">
              <a:lnSpc>
                <a:spcPct val="150000"/>
              </a:lnSpc>
            </a:pPr>
            <a:r>
              <a:rPr sz="2800" dirty="0">
                <a:latin typeface="微软雅黑" panose="020B0503020204020204" pitchFamily="34" charset="-122"/>
                <a:ea typeface="微软雅黑" panose="020B0503020204020204" pitchFamily="34" charset="-122"/>
                <a:cs typeface="微软雅黑" panose="020B0503020204020204" pitchFamily="34" charset="-122"/>
              </a:rPr>
              <a:t>D:生产资料</a:t>
            </a:r>
            <a:endParaRPr sz="2800" dirty="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ransition spd="med"/>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281080" y="2420889"/>
            <a:ext cx="7047168" cy="2308320"/>
          </a:xfrm>
          <a:prstGeom prst="rect">
            <a:avLst/>
          </a:prstGeom>
          <a:noFill/>
        </p:spPr>
        <p:txBody>
          <a:bodyPr wrap="square" lIns="91426" tIns="45718" rIns="91426" bIns="45718" rtlCol="0">
            <a:spAutoFit/>
          </a:bodyPr>
          <a:lstStyle/>
          <a:p>
            <a:pPr algn="l">
              <a:lnSpc>
                <a:spcPct val="200000"/>
              </a:lnSpc>
            </a:pPr>
            <a:r>
              <a:rPr lang="zh-CN" altLang="en-US" sz="2400" dirty="0">
                <a:latin typeface="微软雅黑" panose="020B0503020204020204" pitchFamily="34" charset="-122"/>
                <a:ea typeface="微软雅黑" panose="020B0503020204020204" pitchFamily="34" charset="-122"/>
              </a:rPr>
              <a:t>劳动力成为商品的条件</a:t>
            </a:r>
            <a:r>
              <a:rPr lang="zh-CN" altLang="en-US" sz="2300" dirty="0">
                <a:solidFill>
                  <a:srgbClr val="00B050"/>
                </a:solidFill>
                <a:latin typeface="微软雅黑" panose="020B0503020204020204" pitchFamily="34" charset="-122"/>
                <a:ea typeface="微软雅黑" panose="020B0503020204020204" pitchFamily="34" charset="-122"/>
              </a:rPr>
              <a:t>（选择题、简答题）</a:t>
            </a:r>
            <a:endParaRPr lang="en-US" altLang="zh-CN" sz="2300" dirty="0">
              <a:solidFill>
                <a:srgbClr val="00B050"/>
              </a:solidFill>
              <a:latin typeface="微软雅黑" panose="020B0503020204020204" pitchFamily="34" charset="-122"/>
              <a:ea typeface="微软雅黑" panose="020B0503020204020204" pitchFamily="34" charset="-122"/>
            </a:endParaRPr>
          </a:p>
          <a:p>
            <a:pPr algn="l">
              <a:lnSpc>
                <a:spcPct val="200000"/>
              </a:lnSpc>
            </a:pPr>
            <a:r>
              <a:rPr lang="zh-CN" altLang="en-US" sz="2400" dirty="0">
                <a:latin typeface="微软雅黑" panose="020B0503020204020204" pitchFamily="34" charset="-122"/>
                <a:ea typeface="微软雅黑" panose="020B0503020204020204" pitchFamily="34" charset="-122"/>
              </a:rPr>
              <a:t>     </a:t>
            </a:r>
            <a:r>
              <a:rPr lang="en-US" altLang="zh-CN" sz="2400" dirty="0">
                <a:latin typeface="微软雅黑" panose="020B0503020204020204" pitchFamily="34" charset="-122"/>
                <a:ea typeface="微软雅黑" panose="020B0503020204020204" pitchFamily="34" charset="-122"/>
              </a:rPr>
              <a:t>1.</a:t>
            </a:r>
            <a:r>
              <a:rPr lang="zh-CN" altLang="en-US" sz="2400" dirty="0">
                <a:latin typeface="微软雅黑" panose="020B0503020204020204" pitchFamily="34" charset="-122"/>
                <a:ea typeface="微软雅黑" panose="020B0503020204020204" pitchFamily="34" charset="-122"/>
              </a:rPr>
              <a:t>劳动者有</a:t>
            </a:r>
            <a:r>
              <a:rPr lang="zh-CN" altLang="en-US" sz="2400" u="sng" dirty="0">
                <a:solidFill>
                  <a:srgbClr val="C00000"/>
                </a:solidFill>
                <a:latin typeface="微软雅黑" panose="020B0503020204020204" pitchFamily="34" charset="-122"/>
                <a:ea typeface="微软雅黑" panose="020B0503020204020204" pitchFamily="34" charset="-122"/>
              </a:rPr>
              <a:t>人身自由</a:t>
            </a:r>
            <a:endParaRPr lang="en-US" altLang="zh-CN" sz="2400" u="sng" dirty="0">
              <a:solidFill>
                <a:srgbClr val="C00000"/>
              </a:solidFill>
              <a:latin typeface="微软雅黑" panose="020B0503020204020204" pitchFamily="34" charset="-122"/>
              <a:ea typeface="微软雅黑" panose="020B0503020204020204" pitchFamily="34" charset="-122"/>
            </a:endParaRPr>
          </a:p>
          <a:p>
            <a:pPr algn="l">
              <a:lnSpc>
                <a:spcPct val="200000"/>
              </a:lnSpc>
            </a:pPr>
            <a:r>
              <a:rPr lang="en-US" altLang="zh-CN" sz="2400" dirty="0">
                <a:latin typeface="微软雅黑" panose="020B0503020204020204" pitchFamily="34" charset="-122"/>
                <a:ea typeface="微软雅黑" panose="020B0503020204020204" pitchFamily="34" charset="-122"/>
              </a:rPr>
              <a:t>     2.</a:t>
            </a:r>
            <a:r>
              <a:rPr lang="zh-CN" altLang="en-US" sz="2400" dirty="0">
                <a:latin typeface="微软雅黑" panose="020B0503020204020204" pitchFamily="34" charset="-122"/>
                <a:ea typeface="微软雅黑" panose="020B0503020204020204" pitchFamily="34" charset="-122"/>
              </a:rPr>
              <a:t>劳动者</a:t>
            </a:r>
            <a:r>
              <a:rPr lang="zh-CN" altLang="en-US" sz="2400" u="sng" dirty="0">
                <a:solidFill>
                  <a:srgbClr val="C00000"/>
                </a:solidFill>
                <a:latin typeface="微软雅黑" panose="020B0503020204020204" pitchFamily="34" charset="-122"/>
                <a:ea typeface="微软雅黑" panose="020B0503020204020204" pitchFamily="34" charset="-122"/>
              </a:rPr>
              <a:t>丧失了一切生产资料和其他生活资料</a:t>
            </a:r>
            <a:endParaRPr lang="en-US" altLang="zh-CN" sz="2400" u="sng" dirty="0">
              <a:latin typeface="微软雅黑" panose="020B0503020204020204" pitchFamily="34" charset="-122"/>
              <a:ea typeface="微软雅黑" panose="020B0503020204020204" pitchFamily="34" charset="-122"/>
            </a:endParaRPr>
          </a:p>
        </p:txBody>
      </p:sp>
      <p:sp>
        <p:nvSpPr>
          <p:cNvPr id="6" name="文本框 5"/>
          <p:cNvSpPr txBox="1"/>
          <p:nvPr/>
        </p:nvSpPr>
        <p:spPr>
          <a:xfrm>
            <a:off x="1281081" y="1796977"/>
            <a:ext cx="3262403" cy="461661"/>
          </a:xfrm>
          <a:prstGeom prst="rect">
            <a:avLst/>
          </a:prstGeom>
          <a:noFill/>
        </p:spPr>
        <p:txBody>
          <a:bodyPr wrap="none" lIns="91426" tIns="45718" rIns="91426" bIns="45718" rtlCol="0">
            <a:spAutoFit/>
          </a:bodyPr>
          <a:lstStyle/>
          <a:p>
            <a:pPr algn="l"/>
            <a:r>
              <a:rPr lang="zh-CN" altLang="en-US" sz="2400" dirty="0">
                <a:latin typeface="微软雅黑" panose="020B0503020204020204" pitchFamily="34" charset="-122"/>
                <a:ea typeface="微软雅黑" panose="020B0503020204020204" pitchFamily="34" charset="-122"/>
              </a:rPr>
              <a:t>条件：劳动力成为商品</a:t>
            </a:r>
            <a:endParaRPr lang="en-US" altLang="zh-CN" sz="2400" dirty="0">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1"/>
          <a:stretch>
            <a:fillRect/>
          </a:stretch>
        </p:blipFill>
        <p:spPr>
          <a:xfrm>
            <a:off x="8616280" y="2643560"/>
            <a:ext cx="2952328" cy="2087662"/>
          </a:xfrm>
          <a:prstGeom prst="rect">
            <a:avLst/>
          </a:prstGeom>
        </p:spPr>
      </p:pic>
      <p:sp>
        <p:nvSpPr>
          <p:cNvPr id="7" name="标题 1"/>
          <p:cNvSpPr txBox="1"/>
          <p:nvPr/>
        </p:nvSpPr>
        <p:spPr>
          <a:xfrm>
            <a:off x="1127448" y="332656"/>
            <a:ext cx="6264696" cy="645130"/>
          </a:xfrm>
          <a:prstGeom prst="rect">
            <a:avLst/>
          </a:prstGeom>
        </p:spPr>
        <p:txBody>
          <a:bodyPr/>
          <a:lstStyle>
            <a:lvl1pPr algn="l" defTabSz="913130" rtl="0" eaLnBrk="1" latinLnBrk="0" hangingPunct="1">
              <a:spcBef>
                <a:spcPct val="0"/>
              </a:spcBef>
              <a:buNone/>
              <a:defRPr lang="zh-CN" altLang="en-US" sz="1200" kern="1200" baseline="0" smtClean="0">
                <a:solidFill>
                  <a:schemeClr val="tx1"/>
                </a:solidFill>
                <a:latin typeface="+mj-lt"/>
                <a:ea typeface="+mj-ea"/>
                <a:cs typeface="+mj-cs"/>
              </a:defRPr>
            </a:lvl1pPr>
          </a:lstStyle>
          <a:p>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第二节  资本主义经济</a:t>
            </a:r>
            <a:r>
              <a:rPr lang="zh-CN" altLang="en-US" sz="2800">
                <a:latin typeface="微软雅黑" panose="020B0503020204020204" pitchFamily="34" charset="-122"/>
                <a:ea typeface="微软雅黑" panose="020B0503020204020204" pitchFamily="34" charset="-122"/>
                <a:cs typeface="微软雅黑" panose="020B0503020204020204" pitchFamily="34" charset="-122"/>
              </a:rPr>
              <a:t>制度的本质特征</a:t>
            </a:r>
            <a:endParaRPr lang="zh-CN" altLang="en-US" sz="2800" dirty="0">
              <a:latin typeface="微软雅黑" panose="020B0503020204020204" pitchFamily="34" charset="-122"/>
              <a:ea typeface="微软雅黑" panose="020B0503020204020204" pitchFamily="34" charset="-122"/>
              <a:cs typeface="微软雅黑" panose="020B0503020204020204" pitchFamily="34" charset="-122"/>
            </a:endParaRPr>
          </a:p>
        </p:txBody>
      </p:sp>
      <p:graphicFrame>
        <p:nvGraphicFramePr>
          <p:cNvPr id="8" name="图表 7"/>
          <p:cNvGraphicFramePr/>
          <p:nvPr/>
        </p:nvGraphicFramePr>
        <p:xfrm>
          <a:off x="7439472" y="-98498"/>
          <a:ext cx="4752528" cy="144451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第三章：人类社会及其发展规律"/>
          <p:cNvSpPr txBox="1"/>
          <p:nvPr/>
        </p:nvSpPr>
        <p:spPr>
          <a:xfrm>
            <a:off x="2696233" y="962154"/>
            <a:ext cx="6495368" cy="824585"/>
          </a:xfrm>
          <a:prstGeom prst="rect">
            <a:avLst/>
          </a:prstGeom>
          <a:ln w="12700">
            <a:miter lim="400000"/>
          </a:ln>
        </p:spPr>
        <p:txBody>
          <a:bodyPr wrap="none" lIns="25400" tIns="25400" rIns="25400" bIns="25400" anchor="ctr">
            <a:spAutoFit/>
          </a:bodyPr>
          <a:lstStyle>
            <a:lvl1pPr algn="l">
              <a:lnSpc>
                <a:spcPct val="150000"/>
              </a:lnSpc>
              <a:defRPr sz="6700">
                <a:latin typeface="Helvetica"/>
                <a:ea typeface="Helvetica"/>
                <a:cs typeface="Helvetica"/>
                <a:sym typeface="Helvetica"/>
              </a:defRPr>
            </a:lvl1pPr>
          </a:lstStyle>
          <a:p>
            <a:r>
              <a:rPr sz="3350" dirty="0" smtClean="0">
                <a:latin typeface="微软雅黑" panose="020B0503020204020204" pitchFamily="34" charset="-122"/>
                <a:ea typeface="微软雅黑" panose="020B0503020204020204" pitchFamily="34" charset="-122"/>
                <a:cs typeface="微软雅黑" panose="020B0503020204020204" pitchFamily="34" charset="-122"/>
              </a:rPr>
              <a:t>第</a:t>
            </a:r>
            <a:r>
              <a:rPr lang="zh-CN" altLang="en-US" sz="3350" dirty="0" smtClean="0">
                <a:latin typeface="微软雅黑" panose="020B0503020204020204" pitchFamily="34" charset="-122"/>
                <a:ea typeface="微软雅黑" panose="020B0503020204020204" pitchFamily="34" charset="-122"/>
                <a:cs typeface="微软雅黑" panose="020B0503020204020204" pitchFamily="34" charset="-122"/>
              </a:rPr>
              <a:t>四</a:t>
            </a:r>
            <a:r>
              <a:rPr sz="3350" dirty="0" smtClean="0">
                <a:latin typeface="微软雅黑" panose="020B0503020204020204" pitchFamily="34" charset="-122"/>
                <a:ea typeface="微软雅黑" panose="020B0503020204020204" pitchFamily="34" charset="-122"/>
                <a:cs typeface="微软雅黑" panose="020B0503020204020204" pitchFamily="34" charset="-122"/>
              </a:rPr>
              <a:t>章：</a:t>
            </a:r>
            <a:r>
              <a:rPr lang="zh-CN" altLang="en-US" sz="3350" dirty="0" smtClean="0">
                <a:latin typeface="微软雅黑" panose="020B0503020204020204" pitchFamily="34" charset="-122"/>
                <a:ea typeface="微软雅黑" panose="020B0503020204020204" pitchFamily="34" charset="-122"/>
                <a:cs typeface="微软雅黑" panose="020B0503020204020204" pitchFamily="34" charset="-122"/>
              </a:rPr>
              <a:t>资本主义的形成及其本质</a:t>
            </a:r>
            <a:endParaRPr sz="335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48" name="社会基本矛盾及其运动规律"/>
          <p:cNvSpPr txBox="1"/>
          <p:nvPr/>
        </p:nvSpPr>
        <p:spPr>
          <a:xfrm>
            <a:off x="4113945" y="2293250"/>
            <a:ext cx="2699457" cy="505267"/>
          </a:xfrm>
          <a:prstGeom prst="rect">
            <a:avLst/>
          </a:prstGeom>
          <a:solidFill>
            <a:schemeClr val="bg1">
              <a:lumMod val="85000"/>
            </a:schemeClr>
          </a:solidFill>
          <a:ln w="12700">
            <a:miter lim="400000"/>
          </a:ln>
        </p:spPr>
        <p:txBody>
          <a:bodyPr wrap="none" lIns="25400" tIns="25400" rIns="25400" bIns="25400" anchor="ctr">
            <a:spAutoFit/>
          </a:bodyPr>
          <a:lstStyle>
            <a:lvl1pPr>
              <a:defRPr sz="5900" b="0">
                <a:solidFill>
                  <a:srgbClr val="FFFFFF"/>
                </a:solidFill>
                <a:latin typeface="+mn-lt"/>
                <a:ea typeface="+mn-ea"/>
                <a:cs typeface="+mn-cs"/>
                <a:sym typeface="Helvetica Neue Medium"/>
              </a:defRPr>
            </a:lvl1pPr>
          </a:lstStyle>
          <a:p>
            <a:r>
              <a:rPr lang="zh-CN" altLang="en-US" sz="2950" dirty="0" smtClean="0">
                <a:latin typeface="微软雅黑" panose="020B0503020204020204" pitchFamily="34" charset="-122"/>
                <a:ea typeface="微软雅黑" panose="020B0503020204020204" pitchFamily="34" charset="-122"/>
                <a:cs typeface="微软雅黑" panose="020B0503020204020204" pitchFamily="34" charset="-122"/>
              </a:rPr>
              <a:t>资本主义的形成</a:t>
            </a:r>
            <a:endParaRPr sz="295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49" name="1"/>
          <p:cNvSpPr/>
          <p:nvPr/>
        </p:nvSpPr>
        <p:spPr>
          <a:xfrm>
            <a:off x="2895600" y="2228382"/>
            <a:ext cx="635000" cy="635001"/>
          </a:xfrm>
          <a:prstGeom prst="ellipse">
            <a:avLst/>
          </a:prstGeom>
          <a:solidFill>
            <a:schemeClr val="bg1">
              <a:lumMod val="85000"/>
            </a:schemeClr>
          </a:solidFill>
          <a:ln w="12700">
            <a:miter lim="400000"/>
          </a:ln>
        </p:spPr>
        <p:txBody>
          <a:bodyPr lIns="0" tIns="0" rIns="0" bIns="0" anchor="ctr"/>
          <a:lstStyle>
            <a:lvl1pPr>
              <a:defRPr sz="6000" b="0">
                <a:solidFill>
                  <a:srgbClr val="FFFFFF"/>
                </a:solidFill>
                <a:latin typeface="+mn-lt"/>
                <a:ea typeface="+mn-ea"/>
                <a:cs typeface="+mn-cs"/>
                <a:sym typeface="Helvetica Neue Medium"/>
              </a:defRPr>
            </a:lvl1pPr>
          </a:lstStyle>
          <a:p>
            <a:r>
              <a:rPr lang="zh-CN" altLang="en-US" sz="3000" dirty="0" smtClean="0">
                <a:latin typeface="微软雅黑" panose="020B0503020204020204" pitchFamily="34" charset="-122"/>
                <a:ea typeface="微软雅黑" panose="020B0503020204020204" pitchFamily="34" charset="-122"/>
                <a:cs typeface="微软雅黑" panose="020B0503020204020204" pitchFamily="34" charset="-122"/>
              </a:rPr>
              <a:t> </a:t>
            </a:r>
            <a:r>
              <a:rPr sz="3000" dirty="0" smtClean="0">
                <a:latin typeface="微软雅黑" panose="020B0503020204020204" pitchFamily="34" charset="-122"/>
                <a:ea typeface="微软雅黑" panose="020B0503020204020204" pitchFamily="34" charset="-122"/>
                <a:cs typeface="微软雅黑" panose="020B0503020204020204" pitchFamily="34" charset="-122"/>
              </a:rPr>
              <a:t>1</a:t>
            </a:r>
            <a:endParaRPr sz="30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50" name="2"/>
          <p:cNvSpPr/>
          <p:nvPr/>
        </p:nvSpPr>
        <p:spPr>
          <a:xfrm>
            <a:off x="2895600" y="3298496"/>
            <a:ext cx="635000" cy="635001"/>
          </a:xfrm>
          <a:prstGeom prst="ellipse">
            <a:avLst/>
          </a:prstGeom>
          <a:solidFill>
            <a:schemeClr val="bg1">
              <a:lumMod val="85000"/>
            </a:schemeClr>
          </a:solidFill>
          <a:ln w="12700">
            <a:miter lim="400000"/>
          </a:ln>
        </p:spPr>
        <p:txBody>
          <a:bodyPr lIns="0" tIns="0" rIns="0" bIns="0" anchor="ctr"/>
          <a:lstStyle>
            <a:lvl1pPr>
              <a:defRPr sz="6000" b="0">
                <a:solidFill>
                  <a:srgbClr val="FFFFFF"/>
                </a:solidFill>
                <a:latin typeface="+mn-lt"/>
                <a:ea typeface="+mn-ea"/>
                <a:cs typeface="+mn-cs"/>
                <a:sym typeface="Helvetica Neue Medium"/>
              </a:defRPr>
            </a:lvl1pPr>
          </a:lstStyle>
          <a:p>
            <a:r>
              <a:rPr lang="zh-CN" altLang="en-US" sz="3000" dirty="0" smtClean="0">
                <a:latin typeface="微软雅黑" panose="020B0503020204020204" pitchFamily="34" charset="-122"/>
                <a:ea typeface="微软雅黑" panose="020B0503020204020204" pitchFamily="34" charset="-122"/>
                <a:cs typeface="微软雅黑" panose="020B0503020204020204" pitchFamily="34" charset="-122"/>
              </a:rPr>
              <a:t> </a:t>
            </a:r>
            <a:r>
              <a:rPr sz="3000" dirty="0" smtClean="0">
                <a:latin typeface="微软雅黑" panose="020B0503020204020204" pitchFamily="34" charset="-122"/>
                <a:ea typeface="微软雅黑" panose="020B0503020204020204" pitchFamily="34" charset="-122"/>
                <a:cs typeface="微软雅黑" panose="020B0503020204020204" pitchFamily="34" charset="-122"/>
              </a:rPr>
              <a:t>2</a:t>
            </a:r>
            <a:endParaRPr sz="30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51" name="社会历史发展的动力"/>
          <p:cNvSpPr txBox="1"/>
          <p:nvPr/>
        </p:nvSpPr>
        <p:spPr>
          <a:xfrm>
            <a:off x="4100545" y="3363363"/>
            <a:ext cx="4969309" cy="505267"/>
          </a:xfrm>
          <a:prstGeom prst="rect">
            <a:avLst/>
          </a:prstGeom>
          <a:solidFill>
            <a:schemeClr val="bg1">
              <a:lumMod val="85000"/>
            </a:schemeClr>
          </a:solidFill>
          <a:ln w="12700">
            <a:miter lim="400000"/>
          </a:ln>
        </p:spPr>
        <p:txBody>
          <a:bodyPr wrap="none" lIns="25400" tIns="25400" rIns="25400" bIns="25400" anchor="ctr">
            <a:spAutoFit/>
          </a:bodyPr>
          <a:lstStyle>
            <a:lvl1pPr>
              <a:defRPr sz="5900" b="0">
                <a:solidFill>
                  <a:srgbClr val="FFFFFF"/>
                </a:solidFill>
                <a:latin typeface="+mn-lt"/>
                <a:ea typeface="+mn-ea"/>
                <a:cs typeface="+mn-cs"/>
                <a:sym typeface="Helvetica Neue Medium"/>
              </a:defRPr>
            </a:lvl1pPr>
          </a:lstStyle>
          <a:p>
            <a:r>
              <a:rPr lang="zh-CN" altLang="en-US" sz="2950" dirty="0" smtClean="0">
                <a:latin typeface="微软雅黑" panose="020B0503020204020204" pitchFamily="34" charset="-122"/>
                <a:ea typeface="微软雅黑" panose="020B0503020204020204" pitchFamily="34" charset="-122"/>
                <a:cs typeface="微软雅黑" panose="020B0503020204020204" pitchFamily="34" charset="-122"/>
              </a:rPr>
              <a:t>资本主义经济制度的本质特征</a:t>
            </a:r>
            <a:endParaRPr sz="295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52" name="3"/>
          <p:cNvSpPr/>
          <p:nvPr/>
        </p:nvSpPr>
        <p:spPr>
          <a:xfrm>
            <a:off x="2895600" y="4368610"/>
            <a:ext cx="635000" cy="635001"/>
          </a:xfrm>
          <a:prstGeom prst="ellipse">
            <a:avLst/>
          </a:prstGeom>
          <a:solidFill>
            <a:srgbClr val="C00000"/>
          </a:solidFill>
          <a:ln w="12700">
            <a:miter lim="400000"/>
          </a:ln>
        </p:spPr>
        <p:txBody>
          <a:bodyPr lIns="0" tIns="0" rIns="0" bIns="0" anchor="ctr"/>
          <a:lstStyle>
            <a:lvl1pPr>
              <a:defRPr sz="6000" b="0">
                <a:solidFill>
                  <a:srgbClr val="FFFFFF"/>
                </a:solidFill>
                <a:latin typeface="+mn-lt"/>
                <a:ea typeface="+mn-ea"/>
                <a:cs typeface="+mn-cs"/>
                <a:sym typeface="Helvetica Neue Medium"/>
              </a:defRPr>
            </a:lvl1pPr>
          </a:lstStyle>
          <a:p>
            <a:r>
              <a:rPr lang="zh-CN" altLang="en-US" sz="3000" dirty="0" smtClean="0">
                <a:latin typeface="微软雅黑" panose="020B0503020204020204" pitchFamily="34" charset="-122"/>
                <a:ea typeface="微软雅黑" panose="020B0503020204020204" pitchFamily="34" charset="-122"/>
                <a:cs typeface="微软雅黑" panose="020B0503020204020204" pitchFamily="34" charset="-122"/>
              </a:rPr>
              <a:t> </a:t>
            </a:r>
            <a:r>
              <a:rPr sz="3000" dirty="0" smtClean="0">
                <a:latin typeface="微软雅黑" panose="020B0503020204020204" pitchFamily="34" charset="-122"/>
                <a:ea typeface="微软雅黑" panose="020B0503020204020204" pitchFamily="34" charset="-122"/>
                <a:cs typeface="微软雅黑" panose="020B0503020204020204" pitchFamily="34" charset="-122"/>
              </a:rPr>
              <a:t>3</a:t>
            </a:r>
            <a:endParaRPr sz="30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53" name="人民群众在历史发展中的作用"/>
          <p:cNvSpPr txBox="1"/>
          <p:nvPr/>
        </p:nvSpPr>
        <p:spPr>
          <a:xfrm>
            <a:off x="4084196" y="4433477"/>
            <a:ext cx="5725926" cy="505267"/>
          </a:xfrm>
          <a:prstGeom prst="rect">
            <a:avLst/>
          </a:prstGeom>
          <a:solidFill>
            <a:srgbClr val="C00000"/>
          </a:solidFill>
          <a:ln w="12700">
            <a:miter lim="400000"/>
          </a:ln>
        </p:spPr>
        <p:txBody>
          <a:bodyPr wrap="none" lIns="25400" tIns="25400" rIns="25400" bIns="25400" anchor="ctr">
            <a:spAutoFit/>
          </a:bodyPr>
          <a:lstStyle>
            <a:lvl1pPr>
              <a:defRPr sz="5900" b="0">
                <a:solidFill>
                  <a:srgbClr val="FFFFFF"/>
                </a:solidFill>
                <a:latin typeface="+mn-lt"/>
                <a:ea typeface="+mn-ea"/>
                <a:cs typeface="+mn-cs"/>
                <a:sym typeface="Helvetica Neue Medium"/>
              </a:defRPr>
            </a:lvl1pPr>
          </a:lstStyle>
          <a:p>
            <a:r>
              <a:rPr lang="zh-CN" altLang="en-US" sz="2950" dirty="0" smtClean="0">
                <a:latin typeface="微软雅黑" panose="020B0503020204020204" pitchFamily="34" charset="-122"/>
                <a:ea typeface="微软雅黑" panose="020B0503020204020204" pitchFamily="34" charset="-122"/>
                <a:cs typeface="微软雅黑" panose="020B0503020204020204" pitchFamily="34" charset="-122"/>
              </a:rPr>
              <a:t>资本的流通过程和剩余价值的分配</a:t>
            </a:r>
            <a:endParaRPr sz="295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9" name="3"/>
          <p:cNvSpPr/>
          <p:nvPr/>
        </p:nvSpPr>
        <p:spPr>
          <a:xfrm>
            <a:off x="2901716" y="5391782"/>
            <a:ext cx="635000" cy="635001"/>
          </a:xfrm>
          <a:prstGeom prst="ellipse">
            <a:avLst/>
          </a:prstGeom>
          <a:solidFill>
            <a:srgbClr val="D5D5D5"/>
          </a:solidFill>
          <a:ln w="12700">
            <a:miter lim="400000"/>
          </a:ln>
        </p:spPr>
        <p:txBody>
          <a:bodyPr lIns="0" tIns="0" rIns="0" bIns="0" anchor="ctr"/>
          <a:lstStyle>
            <a:lvl1pPr>
              <a:defRPr sz="6000" b="0">
                <a:solidFill>
                  <a:srgbClr val="FFFFFF"/>
                </a:solidFill>
                <a:latin typeface="+mn-lt"/>
                <a:ea typeface="+mn-ea"/>
                <a:cs typeface="+mn-cs"/>
                <a:sym typeface="Helvetica Neue Medium"/>
              </a:defRPr>
            </a:lvl1pPr>
          </a:lstStyle>
          <a:p>
            <a:r>
              <a:rPr lang="zh-CN" altLang="en-US" sz="3000" dirty="0" smtClean="0">
                <a:latin typeface="微软雅黑" panose="020B0503020204020204" pitchFamily="34" charset="-122"/>
                <a:ea typeface="微软雅黑" panose="020B0503020204020204" pitchFamily="34" charset="-122"/>
                <a:cs typeface="微软雅黑" panose="020B0503020204020204" pitchFamily="34" charset="-122"/>
              </a:rPr>
              <a:t> </a:t>
            </a:r>
            <a:r>
              <a:rPr lang="en-US" altLang="zh-CN" sz="3000" dirty="0">
                <a:latin typeface="微软雅黑" panose="020B0503020204020204" pitchFamily="34" charset="-122"/>
                <a:ea typeface="微软雅黑" panose="020B0503020204020204" pitchFamily="34" charset="-122"/>
                <a:cs typeface="微软雅黑" panose="020B0503020204020204" pitchFamily="34" charset="-122"/>
              </a:rPr>
              <a:t>4</a:t>
            </a:r>
            <a:endParaRPr sz="30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0" name="人民群众在历史发展中的作用"/>
          <p:cNvSpPr txBox="1"/>
          <p:nvPr/>
        </p:nvSpPr>
        <p:spPr>
          <a:xfrm>
            <a:off x="4084196" y="5411863"/>
            <a:ext cx="5426165" cy="505267"/>
          </a:xfrm>
          <a:prstGeom prst="rect">
            <a:avLst/>
          </a:prstGeom>
          <a:solidFill>
            <a:srgbClr val="D5D5D5"/>
          </a:solidFill>
          <a:ln w="12700">
            <a:miter lim="400000"/>
          </a:ln>
        </p:spPr>
        <p:txBody>
          <a:bodyPr wrap="none" lIns="25400" tIns="25400" rIns="25400" bIns="25400" anchor="ctr">
            <a:spAutoFit/>
          </a:bodyPr>
          <a:lstStyle>
            <a:lvl1pPr>
              <a:defRPr sz="5900" b="0">
                <a:solidFill>
                  <a:srgbClr val="FFFFFF"/>
                </a:solidFill>
                <a:latin typeface="+mn-lt"/>
                <a:ea typeface="+mn-ea"/>
                <a:cs typeface="+mn-cs"/>
                <a:sym typeface="Helvetica Neue Medium"/>
              </a:defRPr>
            </a:lvl1pPr>
          </a:lstStyle>
          <a:p>
            <a:r>
              <a:rPr lang="zh-CN" altLang="en-US" sz="2950" dirty="0" smtClean="0">
                <a:latin typeface="微软雅黑" panose="020B0503020204020204" pitchFamily="34" charset="-122"/>
                <a:ea typeface="微软雅黑" panose="020B0503020204020204" pitchFamily="34" charset="-122"/>
                <a:cs typeface="微软雅黑" panose="020B0503020204020204" pitchFamily="34" charset="-122"/>
              </a:rPr>
              <a:t>资本主义的政治制度和意识形态</a:t>
            </a:r>
            <a:endParaRPr sz="2950" dirty="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图表 1"/>
          <p:cNvGraphicFramePr/>
          <p:nvPr/>
        </p:nvGraphicFramePr>
        <p:xfrm>
          <a:off x="767408" y="363373"/>
          <a:ext cx="10873208" cy="5800192"/>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3" name="标题 1"/>
          <p:cNvSpPr txBox="1"/>
          <p:nvPr/>
        </p:nvSpPr>
        <p:spPr>
          <a:xfrm>
            <a:off x="1033921" y="335553"/>
            <a:ext cx="6768752" cy="645130"/>
          </a:xfrm>
          <a:prstGeom prst="rect">
            <a:avLst/>
          </a:prstGeom>
        </p:spPr>
        <p:txBody>
          <a:bodyPr/>
          <a:lstStyle>
            <a:lvl1pPr algn="l" defTabSz="913130" rtl="0" eaLnBrk="1" latinLnBrk="0" hangingPunct="1">
              <a:spcBef>
                <a:spcPct val="0"/>
              </a:spcBef>
              <a:buNone/>
              <a:defRPr lang="zh-CN" altLang="en-US" sz="1200" kern="1200" baseline="0" smtClean="0">
                <a:solidFill>
                  <a:schemeClr val="tx1"/>
                </a:solidFill>
                <a:latin typeface="+mj-lt"/>
                <a:ea typeface="+mj-ea"/>
                <a:cs typeface="+mj-cs"/>
              </a:defRPr>
            </a:lvl1pPr>
          </a:lstStyle>
          <a:p>
            <a:r>
              <a:rPr lang="zh-CN" altLang="en-US" sz="2800" dirty="0" smtClean="0">
                <a:latin typeface="微软雅黑" panose="020B0503020204020204" pitchFamily="34" charset="-122"/>
                <a:ea typeface="微软雅黑" panose="020B0503020204020204" pitchFamily="34" charset="-122"/>
                <a:cs typeface="微软雅黑" panose="020B0503020204020204" pitchFamily="34" charset="-122"/>
              </a:rPr>
              <a:t>第三节 资本</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的流通过程和剩余价值的分配</a:t>
            </a:r>
            <a:endParaRPr lang="zh-CN" altLang="en-US" sz="2800" dirty="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图表 1"/>
          <p:cNvGraphicFramePr/>
          <p:nvPr/>
        </p:nvGraphicFramePr>
        <p:xfrm>
          <a:off x="8351672" y="-16972"/>
          <a:ext cx="3829911" cy="1649187"/>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10" name="TextBox 4"/>
          <p:cNvSpPr txBox="1"/>
          <p:nvPr/>
        </p:nvSpPr>
        <p:spPr>
          <a:xfrm>
            <a:off x="1660474" y="1632215"/>
            <a:ext cx="7848872" cy="662550"/>
          </a:xfrm>
          <a:prstGeom prst="rect">
            <a:avLst/>
          </a:prstGeom>
          <a:noFill/>
        </p:spPr>
        <p:txBody>
          <a:bodyPr wrap="square" lIns="91426" tIns="45718" rIns="91426" bIns="45718" rtlCol="0">
            <a:spAutoFit/>
          </a:bodyPr>
          <a:lstStyle/>
          <a:p>
            <a:pPr lvl="0">
              <a:lnSpc>
                <a:spcPct val="150000"/>
              </a:lnSpc>
            </a:pPr>
            <a:r>
              <a:rPr lang="zh-CN" altLang="en-US" sz="2800" b="1" dirty="0" smtClean="0">
                <a:latin typeface="微软雅黑" panose="020B0503020204020204" pitchFamily="34" charset="-122"/>
                <a:ea typeface="微软雅黑" panose="020B0503020204020204" pitchFamily="34" charset="-122"/>
              </a:rPr>
              <a:t>单个</a:t>
            </a:r>
            <a:r>
              <a:rPr lang="zh-CN" altLang="en-US" sz="2800" b="1" dirty="0">
                <a:latin typeface="微软雅黑" panose="020B0503020204020204" pitchFamily="34" charset="-122"/>
                <a:ea typeface="微软雅黑" panose="020B0503020204020204" pitchFamily="34" charset="-122"/>
              </a:rPr>
              <a:t>资本的</a:t>
            </a:r>
            <a:r>
              <a:rPr lang="zh-CN" altLang="en-US" sz="2800" b="1" dirty="0" smtClean="0">
                <a:latin typeface="微软雅黑" panose="020B0503020204020204" pitchFamily="34" charset="-122"/>
                <a:ea typeface="微软雅黑" panose="020B0503020204020204" pitchFamily="34" charset="-122"/>
              </a:rPr>
              <a:t>循环</a:t>
            </a:r>
            <a:r>
              <a:rPr lang="zh-CN" altLang="en-US" sz="2800" b="1" dirty="0" smtClean="0">
                <a:solidFill>
                  <a:srgbClr val="00B050"/>
                </a:solidFill>
                <a:latin typeface="微软雅黑" panose="020B0503020204020204" pitchFamily="34" charset="-122"/>
                <a:ea typeface="微软雅黑" panose="020B0503020204020204" pitchFamily="34" charset="-122"/>
              </a:rPr>
              <a:t>（</a:t>
            </a:r>
            <a:r>
              <a:rPr lang="zh-CN" altLang="en-US" sz="2800" b="1" dirty="0">
                <a:solidFill>
                  <a:srgbClr val="00B050"/>
                </a:solidFill>
                <a:latin typeface="微软雅黑" panose="020B0503020204020204" pitchFamily="34" charset="-122"/>
                <a:ea typeface="微软雅黑" panose="020B0503020204020204" pitchFamily="34" charset="-122"/>
              </a:rPr>
              <a:t>选择题</a:t>
            </a:r>
            <a:r>
              <a:rPr lang="zh-CN" altLang="en-US" sz="2800" b="1" dirty="0" smtClean="0">
                <a:solidFill>
                  <a:srgbClr val="00B050"/>
                </a:solidFill>
                <a:latin typeface="微软雅黑" panose="020B0503020204020204" pitchFamily="34" charset="-122"/>
                <a:ea typeface="微软雅黑" panose="020B0503020204020204" pitchFamily="34" charset="-122"/>
              </a:rPr>
              <a:t>）</a:t>
            </a:r>
            <a:endParaRPr lang="en-US" altLang="zh-CN" sz="2800" b="1" dirty="0">
              <a:latin typeface="微软雅黑" panose="020B0503020204020204" pitchFamily="34" charset="-122"/>
              <a:ea typeface="微软雅黑" panose="020B0503020204020204" pitchFamily="34" charset="-122"/>
            </a:endParaRPr>
          </a:p>
        </p:txBody>
      </p:sp>
      <p:sp>
        <p:nvSpPr>
          <p:cNvPr id="11" name="任意多边形 16"/>
          <p:cNvSpPr/>
          <p:nvPr/>
        </p:nvSpPr>
        <p:spPr>
          <a:xfrm>
            <a:off x="1630560" y="2787563"/>
            <a:ext cx="1846870" cy="526725"/>
          </a:xfrm>
          <a:custGeom>
            <a:avLst/>
            <a:gdLst>
              <a:gd name="connsiteX0" fmla="*/ 0 w 1561703"/>
              <a:gd name="connsiteY0" fmla="*/ 93702 h 937021"/>
              <a:gd name="connsiteX1" fmla="*/ 93702 w 1561703"/>
              <a:gd name="connsiteY1" fmla="*/ 0 h 937021"/>
              <a:gd name="connsiteX2" fmla="*/ 1468001 w 1561703"/>
              <a:gd name="connsiteY2" fmla="*/ 0 h 937021"/>
              <a:gd name="connsiteX3" fmla="*/ 1561703 w 1561703"/>
              <a:gd name="connsiteY3" fmla="*/ 93702 h 937021"/>
              <a:gd name="connsiteX4" fmla="*/ 1561703 w 1561703"/>
              <a:gd name="connsiteY4" fmla="*/ 843319 h 937021"/>
              <a:gd name="connsiteX5" fmla="*/ 1468001 w 1561703"/>
              <a:gd name="connsiteY5" fmla="*/ 937021 h 937021"/>
              <a:gd name="connsiteX6" fmla="*/ 93702 w 1561703"/>
              <a:gd name="connsiteY6" fmla="*/ 937021 h 937021"/>
              <a:gd name="connsiteX7" fmla="*/ 0 w 1561703"/>
              <a:gd name="connsiteY7" fmla="*/ 843319 h 937021"/>
              <a:gd name="connsiteX8" fmla="*/ 0 w 1561703"/>
              <a:gd name="connsiteY8" fmla="*/ 93702 h 937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61703" h="937021">
                <a:moveTo>
                  <a:pt x="0" y="93702"/>
                </a:moveTo>
                <a:cubicBezTo>
                  <a:pt x="0" y="41952"/>
                  <a:pt x="41952" y="0"/>
                  <a:pt x="93702" y="0"/>
                </a:cubicBezTo>
                <a:lnTo>
                  <a:pt x="1468001" y="0"/>
                </a:lnTo>
                <a:cubicBezTo>
                  <a:pt x="1519751" y="0"/>
                  <a:pt x="1561703" y="41952"/>
                  <a:pt x="1561703" y="93702"/>
                </a:cubicBezTo>
                <a:lnTo>
                  <a:pt x="1561703" y="843319"/>
                </a:lnTo>
                <a:cubicBezTo>
                  <a:pt x="1561703" y="895069"/>
                  <a:pt x="1519751" y="937021"/>
                  <a:pt x="1468001" y="937021"/>
                </a:cubicBezTo>
                <a:lnTo>
                  <a:pt x="93702" y="937021"/>
                </a:lnTo>
                <a:cubicBezTo>
                  <a:pt x="41952" y="937021"/>
                  <a:pt x="0" y="895069"/>
                  <a:pt x="0" y="843319"/>
                </a:cubicBezTo>
                <a:lnTo>
                  <a:pt x="0" y="93702"/>
                </a:lnTo>
                <a:close/>
              </a:path>
            </a:pathLst>
          </a:custGeom>
          <a:ln>
            <a:noFill/>
          </a:ln>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49364" tIns="149364" rIns="149364" bIns="149364" numCol="1" spcCol="1270" anchor="ctr" anchorCtr="0">
            <a:noAutofit/>
          </a:bodyPr>
          <a:lstStyle/>
          <a:p>
            <a:pPr lvl="0" algn="ctr" defTabSz="1422400">
              <a:lnSpc>
                <a:spcPct val="90000"/>
              </a:lnSpc>
              <a:spcBef>
                <a:spcPct val="0"/>
              </a:spcBef>
              <a:spcAft>
                <a:spcPct val="35000"/>
              </a:spcAft>
            </a:pPr>
            <a:r>
              <a:rPr lang="zh-CN" altLang="en-US" sz="2800" kern="1200" dirty="0" smtClean="0">
                <a:latin typeface="方正启体简体" panose="03000509000000000000" pitchFamily="65" charset="-122"/>
                <a:ea typeface="方正启体简体" panose="03000509000000000000" pitchFamily="65" charset="-122"/>
              </a:rPr>
              <a:t>买</a:t>
            </a:r>
            <a:r>
              <a:rPr lang="zh-CN" altLang="en-US" sz="2800" dirty="0" smtClean="0">
                <a:latin typeface="方正启体简体" panose="03000509000000000000" pitchFamily="65" charset="-122"/>
                <a:ea typeface="方正启体简体" panose="03000509000000000000" pitchFamily="65" charset="-122"/>
              </a:rPr>
              <a:t>原材料</a:t>
            </a:r>
            <a:endParaRPr lang="zh-CN" altLang="en-US" sz="2800" kern="1200" dirty="0">
              <a:latin typeface="方正启体简体" panose="03000509000000000000" pitchFamily="65" charset="-122"/>
              <a:ea typeface="方正启体简体" panose="03000509000000000000" pitchFamily="65" charset="-122"/>
            </a:endParaRPr>
          </a:p>
        </p:txBody>
      </p:sp>
      <p:sp>
        <p:nvSpPr>
          <p:cNvPr id="12" name="任意多边形 17"/>
          <p:cNvSpPr/>
          <p:nvPr/>
        </p:nvSpPr>
        <p:spPr>
          <a:xfrm>
            <a:off x="3633314" y="2942069"/>
            <a:ext cx="330474" cy="217713"/>
          </a:xfrm>
          <a:custGeom>
            <a:avLst/>
            <a:gdLst>
              <a:gd name="connsiteX0" fmla="*/ 0 w 331081"/>
              <a:gd name="connsiteY0" fmla="*/ 77460 h 387302"/>
              <a:gd name="connsiteX1" fmla="*/ 165541 w 331081"/>
              <a:gd name="connsiteY1" fmla="*/ 77460 h 387302"/>
              <a:gd name="connsiteX2" fmla="*/ 165541 w 331081"/>
              <a:gd name="connsiteY2" fmla="*/ 0 h 387302"/>
              <a:gd name="connsiteX3" fmla="*/ 331081 w 331081"/>
              <a:gd name="connsiteY3" fmla="*/ 193651 h 387302"/>
              <a:gd name="connsiteX4" fmla="*/ 165541 w 331081"/>
              <a:gd name="connsiteY4" fmla="*/ 387302 h 387302"/>
              <a:gd name="connsiteX5" fmla="*/ 165541 w 331081"/>
              <a:gd name="connsiteY5" fmla="*/ 309842 h 387302"/>
              <a:gd name="connsiteX6" fmla="*/ 0 w 331081"/>
              <a:gd name="connsiteY6" fmla="*/ 309842 h 387302"/>
              <a:gd name="connsiteX7" fmla="*/ 0 w 331081"/>
              <a:gd name="connsiteY7" fmla="*/ 77460 h 387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1081" h="387302">
                <a:moveTo>
                  <a:pt x="0" y="77460"/>
                </a:moveTo>
                <a:lnTo>
                  <a:pt x="165541" y="77460"/>
                </a:lnTo>
                <a:lnTo>
                  <a:pt x="165541" y="0"/>
                </a:lnTo>
                <a:lnTo>
                  <a:pt x="331081" y="193651"/>
                </a:lnTo>
                <a:lnTo>
                  <a:pt x="165541" y="387302"/>
                </a:lnTo>
                <a:lnTo>
                  <a:pt x="165541" y="309842"/>
                </a:lnTo>
                <a:lnTo>
                  <a:pt x="0" y="309842"/>
                </a:lnTo>
                <a:lnTo>
                  <a:pt x="0" y="77460"/>
                </a:lnTo>
                <a:close/>
              </a:path>
            </a:pathLst>
          </a:custGeom>
          <a:solidFill>
            <a:srgbClr val="C00000"/>
          </a:solidFill>
          <a:ln>
            <a:noFill/>
          </a:ln>
        </p:spPr>
        <p:style>
          <a:lnRef idx="0">
            <a:schemeClr val="accent5">
              <a:tint val="60000"/>
              <a:hueOff val="0"/>
              <a:satOff val="0"/>
              <a:lumOff val="0"/>
              <a:alphaOff val="0"/>
            </a:schemeClr>
          </a:lnRef>
          <a:fillRef idx="1">
            <a:schemeClr val="accent5">
              <a:tint val="60000"/>
              <a:hueOff val="0"/>
              <a:satOff val="0"/>
              <a:lumOff val="0"/>
              <a:alphaOff val="0"/>
            </a:schemeClr>
          </a:fillRef>
          <a:effectRef idx="0">
            <a:schemeClr val="accent5">
              <a:tint val="60000"/>
              <a:hueOff val="0"/>
              <a:satOff val="0"/>
              <a:lumOff val="0"/>
              <a:alphaOff val="0"/>
            </a:schemeClr>
          </a:effectRef>
          <a:fontRef idx="minor">
            <a:schemeClr val="dk1">
              <a:hueOff val="0"/>
              <a:satOff val="0"/>
              <a:lumOff val="0"/>
              <a:alphaOff val="0"/>
            </a:schemeClr>
          </a:fontRef>
        </p:style>
        <p:txBody>
          <a:bodyPr spcFirstLastPara="0" vert="horz" wrap="square" lIns="0" tIns="77460" rIns="99324" bIns="77460" numCol="1" spcCol="1270" anchor="ctr" anchorCtr="0">
            <a:noAutofit/>
          </a:bodyPr>
          <a:lstStyle/>
          <a:p>
            <a:pPr lvl="0" algn="ctr" defTabSz="622300">
              <a:lnSpc>
                <a:spcPct val="90000"/>
              </a:lnSpc>
              <a:spcBef>
                <a:spcPct val="0"/>
              </a:spcBef>
              <a:spcAft>
                <a:spcPct val="35000"/>
              </a:spcAft>
            </a:pPr>
            <a:endParaRPr lang="zh-CN" altLang="en-US" sz="2400" kern="1200">
              <a:latin typeface="方正启体简体" panose="03000509000000000000" pitchFamily="65" charset="-122"/>
              <a:ea typeface="方正启体简体" panose="03000509000000000000" pitchFamily="65" charset="-122"/>
            </a:endParaRPr>
          </a:p>
        </p:txBody>
      </p:sp>
      <p:sp>
        <p:nvSpPr>
          <p:cNvPr id="13" name="任意多边形 18"/>
          <p:cNvSpPr/>
          <p:nvPr/>
        </p:nvSpPr>
        <p:spPr>
          <a:xfrm>
            <a:off x="3954029" y="2783578"/>
            <a:ext cx="1922083" cy="526725"/>
          </a:xfrm>
          <a:custGeom>
            <a:avLst/>
            <a:gdLst>
              <a:gd name="connsiteX0" fmla="*/ 0 w 1561703"/>
              <a:gd name="connsiteY0" fmla="*/ 93702 h 937021"/>
              <a:gd name="connsiteX1" fmla="*/ 93702 w 1561703"/>
              <a:gd name="connsiteY1" fmla="*/ 0 h 937021"/>
              <a:gd name="connsiteX2" fmla="*/ 1468001 w 1561703"/>
              <a:gd name="connsiteY2" fmla="*/ 0 h 937021"/>
              <a:gd name="connsiteX3" fmla="*/ 1561703 w 1561703"/>
              <a:gd name="connsiteY3" fmla="*/ 93702 h 937021"/>
              <a:gd name="connsiteX4" fmla="*/ 1561703 w 1561703"/>
              <a:gd name="connsiteY4" fmla="*/ 843319 h 937021"/>
              <a:gd name="connsiteX5" fmla="*/ 1468001 w 1561703"/>
              <a:gd name="connsiteY5" fmla="*/ 937021 h 937021"/>
              <a:gd name="connsiteX6" fmla="*/ 93702 w 1561703"/>
              <a:gd name="connsiteY6" fmla="*/ 937021 h 937021"/>
              <a:gd name="connsiteX7" fmla="*/ 0 w 1561703"/>
              <a:gd name="connsiteY7" fmla="*/ 843319 h 937021"/>
              <a:gd name="connsiteX8" fmla="*/ 0 w 1561703"/>
              <a:gd name="connsiteY8" fmla="*/ 93702 h 937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61703" h="937021">
                <a:moveTo>
                  <a:pt x="0" y="93702"/>
                </a:moveTo>
                <a:cubicBezTo>
                  <a:pt x="0" y="41952"/>
                  <a:pt x="41952" y="0"/>
                  <a:pt x="93702" y="0"/>
                </a:cubicBezTo>
                <a:lnTo>
                  <a:pt x="1468001" y="0"/>
                </a:lnTo>
                <a:cubicBezTo>
                  <a:pt x="1519751" y="0"/>
                  <a:pt x="1561703" y="41952"/>
                  <a:pt x="1561703" y="93702"/>
                </a:cubicBezTo>
                <a:lnTo>
                  <a:pt x="1561703" y="843319"/>
                </a:lnTo>
                <a:cubicBezTo>
                  <a:pt x="1561703" y="895069"/>
                  <a:pt x="1519751" y="937021"/>
                  <a:pt x="1468001" y="937021"/>
                </a:cubicBezTo>
                <a:lnTo>
                  <a:pt x="93702" y="937021"/>
                </a:lnTo>
                <a:cubicBezTo>
                  <a:pt x="41952" y="937021"/>
                  <a:pt x="0" y="895069"/>
                  <a:pt x="0" y="843319"/>
                </a:cubicBezTo>
                <a:lnTo>
                  <a:pt x="0" y="93702"/>
                </a:lnTo>
                <a:close/>
              </a:path>
            </a:pathLst>
          </a:custGeom>
          <a:ln>
            <a:noFill/>
          </a:ln>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49364" tIns="149364" rIns="149364" bIns="149364" numCol="1" spcCol="1270" anchor="ctr" anchorCtr="0">
            <a:noAutofit/>
          </a:bodyPr>
          <a:lstStyle/>
          <a:p>
            <a:pPr lvl="0" algn="ctr" defTabSz="1422400">
              <a:lnSpc>
                <a:spcPct val="90000"/>
              </a:lnSpc>
              <a:spcBef>
                <a:spcPct val="0"/>
              </a:spcBef>
              <a:spcAft>
                <a:spcPct val="35000"/>
              </a:spcAft>
            </a:pPr>
            <a:r>
              <a:rPr lang="zh-CN" altLang="en-US" sz="2800" dirty="0" smtClean="0">
                <a:latin typeface="方正启体简体" panose="03000509000000000000" pitchFamily="65" charset="-122"/>
                <a:ea typeface="方正启体简体" panose="03000509000000000000" pitchFamily="65" charset="-122"/>
              </a:rPr>
              <a:t>加工生产</a:t>
            </a:r>
            <a:endParaRPr lang="zh-CN" altLang="en-US" sz="2800" kern="1200" dirty="0">
              <a:latin typeface="方正启体简体" panose="03000509000000000000" pitchFamily="65" charset="-122"/>
              <a:ea typeface="方正启体简体" panose="03000509000000000000" pitchFamily="65" charset="-122"/>
            </a:endParaRPr>
          </a:p>
        </p:txBody>
      </p:sp>
      <p:sp>
        <p:nvSpPr>
          <p:cNvPr id="14" name="任意多边形 19"/>
          <p:cNvSpPr/>
          <p:nvPr/>
        </p:nvSpPr>
        <p:spPr>
          <a:xfrm>
            <a:off x="5816631" y="2909692"/>
            <a:ext cx="330474" cy="217713"/>
          </a:xfrm>
          <a:custGeom>
            <a:avLst/>
            <a:gdLst>
              <a:gd name="connsiteX0" fmla="*/ 0 w 331081"/>
              <a:gd name="connsiteY0" fmla="*/ 77460 h 387302"/>
              <a:gd name="connsiteX1" fmla="*/ 165541 w 331081"/>
              <a:gd name="connsiteY1" fmla="*/ 77460 h 387302"/>
              <a:gd name="connsiteX2" fmla="*/ 165541 w 331081"/>
              <a:gd name="connsiteY2" fmla="*/ 0 h 387302"/>
              <a:gd name="connsiteX3" fmla="*/ 331081 w 331081"/>
              <a:gd name="connsiteY3" fmla="*/ 193651 h 387302"/>
              <a:gd name="connsiteX4" fmla="*/ 165541 w 331081"/>
              <a:gd name="connsiteY4" fmla="*/ 387302 h 387302"/>
              <a:gd name="connsiteX5" fmla="*/ 165541 w 331081"/>
              <a:gd name="connsiteY5" fmla="*/ 309842 h 387302"/>
              <a:gd name="connsiteX6" fmla="*/ 0 w 331081"/>
              <a:gd name="connsiteY6" fmla="*/ 309842 h 387302"/>
              <a:gd name="connsiteX7" fmla="*/ 0 w 331081"/>
              <a:gd name="connsiteY7" fmla="*/ 77460 h 387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1081" h="387302">
                <a:moveTo>
                  <a:pt x="0" y="77460"/>
                </a:moveTo>
                <a:lnTo>
                  <a:pt x="165541" y="77460"/>
                </a:lnTo>
                <a:lnTo>
                  <a:pt x="165541" y="0"/>
                </a:lnTo>
                <a:lnTo>
                  <a:pt x="331081" y="193651"/>
                </a:lnTo>
                <a:lnTo>
                  <a:pt x="165541" y="387302"/>
                </a:lnTo>
                <a:lnTo>
                  <a:pt x="165541" y="309842"/>
                </a:lnTo>
                <a:lnTo>
                  <a:pt x="0" y="309842"/>
                </a:lnTo>
                <a:lnTo>
                  <a:pt x="0" y="77460"/>
                </a:lnTo>
                <a:close/>
              </a:path>
            </a:pathLst>
          </a:custGeom>
          <a:solidFill>
            <a:srgbClr val="C00000"/>
          </a:solidFill>
          <a:ln>
            <a:noFill/>
          </a:ln>
        </p:spPr>
        <p:style>
          <a:lnRef idx="0">
            <a:schemeClr val="accent5">
              <a:tint val="60000"/>
              <a:hueOff val="0"/>
              <a:satOff val="0"/>
              <a:lumOff val="0"/>
              <a:alphaOff val="0"/>
            </a:schemeClr>
          </a:lnRef>
          <a:fillRef idx="1">
            <a:schemeClr val="accent5">
              <a:tint val="60000"/>
              <a:hueOff val="0"/>
              <a:satOff val="0"/>
              <a:lumOff val="0"/>
              <a:alphaOff val="0"/>
            </a:schemeClr>
          </a:fillRef>
          <a:effectRef idx="0">
            <a:schemeClr val="accent5">
              <a:tint val="60000"/>
              <a:hueOff val="0"/>
              <a:satOff val="0"/>
              <a:lumOff val="0"/>
              <a:alphaOff val="0"/>
            </a:schemeClr>
          </a:effectRef>
          <a:fontRef idx="minor">
            <a:schemeClr val="dk1">
              <a:hueOff val="0"/>
              <a:satOff val="0"/>
              <a:lumOff val="0"/>
              <a:alphaOff val="0"/>
            </a:schemeClr>
          </a:fontRef>
        </p:style>
        <p:txBody>
          <a:bodyPr spcFirstLastPara="0" vert="horz" wrap="square" lIns="0" tIns="77460" rIns="99324" bIns="77460" numCol="1" spcCol="1270" anchor="ctr" anchorCtr="0">
            <a:noAutofit/>
          </a:bodyPr>
          <a:lstStyle/>
          <a:p>
            <a:pPr lvl="0" algn="ctr" defTabSz="622300">
              <a:lnSpc>
                <a:spcPct val="90000"/>
              </a:lnSpc>
              <a:spcBef>
                <a:spcPct val="0"/>
              </a:spcBef>
              <a:spcAft>
                <a:spcPct val="35000"/>
              </a:spcAft>
            </a:pPr>
            <a:endParaRPr lang="zh-CN" altLang="en-US" sz="2400" kern="1200">
              <a:latin typeface="方正启体简体" panose="03000509000000000000" pitchFamily="65" charset="-122"/>
              <a:ea typeface="方正启体简体" panose="03000509000000000000" pitchFamily="65" charset="-122"/>
            </a:endParaRPr>
          </a:p>
        </p:txBody>
      </p:sp>
      <p:sp>
        <p:nvSpPr>
          <p:cNvPr id="15" name="任意多边形 20"/>
          <p:cNvSpPr/>
          <p:nvPr/>
        </p:nvSpPr>
        <p:spPr>
          <a:xfrm>
            <a:off x="6126779" y="2783578"/>
            <a:ext cx="1899950" cy="526725"/>
          </a:xfrm>
          <a:custGeom>
            <a:avLst/>
            <a:gdLst>
              <a:gd name="connsiteX0" fmla="*/ 0 w 1561703"/>
              <a:gd name="connsiteY0" fmla="*/ 93702 h 937021"/>
              <a:gd name="connsiteX1" fmla="*/ 93702 w 1561703"/>
              <a:gd name="connsiteY1" fmla="*/ 0 h 937021"/>
              <a:gd name="connsiteX2" fmla="*/ 1468001 w 1561703"/>
              <a:gd name="connsiteY2" fmla="*/ 0 h 937021"/>
              <a:gd name="connsiteX3" fmla="*/ 1561703 w 1561703"/>
              <a:gd name="connsiteY3" fmla="*/ 93702 h 937021"/>
              <a:gd name="connsiteX4" fmla="*/ 1561703 w 1561703"/>
              <a:gd name="connsiteY4" fmla="*/ 843319 h 937021"/>
              <a:gd name="connsiteX5" fmla="*/ 1468001 w 1561703"/>
              <a:gd name="connsiteY5" fmla="*/ 937021 h 937021"/>
              <a:gd name="connsiteX6" fmla="*/ 93702 w 1561703"/>
              <a:gd name="connsiteY6" fmla="*/ 937021 h 937021"/>
              <a:gd name="connsiteX7" fmla="*/ 0 w 1561703"/>
              <a:gd name="connsiteY7" fmla="*/ 843319 h 937021"/>
              <a:gd name="connsiteX8" fmla="*/ 0 w 1561703"/>
              <a:gd name="connsiteY8" fmla="*/ 93702 h 937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61703" h="937021">
                <a:moveTo>
                  <a:pt x="0" y="93702"/>
                </a:moveTo>
                <a:cubicBezTo>
                  <a:pt x="0" y="41952"/>
                  <a:pt x="41952" y="0"/>
                  <a:pt x="93702" y="0"/>
                </a:cubicBezTo>
                <a:lnTo>
                  <a:pt x="1468001" y="0"/>
                </a:lnTo>
                <a:cubicBezTo>
                  <a:pt x="1519751" y="0"/>
                  <a:pt x="1561703" y="41952"/>
                  <a:pt x="1561703" y="93702"/>
                </a:cubicBezTo>
                <a:lnTo>
                  <a:pt x="1561703" y="843319"/>
                </a:lnTo>
                <a:cubicBezTo>
                  <a:pt x="1561703" y="895069"/>
                  <a:pt x="1519751" y="937021"/>
                  <a:pt x="1468001" y="937021"/>
                </a:cubicBezTo>
                <a:lnTo>
                  <a:pt x="93702" y="937021"/>
                </a:lnTo>
                <a:cubicBezTo>
                  <a:pt x="41952" y="937021"/>
                  <a:pt x="0" y="895069"/>
                  <a:pt x="0" y="843319"/>
                </a:cubicBezTo>
                <a:lnTo>
                  <a:pt x="0" y="93702"/>
                </a:lnTo>
                <a:close/>
              </a:path>
            </a:pathLst>
          </a:custGeom>
          <a:ln>
            <a:noFill/>
          </a:ln>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49364" tIns="149364" rIns="149364" bIns="149364" numCol="1" spcCol="1270" anchor="ctr" anchorCtr="0">
            <a:noAutofit/>
          </a:bodyPr>
          <a:lstStyle/>
          <a:p>
            <a:pPr lvl="0" algn="ctr" defTabSz="1422400">
              <a:lnSpc>
                <a:spcPct val="90000"/>
              </a:lnSpc>
              <a:spcBef>
                <a:spcPct val="0"/>
              </a:spcBef>
              <a:spcAft>
                <a:spcPct val="35000"/>
              </a:spcAft>
            </a:pPr>
            <a:r>
              <a:rPr lang="zh-CN" altLang="en-US" sz="2800" dirty="0" smtClean="0">
                <a:latin typeface="方正启体简体" panose="03000509000000000000" pitchFamily="65" charset="-122"/>
                <a:ea typeface="方正启体简体" panose="03000509000000000000" pitchFamily="65" charset="-122"/>
              </a:rPr>
              <a:t>卖了赚钱</a:t>
            </a:r>
            <a:endParaRPr lang="zh-CN" altLang="en-US" sz="2800" kern="1200" dirty="0">
              <a:latin typeface="方正启体简体" panose="03000509000000000000" pitchFamily="65" charset="-122"/>
              <a:ea typeface="方正启体简体" panose="03000509000000000000" pitchFamily="65" charset="-122"/>
            </a:endParaRPr>
          </a:p>
        </p:txBody>
      </p:sp>
      <p:sp>
        <p:nvSpPr>
          <p:cNvPr id="25" name="任意多边形 16"/>
          <p:cNvSpPr/>
          <p:nvPr/>
        </p:nvSpPr>
        <p:spPr>
          <a:xfrm>
            <a:off x="1640319" y="3895454"/>
            <a:ext cx="1846870" cy="526725"/>
          </a:xfrm>
          <a:custGeom>
            <a:avLst/>
            <a:gdLst>
              <a:gd name="connsiteX0" fmla="*/ 0 w 1561703"/>
              <a:gd name="connsiteY0" fmla="*/ 93702 h 937021"/>
              <a:gd name="connsiteX1" fmla="*/ 93702 w 1561703"/>
              <a:gd name="connsiteY1" fmla="*/ 0 h 937021"/>
              <a:gd name="connsiteX2" fmla="*/ 1468001 w 1561703"/>
              <a:gd name="connsiteY2" fmla="*/ 0 h 937021"/>
              <a:gd name="connsiteX3" fmla="*/ 1561703 w 1561703"/>
              <a:gd name="connsiteY3" fmla="*/ 93702 h 937021"/>
              <a:gd name="connsiteX4" fmla="*/ 1561703 w 1561703"/>
              <a:gd name="connsiteY4" fmla="*/ 843319 h 937021"/>
              <a:gd name="connsiteX5" fmla="*/ 1468001 w 1561703"/>
              <a:gd name="connsiteY5" fmla="*/ 937021 h 937021"/>
              <a:gd name="connsiteX6" fmla="*/ 93702 w 1561703"/>
              <a:gd name="connsiteY6" fmla="*/ 937021 h 937021"/>
              <a:gd name="connsiteX7" fmla="*/ 0 w 1561703"/>
              <a:gd name="connsiteY7" fmla="*/ 843319 h 937021"/>
              <a:gd name="connsiteX8" fmla="*/ 0 w 1561703"/>
              <a:gd name="connsiteY8" fmla="*/ 93702 h 937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61703" h="937021">
                <a:moveTo>
                  <a:pt x="0" y="93702"/>
                </a:moveTo>
                <a:cubicBezTo>
                  <a:pt x="0" y="41952"/>
                  <a:pt x="41952" y="0"/>
                  <a:pt x="93702" y="0"/>
                </a:cubicBezTo>
                <a:lnTo>
                  <a:pt x="1468001" y="0"/>
                </a:lnTo>
                <a:cubicBezTo>
                  <a:pt x="1519751" y="0"/>
                  <a:pt x="1561703" y="41952"/>
                  <a:pt x="1561703" y="93702"/>
                </a:cubicBezTo>
                <a:lnTo>
                  <a:pt x="1561703" y="843319"/>
                </a:lnTo>
                <a:cubicBezTo>
                  <a:pt x="1561703" y="895069"/>
                  <a:pt x="1519751" y="937021"/>
                  <a:pt x="1468001" y="937021"/>
                </a:cubicBezTo>
                <a:lnTo>
                  <a:pt x="93702" y="937021"/>
                </a:lnTo>
                <a:cubicBezTo>
                  <a:pt x="41952" y="937021"/>
                  <a:pt x="0" y="895069"/>
                  <a:pt x="0" y="843319"/>
                </a:cubicBezTo>
                <a:lnTo>
                  <a:pt x="0" y="93702"/>
                </a:lnTo>
                <a:close/>
              </a:path>
            </a:pathLst>
          </a:custGeom>
          <a:ln>
            <a:noFill/>
          </a:ln>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49364" tIns="149364" rIns="149364" bIns="149364" numCol="1" spcCol="1270" anchor="ctr" anchorCtr="0">
            <a:noAutofit/>
          </a:bodyPr>
          <a:lstStyle/>
          <a:p>
            <a:pPr lvl="0" algn="ctr" defTabSz="1422400">
              <a:lnSpc>
                <a:spcPct val="90000"/>
              </a:lnSpc>
              <a:spcBef>
                <a:spcPct val="0"/>
              </a:spcBef>
              <a:spcAft>
                <a:spcPct val="35000"/>
              </a:spcAft>
            </a:pPr>
            <a:r>
              <a:rPr lang="zh-CN" altLang="en-US" sz="2800" dirty="0" smtClean="0">
                <a:latin typeface="方正启体简体" panose="03000509000000000000" pitchFamily="65" charset="-122"/>
                <a:ea typeface="方正启体简体" panose="03000509000000000000" pitchFamily="65" charset="-122"/>
              </a:rPr>
              <a:t>购买阶段</a:t>
            </a:r>
            <a:endParaRPr lang="zh-CN" altLang="en-US" sz="2800" kern="1200" dirty="0">
              <a:latin typeface="方正启体简体" panose="03000509000000000000" pitchFamily="65" charset="-122"/>
              <a:ea typeface="方正启体简体" panose="03000509000000000000" pitchFamily="65" charset="-122"/>
            </a:endParaRPr>
          </a:p>
        </p:txBody>
      </p:sp>
      <p:sp>
        <p:nvSpPr>
          <p:cNvPr id="26" name="任意多边形 17"/>
          <p:cNvSpPr/>
          <p:nvPr/>
        </p:nvSpPr>
        <p:spPr>
          <a:xfrm>
            <a:off x="3643073" y="4049960"/>
            <a:ext cx="330474" cy="217713"/>
          </a:xfrm>
          <a:custGeom>
            <a:avLst/>
            <a:gdLst>
              <a:gd name="connsiteX0" fmla="*/ 0 w 331081"/>
              <a:gd name="connsiteY0" fmla="*/ 77460 h 387302"/>
              <a:gd name="connsiteX1" fmla="*/ 165541 w 331081"/>
              <a:gd name="connsiteY1" fmla="*/ 77460 h 387302"/>
              <a:gd name="connsiteX2" fmla="*/ 165541 w 331081"/>
              <a:gd name="connsiteY2" fmla="*/ 0 h 387302"/>
              <a:gd name="connsiteX3" fmla="*/ 331081 w 331081"/>
              <a:gd name="connsiteY3" fmla="*/ 193651 h 387302"/>
              <a:gd name="connsiteX4" fmla="*/ 165541 w 331081"/>
              <a:gd name="connsiteY4" fmla="*/ 387302 h 387302"/>
              <a:gd name="connsiteX5" fmla="*/ 165541 w 331081"/>
              <a:gd name="connsiteY5" fmla="*/ 309842 h 387302"/>
              <a:gd name="connsiteX6" fmla="*/ 0 w 331081"/>
              <a:gd name="connsiteY6" fmla="*/ 309842 h 387302"/>
              <a:gd name="connsiteX7" fmla="*/ 0 w 331081"/>
              <a:gd name="connsiteY7" fmla="*/ 77460 h 387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1081" h="387302">
                <a:moveTo>
                  <a:pt x="0" y="77460"/>
                </a:moveTo>
                <a:lnTo>
                  <a:pt x="165541" y="77460"/>
                </a:lnTo>
                <a:lnTo>
                  <a:pt x="165541" y="0"/>
                </a:lnTo>
                <a:lnTo>
                  <a:pt x="331081" y="193651"/>
                </a:lnTo>
                <a:lnTo>
                  <a:pt x="165541" y="387302"/>
                </a:lnTo>
                <a:lnTo>
                  <a:pt x="165541" y="309842"/>
                </a:lnTo>
                <a:lnTo>
                  <a:pt x="0" y="309842"/>
                </a:lnTo>
                <a:lnTo>
                  <a:pt x="0" y="77460"/>
                </a:lnTo>
                <a:close/>
              </a:path>
            </a:pathLst>
          </a:custGeom>
          <a:solidFill>
            <a:srgbClr val="C00000"/>
          </a:solidFill>
          <a:ln>
            <a:noFill/>
          </a:ln>
        </p:spPr>
        <p:style>
          <a:lnRef idx="0">
            <a:schemeClr val="accent5">
              <a:tint val="60000"/>
              <a:hueOff val="0"/>
              <a:satOff val="0"/>
              <a:lumOff val="0"/>
              <a:alphaOff val="0"/>
            </a:schemeClr>
          </a:lnRef>
          <a:fillRef idx="1">
            <a:schemeClr val="accent5">
              <a:tint val="60000"/>
              <a:hueOff val="0"/>
              <a:satOff val="0"/>
              <a:lumOff val="0"/>
              <a:alphaOff val="0"/>
            </a:schemeClr>
          </a:fillRef>
          <a:effectRef idx="0">
            <a:schemeClr val="accent5">
              <a:tint val="60000"/>
              <a:hueOff val="0"/>
              <a:satOff val="0"/>
              <a:lumOff val="0"/>
              <a:alphaOff val="0"/>
            </a:schemeClr>
          </a:effectRef>
          <a:fontRef idx="minor">
            <a:schemeClr val="dk1">
              <a:hueOff val="0"/>
              <a:satOff val="0"/>
              <a:lumOff val="0"/>
              <a:alphaOff val="0"/>
            </a:schemeClr>
          </a:fontRef>
        </p:style>
        <p:txBody>
          <a:bodyPr spcFirstLastPara="0" vert="horz" wrap="square" lIns="0" tIns="77460" rIns="99324" bIns="77460" numCol="1" spcCol="1270" anchor="ctr" anchorCtr="0">
            <a:noAutofit/>
          </a:bodyPr>
          <a:lstStyle/>
          <a:p>
            <a:pPr lvl="0" algn="ctr" defTabSz="622300">
              <a:lnSpc>
                <a:spcPct val="90000"/>
              </a:lnSpc>
              <a:spcBef>
                <a:spcPct val="0"/>
              </a:spcBef>
              <a:spcAft>
                <a:spcPct val="35000"/>
              </a:spcAft>
            </a:pPr>
            <a:endParaRPr lang="zh-CN" altLang="en-US" sz="2400" kern="1200">
              <a:latin typeface="方正启体简体" panose="03000509000000000000" pitchFamily="65" charset="-122"/>
              <a:ea typeface="方正启体简体" panose="03000509000000000000" pitchFamily="65" charset="-122"/>
            </a:endParaRPr>
          </a:p>
        </p:txBody>
      </p:sp>
      <p:sp>
        <p:nvSpPr>
          <p:cNvPr id="27" name="任意多边形 18"/>
          <p:cNvSpPr/>
          <p:nvPr/>
        </p:nvSpPr>
        <p:spPr>
          <a:xfrm>
            <a:off x="3963788" y="3891469"/>
            <a:ext cx="1922083" cy="526725"/>
          </a:xfrm>
          <a:custGeom>
            <a:avLst/>
            <a:gdLst>
              <a:gd name="connsiteX0" fmla="*/ 0 w 1561703"/>
              <a:gd name="connsiteY0" fmla="*/ 93702 h 937021"/>
              <a:gd name="connsiteX1" fmla="*/ 93702 w 1561703"/>
              <a:gd name="connsiteY1" fmla="*/ 0 h 937021"/>
              <a:gd name="connsiteX2" fmla="*/ 1468001 w 1561703"/>
              <a:gd name="connsiteY2" fmla="*/ 0 h 937021"/>
              <a:gd name="connsiteX3" fmla="*/ 1561703 w 1561703"/>
              <a:gd name="connsiteY3" fmla="*/ 93702 h 937021"/>
              <a:gd name="connsiteX4" fmla="*/ 1561703 w 1561703"/>
              <a:gd name="connsiteY4" fmla="*/ 843319 h 937021"/>
              <a:gd name="connsiteX5" fmla="*/ 1468001 w 1561703"/>
              <a:gd name="connsiteY5" fmla="*/ 937021 h 937021"/>
              <a:gd name="connsiteX6" fmla="*/ 93702 w 1561703"/>
              <a:gd name="connsiteY6" fmla="*/ 937021 h 937021"/>
              <a:gd name="connsiteX7" fmla="*/ 0 w 1561703"/>
              <a:gd name="connsiteY7" fmla="*/ 843319 h 937021"/>
              <a:gd name="connsiteX8" fmla="*/ 0 w 1561703"/>
              <a:gd name="connsiteY8" fmla="*/ 93702 h 937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61703" h="937021">
                <a:moveTo>
                  <a:pt x="0" y="93702"/>
                </a:moveTo>
                <a:cubicBezTo>
                  <a:pt x="0" y="41952"/>
                  <a:pt x="41952" y="0"/>
                  <a:pt x="93702" y="0"/>
                </a:cubicBezTo>
                <a:lnTo>
                  <a:pt x="1468001" y="0"/>
                </a:lnTo>
                <a:cubicBezTo>
                  <a:pt x="1519751" y="0"/>
                  <a:pt x="1561703" y="41952"/>
                  <a:pt x="1561703" y="93702"/>
                </a:cubicBezTo>
                <a:lnTo>
                  <a:pt x="1561703" y="843319"/>
                </a:lnTo>
                <a:cubicBezTo>
                  <a:pt x="1561703" y="895069"/>
                  <a:pt x="1519751" y="937021"/>
                  <a:pt x="1468001" y="937021"/>
                </a:cubicBezTo>
                <a:lnTo>
                  <a:pt x="93702" y="937021"/>
                </a:lnTo>
                <a:cubicBezTo>
                  <a:pt x="41952" y="937021"/>
                  <a:pt x="0" y="895069"/>
                  <a:pt x="0" y="843319"/>
                </a:cubicBezTo>
                <a:lnTo>
                  <a:pt x="0" y="93702"/>
                </a:lnTo>
                <a:close/>
              </a:path>
            </a:pathLst>
          </a:custGeom>
          <a:ln>
            <a:noFill/>
          </a:ln>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49364" tIns="149364" rIns="149364" bIns="149364" numCol="1" spcCol="1270" anchor="ctr" anchorCtr="0">
            <a:noAutofit/>
          </a:bodyPr>
          <a:lstStyle/>
          <a:p>
            <a:pPr lvl="0" algn="ctr" defTabSz="1422400">
              <a:lnSpc>
                <a:spcPct val="90000"/>
              </a:lnSpc>
              <a:spcBef>
                <a:spcPct val="0"/>
              </a:spcBef>
              <a:spcAft>
                <a:spcPct val="35000"/>
              </a:spcAft>
            </a:pPr>
            <a:r>
              <a:rPr lang="zh-CN" altLang="en-US" sz="2800" dirty="0" smtClean="0">
                <a:latin typeface="方正启体简体" panose="03000509000000000000" pitchFamily="65" charset="-122"/>
                <a:ea typeface="方正启体简体" panose="03000509000000000000" pitchFamily="65" charset="-122"/>
              </a:rPr>
              <a:t>生产阶段</a:t>
            </a:r>
            <a:endParaRPr lang="en-US" altLang="zh-CN" sz="2800" dirty="0" smtClean="0">
              <a:latin typeface="方正启体简体" panose="03000509000000000000" pitchFamily="65" charset="-122"/>
              <a:ea typeface="方正启体简体" panose="03000509000000000000" pitchFamily="65" charset="-122"/>
            </a:endParaRPr>
          </a:p>
          <a:p>
            <a:pPr lvl="0" algn="ctr" defTabSz="1422400">
              <a:lnSpc>
                <a:spcPct val="90000"/>
              </a:lnSpc>
              <a:spcBef>
                <a:spcPct val="0"/>
              </a:spcBef>
              <a:spcAft>
                <a:spcPct val="35000"/>
              </a:spcAft>
            </a:pPr>
            <a:r>
              <a:rPr lang="zh-CN" altLang="en-US" sz="2800" kern="1200" dirty="0" smtClean="0">
                <a:latin typeface="方正启体简体" panose="03000509000000000000" pitchFamily="65" charset="-122"/>
                <a:ea typeface="方正启体简体" panose="03000509000000000000" pitchFamily="65" charset="-122"/>
              </a:rPr>
              <a:t>决定作用</a:t>
            </a:r>
            <a:endParaRPr lang="zh-CN" altLang="en-US" sz="2800" kern="1200" dirty="0">
              <a:latin typeface="方正启体简体" panose="03000509000000000000" pitchFamily="65" charset="-122"/>
              <a:ea typeface="方正启体简体" panose="03000509000000000000" pitchFamily="65" charset="-122"/>
            </a:endParaRPr>
          </a:p>
        </p:txBody>
      </p:sp>
      <p:sp>
        <p:nvSpPr>
          <p:cNvPr id="28" name="任意多边形 19"/>
          <p:cNvSpPr/>
          <p:nvPr/>
        </p:nvSpPr>
        <p:spPr>
          <a:xfrm>
            <a:off x="5796305" y="4049960"/>
            <a:ext cx="330474" cy="217713"/>
          </a:xfrm>
          <a:custGeom>
            <a:avLst/>
            <a:gdLst>
              <a:gd name="connsiteX0" fmla="*/ 0 w 331081"/>
              <a:gd name="connsiteY0" fmla="*/ 77460 h 387302"/>
              <a:gd name="connsiteX1" fmla="*/ 165541 w 331081"/>
              <a:gd name="connsiteY1" fmla="*/ 77460 h 387302"/>
              <a:gd name="connsiteX2" fmla="*/ 165541 w 331081"/>
              <a:gd name="connsiteY2" fmla="*/ 0 h 387302"/>
              <a:gd name="connsiteX3" fmla="*/ 331081 w 331081"/>
              <a:gd name="connsiteY3" fmla="*/ 193651 h 387302"/>
              <a:gd name="connsiteX4" fmla="*/ 165541 w 331081"/>
              <a:gd name="connsiteY4" fmla="*/ 387302 h 387302"/>
              <a:gd name="connsiteX5" fmla="*/ 165541 w 331081"/>
              <a:gd name="connsiteY5" fmla="*/ 309842 h 387302"/>
              <a:gd name="connsiteX6" fmla="*/ 0 w 331081"/>
              <a:gd name="connsiteY6" fmla="*/ 309842 h 387302"/>
              <a:gd name="connsiteX7" fmla="*/ 0 w 331081"/>
              <a:gd name="connsiteY7" fmla="*/ 77460 h 387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1081" h="387302">
                <a:moveTo>
                  <a:pt x="0" y="77460"/>
                </a:moveTo>
                <a:lnTo>
                  <a:pt x="165541" y="77460"/>
                </a:lnTo>
                <a:lnTo>
                  <a:pt x="165541" y="0"/>
                </a:lnTo>
                <a:lnTo>
                  <a:pt x="331081" y="193651"/>
                </a:lnTo>
                <a:lnTo>
                  <a:pt x="165541" y="387302"/>
                </a:lnTo>
                <a:lnTo>
                  <a:pt x="165541" y="309842"/>
                </a:lnTo>
                <a:lnTo>
                  <a:pt x="0" y="309842"/>
                </a:lnTo>
                <a:lnTo>
                  <a:pt x="0" y="77460"/>
                </a:lnTo>
                <a:close/>
              </a:path>
            </a:pathLst>
          </a:custGeom>
          <a:solidFill>
            <a:srgbClr val="C00000"/>
          </a:solidFill>
          <a:ln>
            <a:noFill/>
          </a:ln>
        </p:spPr>
        <p:style>
          <a:lnRef idx="0">
            <a:schemeClr val="accent5">
              <a:tint val="60000"/>
              <a:hueOff val="0"/>
              <a:satOff val="0"/>
              <a:lumOff val="0"/>
              <a:alphaOff val="0"/>
            </a:schemeClr>
          </a:lnRef>
          <a:fillRef idx="1">
            <a:schemeClr val="accent5">
              <a:tint val="60000"/>
              <a:hueOff val="0"/>
              <a:satOff val="0"/>
              <a:lumOff val="0"/>
              <a:alphaOff val="0"/>
            </a:schemeClr>
          </a:fillRef>
          <a:effectRef idx="0">
            <a:schemeClr val="accent5">
              <a:tint val="60000"/>
              <a:hueOff val="0"/>
              <a:satOff val="0"/>
              <a:lumOff val="0"/>
              <a:alphaOff val="0"/>
            </a:schemeClr>
          </a:effectRef>
          <a:fontRef idx="minor">
            <a:schemeClr val="dk1">
              <a:hueOff val="0"/>
              <a:satOff val="0"/>
              <a:lumOff val="0"/>
              <a:alphaOff val="0"/>
            </a:schemeClr>
          </a:fontRef>
        </p:style>
        <p:txBody>
          <a:bodyPr spcFirstLastPara="0" vert="horz" wrap="square" lIns="0" tIns="77460" rIns="99324" bIns="77460" numCol="1" spcCol="1270" anchor="ctr" anchorCtr="0">
            <a:noAutofit/>
          </a:bodyPr>
          <a:lstStyle/>
          <a:p>
            <a:pPr lvl="0" algn="ctr" defTabSz="622300">
              <a:lnSpc>
                <a:spcPct val="90000"/>
              </a:lnSpc>
              <a:spcBef>
                <a:spcPct val="0"/>
              </a:spcBef>
              <a:spcAft>
                <a:spcPct val="35000"/>
              </a:spcAft>
            </a:pPr>
            <a:endParaRPr lang="zh-CN" altLang="en-US" sz="2400" kern="1200">
              <a:latin typeface="方正启体简体" panose="03000509000000000000" pitchFamily="65" charset="-122"/>
              <a:ea typeface="方正启体简体" panose="03000509000000000000" pitchFamily="65" charset="-122"/>
            </a:endParaRPr>
          </a:p>
        </p:txBody>
      </p:sp>
      <p:sp>
        <p:nvSpPr>
          <p:cNvPr id="29" name="任意多边形 20"/>
          <p:cNvSpPr/>
          <p:nvPr/>
        </p:nvSpPr>
        <p:spPr>
          <a:xfrm>
            <a:off x="6136538" y="3891469"/>
            <a:ext cx="1899950" cy="526725"/>
          </a:xfrm>
          <a:custGeom>
            <a:avLst/>
            <a:gdLst>
              <a:gd name="connsiteX0" fmla="*/ 0 w 1561703"/>
              <a:gd name="connsiteY0" fmla="*/ 93702 h 937021"/>
              <a:gd name="connsiteX1" fmla="*/ 93702 w 1561703"/>
              <a:gd name="connsiteY1" fmla="*/ 0 h 937021"/>
              <a:gd name="connsiteX2" fmla="*/ 1468001 w 1561703"/>
              <a:gd name="connsiteY2" fmla="*/ 0 h 937021"/>
              <a:gd name="connsiteX3" fmla="*/ 1561703 w 1561703"/>
              <a:gd name="connsiteY3" fmla="*/ 93702 h 937021"/>
              <a:gd name="connsiteX4" fmla="*/ 1561703 w 1561703"/>
              <a:gd name="connsiteY4" fmla="*/ 843319 h 937021"/>
              <a:gd name="connsiteX5" fmla="*/ 1468001 w 1561703"/>
              <a:gd name="connsiteY5" fmla="*/ 937021 h 937021"/>
              <a:gd name="connsiteX6" fmla="*/ 93702 w 1561703"/>
              <a:gd name="connsiteY6" fmla="*/ 937021 h 937021"/>
              <a:gd name="connsiteX7" fmla="*/ 0 w 1561703"/>
              <a:gd name="connsiteY7" fmla="*/ 843319 h 937021"/>
              <a:gd name="connsiteX8" fmla="*/ 0 w 1561703"/>
              <a:gd name="connsiteY8" fmla="*/ 93702 h 937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61703" h="937021">
                <a:moveTo>
                  <a:pt x="0" y="93702"/>
                </a:moveTo>
                <a:cubicBezTo>
                  <a:pt x="0" y="41952"/>
                  <a:pt x="41952" y="0"/>
                  <a:pt x="93702" y="0"/>
                </a:cubicBezTo>
                <a:lnTo>
                  <a:pt x="1468001" y="0"/>
                </a:lnTo>
                <a:cubicBezTo>
                  <a:pt x="1519751" y="0"/>
                  <a:pt x="1561703" y="41952"/>
                  <a:pt x="1561703" y="93702"/>
                </a:cubicBezTo>
                <a:lnTo>
                  <a:pt x="1561703" y="843319"/>
                </a:lnTo>
                <a:cubicBezTo>
                  <a:pt x="1561703" y="895069"/>
                  <a:pt x="1519751" y="937021"/>
                  <a:pt x="1468001" y="937021"/>
                </a:cubicBezTo>
                <a:lnTo>
                  <a:pt x="93702" y="937021"/>
                </a:lnTo>
                <a:cubicBezTo>
                  <a:pt x="41952" y="937021"/>
                  <a:pt x="0" y="895069"/>
                  <a:pt x="0" y="843319"/>
                </a:cubicBezTo>
                <a:lnTo>
                  <a:pt x="0" y="93702"/>
                </a:lnTo>
                <a:close/>
              </a:path>
            </a:pathLst>
          </a:custGeom>
          <a:ln>
            <a:noFill/>
          </a:ln>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49364" tIns="149364" rIns="149364" bIns="149364" numCol="1" spcCol="1270" anchor="ctr" anchorCtr="0">
            <a:noAutofit/>
          </a:bodyPr>
          <a:lstStyle/>
          <a:p>
            <a:pPr lvl="0" algn="ctr" defTabSz="1422400">
              <a:lnSpc>
                <a:spcPct val="90000"/>
              </a:lnSpc>
              <a:spcBef>
                <a:spcPct val="0"/>
              </a:spcBef>
              <a:spcAft>
                <a:spcPct val="35000"/>
              </a:spcAft>
            </a:pPr>
            <a:r>
              <a:rPr lang="zh-CN" altLang="en-US" sz="2800" dirty="0" smtClean="0">
                <a:latin typeface="方正启体简体" panose="03000509000000000000" pitchFamily="65" charset="-122"/>
                <a:ea typeface="方正启体简体" panose="03000509000000000000" pitchFamily="65" charset="-122"/>
              </a:rPr>
              <a:t>销售阶段</a:t>
            </a:r>
            <a:endParaRPr lang="zh-CN" altLang="en-US" sz="2800" kern="1200" dirty="0">
              <a:latin typeface="方正启体简体" panose="03000509000000000000" pitchFamily="65" charset="-122"/>
              <a:ea typeface="方正启体简体" panose="03000509000000000000" pitchFamily="65" charset="-122"/>
            </a:endParaRPr>
          </a:p>
        </p:txBody>
      </p:sp>
      <p:sp>
        <p:nvSpPr>
          <p:cNvPr id="30" name="任意多边形 16"/>
          <p:cNvSpPr/>
          <p:nvPr/>
        </p:nvSpPr>
        <p:spPr>
          <a:xfrm>
            <a:off x="1630560" y="5492158"/>
            <a:ext cx="1846870" cy="526725"/>
          </a:xfrm>
          <a:custGeom>
            <a:avLst/>
            <a:gdLst>
              <a:gd name="connsiteX0" fmla="*/ 0 w 1561703"/>
              <a:gd name="connsiteY0" fmla="*/ 93702 h 937021"/>
              <a:gd name="connsiteX1" fmla="*/ 93702 w 1561703"/>
              <a:gd name="connsiteY1" fmla="*/ 0 h 937021"/>
              <a:gd name="connsiteX2" fmla="*/ 1468001 w 1561703"/>
              <a:gd name="connsiteY2" fmla="*/ 0 h 937021"/>
              <a:gd name="connsiteX3" fmla="*/ 1561703 w 1561703"/>
              <a:gd name="connsiteY3" fmla="*/ 93702 h 937021"/>
              <a:gd name="connsiteX4" fmla="*/ 1561703 w 1561703"/>
              <a:gd name="connsiteY4" fmla="*/ 843319 h 937021"/>
              <a:gd name="connsiteX5" fmla="*/ 1468001 w 1561703"/>
              <a:gd name="connsiteY5" fmla="*/ 937021 h 937021"/>
              <a:gd name="connsiteX6" fmla="*/ 93702 w 1561703"/>
              <a:gd name="connsiteY6" fmla="*/ 937021 h 937021"/>
              <a:gd name="connsiteX7" fmla="*/ 0 w 1561703"/>
              <a:gd name="connsiteY7" fmla="*/ 843319 h 937021"/>
              <a:gd name="connsiteX8" fmla="*/ 0 w 1561703"/>
              <a:gd name="connsiteY8" fmla="*/ 93702 h 937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61703" h="937021">
                <a:moveTo>
                  <a:pt x="0" y="93702"/>
                </a:moveTo>
                <a:cubicBezTo>
                  <a:pt x="0" y="41952"/>
                  <a:pt x="41952" y="0"/>
                  <a:pt x="93702" y="0"/>
                </a:cubicBezTo>
                <a:lnTo>
                  <a:pt x="1468001" y="0"/>
                </a:lnTo>
                <a:cubicBezTo>
                  <a:pt x="1519751" y="0"/>
                  <a:pt x="1561703" y="41952"/>
                  <a:pt x="1561703" y="93702"/>
                </a:cubicBezTo>
                <a:lnTo>
                  <a:pt x="1561703" y="843319"/>
                </a:lnTo>
                <a:cubicBezTo>
                  <a:pt x="1561703" y="895069"/>
                  <a:pt x="1519751" y="937021"/>
                  <a:pt x="1468001" y="937021"/>
                </a:cubicBezTo>
                <a:lnTo>
                  <a:pt x="93702" y="937021"/>
                </a:lnTo>
                <a:cubicBezTo>
                  <a:pt x="41952" y="937021"/>
                  <a:pt x="0" y="895069"/>
                  <a:pt x="0" y="843319"/>
                </a:cubicBezTo>
                <a:lnTo>
                  <a:pt x="0" y="93702"/>
                </a:lnTo>
                <a:close/>
              </a:path>
            </a:pathLst>
          </a:custGeom>
          <a:ln>
            <a:noFill/>
          </a:ln>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49364" tIns="149364" rIns="149364" bIns="149364" numCol="1" spcCol="1270" anchor="ctr" anchorCtr="0">
            <a:noAutofit/>
          </a:bodyPr>
          <a:lstStyle/>
          <a:p>
            <a:pPr lvl="0" algn="ctr" defTabSz="1422400">
              <a:lnSpc>
                <a:spcPct val="90000"/>
              </a:lnSpc>
              <a:spcBef>
                <a:spcPct val="0"/>
              </a:spcBef>
              <a:spcAft>
                <a:spcPct val="35000"/>
              </a:spcAft>
            </a:pPr>
            <a:r>
              <a:rPr lang="zh-CN" altLang="en-US" sz="2800" dirty="0" smtClean="0">
                <a:latin typeface="方正启体简体" panose="03000509000000000000" pitchFamily="65" charset="-122"/>
                <a:ea typeface="方正启体简体" panose="03000509000000000000" pitchFamily="65" charset="-122"/>
              </a:rPr>
              <a:t>货币资本</a:t>
            </a:r>
            <a:endParaRPr lang="zh-CN" altLang="en-US" sz="2800" kern="1200" dirty="0">
              <a:latin typeface="方正启体简体" panose="03000509000000000000" pitchFamily="65" charset="-122"/>
              <a:ea typeface="方正启体简体" panose="03000509000000000000" pitchFamily="65" charset="-122"/>
            </a:endParaRPr>
          </a:p>
        </p:txBody>
      </p:sp>
      <p:sp>
        <p:nvSpPr>
          <p:cNvPr id="31" name="任意多边形 17"/>
          <p:cNvSpPr/>
          <p:nvPr/>
        </p:nvSpPr>
        <p:spPr>
          <a:xfrm>
            <a:off x="3633314" y="5646664"/>
            <a:ext cx="330474" cy="217713"/>
          </a:xfrm>
          <a:custGeom>
            <a:avLst/>
            <a:gdLst>
              <a:gd name="connsiteX0" fmla="*/ 0 w 331081"/>
              <a:gd name="connsiteY0" fmla="*/ 77460 h 387302"/>
              <a:gd name="connsiteX1" fmla="*/ 165541 w 331081"/>
              <a:gd name="connsiteY1" fmla="*/ 77460 h 387302"/>
              <a:gd name="connsiteX2" fmla="*/ 165541 w 331081"/>
              <a:gd name="connsiteY2" fmla="*/ 0 h 387302"/>
              <a:gd name="connsiteX3" fmla="*/ 331081 w 331081"/>
              <a:gd name="connsiteY3" fmla="*/ 193651 h 387302"/>
              <a:gd name="connsiteX4" fmla="*/ 165541 w 331081"/>
              <a:gd name="connsiteY4" fmla="*/ 387302 h 387302"/>
              <a:gd name="connsiteX5" fmla="*/ 165541 w 331081"/>
              <a:gd name="connsiteY5" fmla="*/ 309842 h 387302"/>
              <a:gd name="connsiteX6" fmla="*/ 0 w 331081"/>
              <a:gd name="connsiteY6" fmla="*/ 309842 h 387302"/>
              <a:gd name="connsiteX7" fmla="*/ 0 w 331081"/>
              <a:gd name="connsiteY7" fmla="*/ 77460 h 387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1081" h="387302">
                <a:moveTo>
                  <a:pt x="0" y="77460"/>
                </a:moveTo>
                <a:lnTo>
                  <a:pt x="165541" y="77460"/>
                </a:lnTo>
                <a:lnTo>
                  <a:pt x="165541" y="0"/>
                </a:lnTo>
                <a:lnTo>
                  <a:pt x="331081" y="193651"/>
                </a:lnTo>
                <a:lnTo>
                  <a:pt x="165541" y="387302"/>
                </a:lnTo>
                <a:lnTo>
                  <a:pt x="165541" y="309842"/>
                </a:lnTo>
                <a:lnTo>
                  <a:pt x="0" y="309842"/>
                </a:lnTo>
                <a:lnTo>
                  <a:pt x="0" y="77460"/>
                </a:lnTo>
                <a:close/>
              </a:path>
            </a:pathLst>
          </a:custGeom>
          <a:solidFill>
            <a:srgbClr val="C00000"/>
          </a:solidFill>
          <a:ln>
            <a:noFill/>
          </a:ln>
        </p:spPr>
        <p:style>
          <a:lnRef idx="0">
            <a:schemeClr val="accent5">
              <a:tint val="60000"/>
              <a:hueOff val="0"/>
              <a:satOff val="0"/>
              <a:lumOff val="0"/>
              <a:alphaOff val="0"/>
            </a:schemeClr>
          </a:lnRef>
          <a:fillRef idx="1">
            <a:schemeClr val="accent5">
              <a:tint val="60000"/>
              <a:hueOff val="0"/>
              <a:satOff val="0"/>
              <a:lumOff val="0"/>
              <a:alphaOff val="0"/>
            </a:schemeClr>
          </a:fillRef>
          <a:effectRef idx="0">
            <a:schemeClr val="accent5">
              <a:tint val="60000"/>
              <a:hueOff val="0"/>
              <a:satOff val="0"/>
              <a:lumOff val="0"/>
              <a:alphaOff val="0"/>
            </a:schemeClr>
          </a:effectRef>
          <a:fontRef idx="minor">
            <a:schemeClr val="dk1">
              <a:hueOff val="0"/>
              <a:satOff val="0"/>
              <a:lumOff val="0"/>
              <a:alphaOff val="0"/>
            </a:schemeClr>
          </a:fontRef>
        </p:style>
        <p:txBody>
          <a:bodyPr spcFirstLastPara="0" vert="horz" wrap="square" lIns="0" tIns="77460" rIns="99324" bIns="77460" numCol="1" spcCol="1270" anchor="ctr" anchorCtr="0">
            <a:noAutofit/>
          </a:bodyPr>
          <a:lstStyle/>
          <a:p>
            <a:pPr lvl="0" algn="ctr" defTabSz="622300">
              <a:lnSpc>
                <a:spcPct val="90000"/>
              </a:lnSpc>
              <a:spcBef>
                <a:spcPct val="0"/>
              </a:spcBef>
              <a:spcAft>
                <a:spcPct val="35000"/>
              </a:spcAft>
            </a:pPr>
            <a:endParaRPr lang="zh-CN" altLang="en-US" sz="2400" kern="1200">
              <a:latin typeface="方正启体简体" panose="03000509000000000000" pitchFamily="65" charset="-122"/>
              <a:ea typeface="方正启体简体" panose="03000509000000000000" pitchFamily="65" charset="-122"/>
            </a:endParaRPr>
          </a:p>
        </p:txBody>
      </p:sp>
      <p:sp>
        <p:nvSpPr>
          <p:cNvPr id="32" name="任意多边形 18"/>
          <p:cNvSpPr/>
          <p:nvPr/>
        </p:nvSpPr>
        <p:spPr>
          <a:xfrm>
            <a:off x="3954029" y="5488173"/>
            <a:ext cx="1922083" cy="526725"/>
          </a:xfrm>
          <a:custGeom>
            <a:avLst/>
            <a:gdLst>
              <a:gd name="connsiteX0" fmla="*/ 0 w 1561703"/>
              <a:gd name="connsiteY0" fmla="*/ 93702 h 937021"/>
              <a:gd name="connsiteX1" fmla="*/ 93702 w 1561703"/>
              <a:gd name="connsiteY1" fmla="*/ 0 h 937021"/>
              <a:gd name="connsiteX2" fmla="*/ 1468001 w 1561703"/>
              <a:gd name="connsiteY2" fmla="*/ 0 h 937021"/>
              <a:gd name="connsiteX3" fmla="*/ 1561703 w 1561703"/>
              <a:gd name="connsiteY3" fmla="*/ 93702 h 937021"/>
              <a:gd name="connsiteX4" fmla="*/ 1561703 w 1561703"/>
              <a:gd name="connsiteY4" fmla="*/ 843319 h 937021"/>
              <a:gd name="connsiteX5" fmla="*/ 1468001 w 1561703"/>
              <a:gd name="connsiteY5" fmla="*/ 937021 h 937021"/>
              <a:gd name="connsiteX6" fmla="*/ 93702 w 1561703"/>
              <a:gd name="connsiteY6" fmla="*/ 937021 h 937021"/>
              <a:gd name="connsiteX7" fmla="*/ 0 w 1561703"/>
              <a:gd name="connsiteY7" fmla="*/ 843319 h 937021"/>
              <a:gd name="connsiteX8" fmla="*/ 0 w 1561703"/>
              <a:gd name="connsiteY8" fmla="*/ 93702 h 937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61703" h="937021">
                <a:moveTo>
                  <a:pt x="0" y="93702"/>
                </a:moveTo>
                <a:cubicBezTo>
                  <a:pt x="0" y="41952"/>
                  <a:pt x="41952" y="0"/>
                  <a:pt x="93702" y="0"/>
                </a:cubicBezTo>
                <a:lnTo>
                  <a:pt x="1468001" y="0"/>
                </a:lnTo>
                <a:cubicBezTo>
                  <a:pt x="1519751" y="0"/>
                  <a:pt x="1561703" y="41952"/>
                  <a:pt x="1561703" y="93702"/>
                </a:cubicBezTo>
                <a:lnTo>
                  <a:pt x="1561703" y="843319"/>
                </a:lnTo>
                <a:cubicBezTo>
                  <a:pt x="1561703" y="895069"/>
                  <a:pt x="1519751" y="937021"/>
                  <a:pt x="1468001" y="937021"/>
                </a:cubicBezTo>
                <a:lnTo>
                  <a:pt x="93702" y="937021"/>
                </a:lnTo>
                <a:cubicBezTo>
                  <a:pt x="41952" y="937021"/>
                  <a:pt x="0" y="895069"/>
                  <a:pt x="0" y="843319"/>
                </a:cubicBezTo>
                <a:lnTo>
                  <a:pt x="0" y="93702"/>
                </a:lnTo>
                <a:close/>
              </a:path>
            </a:pathLst>
          </a:custGeom>
          <a:ln>
            <a:noFill/>
          </a:ln>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49364" tIns="149364" rIns="149364" bIns="149364" numCol="1" spcCol="1270" anchor="ctr" anchorCtr="0">
            <a:noAutofit/>
          </a:bodyPr>
          <a:lstStyle/>
          <a:p>
            <a:pPr lvl="0" algn="ctr" defTabSz="1422400">
              <a:lnSpc>
                <a:spcPct val="90000"/>
              </a:lnSpc>
              <a:spcBef>
                <a:spcPct val="0"/>
              </a:spcBef>
              <a:spcAft>
                <a:spcPct val="35000"/>
              </a:spcAft>
            </a:pPr>
            <a:r>
              <a:rPr lang="zh-CN" altLang="en-US" sz="2800" dirty="0" smtClean="0">
                <a:latin typeface="方正启体简体" panose="03000509000000000000" pitchFamily="65" charset="-122"/>
                <a:ea typeface="方正启体简体" panose="03000509000000000000" pitchFamily="65" charset="-122"/>
              </a:rPr>
              <a:t>生产资本</a:t>
            </a:r>
            <a:endParaRPr lang="zh-CN" altLang="en-US" sz="2800" kern="1200" dirty="0">
              <a:latin typeface="方正启体简体" panose="03000509000000000000" pitchFamily="65" charset="-122"/>
              <a:ea typeface="方正启体简体" panose="03000509000000000000" pitchFamily="65" charset="-122"/>
            </a:endParaRPr>
          </a:p>
        </p:txBody>
      </p:sp>
      <p:sp>
        <p:nvSpPr>
          <p:cNvPr id="33" name="任意多边形 19"/>
          <p:cNvSpPr/>
          <p:nvPr/>
        </p:nvSpPr>
        <p:spPr>
          <a:xfrm>
            <a:off x="5815687" y="5646664"/>
            <a:ext cx="330474" cy="217713"/>
          </a:xfrm>
          <a:custGeom>
            <a:avLst/>
            <a:gdLst>
              <a:gd name="connsiteX0" fmla="*/ 0 w 331081"/>
              <a:gd name="connsiteY0" fmla="*/ 77460 h 387302"/>
              <a:gd name="connsiteX1" fmla="*/ 165541 w 331081"/>
              <a:gd name="connsiteY1" fmla="*/ 77460 h 387302"/>
              <a:gd name="connsiteX2" fmla="*/ 165541 w 331081"/>
              <a:gd name="connsiteY2" fmla="*/ 0 h 387302"/>
              <a:gd name="connsiteX3" fmla="*/ 331081 w 331081"/>
              <a:gd name="connsiteY3" fmla="*/ 193651 h 387302"/>
              <a:gd name="connsiteX4" fmla="*/ 165541 w 331081"/>
              <a:gd name="connsiteY4" fmla="*/ 387302 h 387302"/>
              <a:gd name="connsiteX5" fmla="*/ 165541 w 331081"/>
              <a:gd name="connsiteY5" fmla="*/ 309842 h 387302"/>
              <a:gd name="connsiteX6" fmla="*/ 0 w 331081"/>
              <a:gd name="connsiteY6" fmla="*/ 309842 h 387302"/>
              <a:gd name="connsiteX7" fmla="*/ 0 w 331081"/>
              <a:gd name="connsiteY7" fmla="*/ 77460 h 387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1081" h="387302">
                <a:moveTo>
                  <a:pt x="0" y="77460"/>
                </a:moveTo>
                <a:lnTo>
                  <a:pt x="165541" y="77460"/>
                </a:lnTo>
                <a:lnTo>
                  <a:pt x="165541" y="0"/>
                </a:lnTo>
                <a:lnTo>
                  <a:pt x="331081" y="193651"/>
                </a:lnTo>
                <a:lnTo>
                  <a:pt x="165541" y="387302"/>
                </a:lnTo>
                <a:lnTo>
                  <a:pt x="165541" y="309842"/>
                </a:lnTo>
                <a:lnTo>
                  <a:pt x="0" y="309842"/>
                </a:lnTo>
                <a:lnTo>
                  <a:pt x="0" y="77460"/>
                </a:lnTo>
                <a:close/>
              </a:path>
            </a:pathLst>
          </a:custGeom>
          <a:solidFill>
            <a:srgbClr val="C00000"/>
          </a:solidFill>
          <a:ln>
            <a:noFill/>
          </a:ln>
        </p:spPr>
        <p:style>
          <a:lnRef idx="0">
            <a:schemeClr val="accent5">
              <a:tint val="60000"/>
              <a:hueOff val="0"/>
              <a:satOff val="0"/>
              <a:lumOff val="0"/>
              <a:alphaOff val="0"/>
            </a:schemeClr>
          </a:lnRef>
          <a:fillRef idx="1">
            <a:schemeClr val="accent5">
              <a:tint val="60000"/>
              <a:hueOff val="0"/>
              <a:satOff val="0"/>
              <a:lumOff val="0"/>
              <a:alphaOff val="0"/>
            </a:schemeClr>
          </a:fillRef>
          <a:effectRef idx="0">
            <a:schemeClr val="accent5">
              <a:tint val="60000"/>
              <a:hueOff val="0"/>
              <a:satOff val="0"/>
              <a:lumOff val="0"/>
              <a:alphaOff val="0"/>
            </a:schemeClr>
          </a:effectRef>
          <a:fontRef idx="minor">
            <a:schemeClr val="dk1">
              <a:hueOff val="0"/>
              <a:satOff val="0"/>
              <a:lumOff val="0"/>
              <a:alphaOff val="0"/>
            </a:schemeClr>
          </a:fontRef>
        </p:style>
        <p:txBody>
          <a:bodyPr spcFirstLastPara="0" vert="horz" wrap="square" lIns="0" tIns="77460" rIns="99324" bIns="77460" numCol="1" spcCol="1270" anchor="ctr" anchorCtr="0">
            <a:noAutofit/>
          </a:bodyPr>
          <a:lstStyle/>
          <a:p>
            <a:pPr lvl="0" algn="ctr" defTabSz="622300">
              <a:lnSpc>
                <a:spcPct val="90000"/>
              </a:lnSpc>
              <a:spcBef>
                <a:spcPct val="0"/>
              </a:spcBef>
              <a:spcAft>
                <a:spcPct val="35000"/>
              </a:spcAft>
            </a:pPr>
            <a:endParaRPr lang="zh-CN" altLang="en-US" sz="2400" kern="1200">
              <a:latin typeface="方正启体简体" panose="03000509000000000000" pitchFamily="65" charset="-122"/>
              <a:ea typeface="方正启体简体" panose="03000509000000000000" pitchFamily="65" charset="-122"/>
            </a:endParaRPr>
          </a:p>
        </p:txBody>
      </p:sp>
      <p:sp>
        <p:nvSpPr>
          <p:cNvPr id="34" name="任意多边形 20"/>
          <p:cNvSpPr/>
          <p:nvPr/>
        </p:nvSpPr>
        <p:spPr>
          <a:xfrm>
            <a:off x="6126779" y="5488173"/>
            <a:ext cx="1899950" cy="526725"/>
          </a:xfrm>
          <a:custGeom>
            <a:avLst/>
            <a:gdLst>
              <a:gd name="connsiteX0" fmla="*/ 0 w 1561703"/>
              <a:gd name="connsiteY0" fmla="*/ 93702 h 937021"/>
              <a:gd name="connsiteX1" fmla="*/ 93702 w 1561703"/>
              <a:gd name="connsiteY1" fmla="*/ 0 h 937021"/>
              <a:gd name="connsiteX2" fmla="*/ 1468001 w 1561703"/>
              <a:gd name="connsiteY2" fmla="*/ 0 h 937021"/>
              <a:gd name="connsiteX3" fmla="*/ 1561703 w 1561703"/>
              <a:gd name="connsiteY3" fmla="*/ 93702 h 937021"/>
              <a:gd name="connsiteX4" fmla="*/ 1561703 w 1561703"/>
              <a:gd name="connsiteY4" fmla="*/ 843319 h 937021"/>
              <a:gd name="connsiteX5" fmla="*/ 1468001 w 1561703"/>
              <a:gd name="connsiteY5" fmla="*/ 937021 h 937021"/>
              <a:gd name="connsiteX6" fmla="*/ 93702 w 1561703"/>
              <a:gd name="connsiteY6" fmla="*/ 937021 h 937021"/>
              <a:gd name="connsiteX7" fmla="*/ 0 w 1561703"/>
              <a:gd name="connsiteY7" fmla="*/ 843319 h 937021"/>
              <a:gd name="connsiteX8" fmla="*/ 0 w 1561703"/>
              <a:gd name="connsiteY8" fmla="*/ 93702 h 937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61703" h="937021">
                <a:moveTo>
                  <a:pt x="0" y="93702"/>
                </a:moveTo>
                <a:cubicBezTo>
                  <a:pt x="0" y="41952"/>
                  <a:pt x="41952" y="0"/>
                  <a:pt x="93702" y="0"/>
                </a:cubicBezTo>
                <a:lnTo>
                  <a:pt x="1468001" y="0"/>
                </a:lnTo>
                <a:cubicBezTo>
                  <a:pt x="1519751" y="0"/>
                  <a:pt x="1561703" y="41952"/>
                  <a:pt x="1561703" y="93702"/>
                </a:cubicBezTo>
                <a:lnTo>
                  <a:pt x="1561703" y="843319"/>
                </a:lnTo>
                <a:cubicBezTo>
                  <a:pt x="1561703" y="895069"/>
                  <a:pt x="1519751" y="937021"/>
                  <a:pt x="1468001" y="937021"/>
                </a:cubicBezTo>
                <a:lnTo>
                  <a:pt x="93702" y="937021"/>
                </a:lnTo>
                <a:cubicBezTo>
                  <a:pt x="41952" y="937021"/>
                  <a:pt x="0" y="895069"/>
                  <a:pt x="0" y="843319"/>
                </a:cubicBezTo>
                <a:lnTo>
                  <a:pt x="0" y="93702"/>
                </a:lnTo>
                <a:close/>
              </a:path>
            </a:pathLst>
          </a:custGeom>
          <a:ln>
            <a:noFill/>
          </a:ln>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49364" tIns="149364" rIns="149364" bIns="149364" numCol="1" spcCol="1270" anchor="ctr" anchorCtr="0">
            <a:noAutofit/>
          </a:bodyPr>
          <a:lstStyle/>
          <a:p>
            <a:pPr lvl="0" algn="ctr" defTabSz="1422400">
              <a:lnSpc>
                <a:spcPct val="90000"/>
              </a:lnSpc>
              <a:spcBef>
                <a:spcPct val="0"/>
              </a:spcBef>
              <a:spcAft>
                <a:spcPct val="35000"/>
              </a:spcAft>
            </a:pPr>
            <a:r>
              <a:rPr lang="zh-CN" altLang="en-US" sz="2800" dirty="0" smtClean="0">
                <a:latin typeface="方正启体简体" panose="03000509000000000000" pitchFamily="65" charset="-122"/>
                <a:ea typeface="方正启体简体" panose="03000509000000000000" pitchFamily="65" charset="-122"/>
              </a:rPr>
              <a:t>商品资本</a:t>
            </a:r>
            <a:endParaRPr lang="zh-CN" altLang="en-US" sz="2800" kern="1200" dirty="0">
              <a:latin typeface="方正启体简体" panose="03000509000000000000" pitchFamily="65" charset="-122"/>
              <a:ea typeface="方正启体简体" panose="03000509000000000000" pitchFamily="65" charset="-122"/>
            </a:endParaRPr>
          </a:p>
        </p:txBody>
      </p:sp>
      <p:sp>
        <p:nvSpPr>
          <p:cNvPr id="35" name="任意多边形 20"/>
          <p:cNvSpPr/>
          <p:nvPr/>
        </p:nvSpPr>
        <p:spPr>
          <a:xfrm>
            <a:off x="8544272" y="3894230"/>
            <a:ext cx="1899950" cy="526725"/>
          </a:xfrm>
          <a:custGeom>
            <a:avLst/>
            <a:gdLst>
              <a:gd name="connsiteX0" fmla="*/ 0 w 1561703"/>
              <a:gd name="connsiteY0" fmla="*/ 93702 h 937021"/>
              <a:gd name="connsiteX1" fmla="*/ 93702 w 1561703"/>
              <a:gd name="connsiteY1" fmla="*/ 0 h 937021"/>
              <a:gd name="connsiteX2" fmla="*/ 1468001 w 1561703"/>
              <a:gd name="connsiteY2" fmla="*/ 0 h 937021"/>
              <a:gd name="connsiteX3" fmla="*/ 1561703 w 1561703"/>
              <a:gd name="connsiteY3" fmla="*/ 93702 h 937021"/>
              <a:gd name="connsiteX4" fmla="*/ 1561703 w 1561703"/>
              <a:gd name="connsiteY4" fmla="*/ 843319 h 937021"/>
              <a:gd name="connsiteX5" fmla="*/ 1468001 w 1561703"/>
              <a:gd name="connsiteY5" fmla="*/ 937021 h 937021"/>
              <a:gd name="connsiteX6" fmla="*/ 93702 w 1561703"/>
              <a:gd name="connsiteY6" fmla="*/ 937021 h 937021"/>
              <a:gd name="connsiteX7" fmla="*/ 0 w 1561703"/>
              <a:gd name="connsiteY7" fmla="*/ 843319 h 937021"/>
              <a:gd name="connsiteX8" fmla="*/ 0 w 1561703"/>
              <a:gd name="connsiteY8" fmla="*/ 93702 h 937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61703" h="937021">
                <a:moveTo>
                  <a:pt x="0" y="93702"/>
                </a:moveTo>
                <a:cubicBezTo>
                  <a:pt x="0" y="41952"/>
                  <a:pt x="41952" y="0"/>
                  <a:pt x="93702" y="0"/>
                </a:cubicBezTo>
                <a:lnTo>
                  <a:pt x="1468001" y="0"/>
                </a:lnTo>
                <a:cubicBezTo>
                  <a:pt x="1519751" y="0"/>
                  <a:pt x="1561703" y="41952"/>
                  <a:pt x="1561703" y="93702"/>
                </a:cubicBezTo>
                <a:lnTo>
                  <a:pt x="1561703" y="843319"/>
                </a:lnTo>
                <a:cubicBezTo>
                  <a:pt x="1561703" y="895069"/>
                  <a:pt x="1519751" y="937021"/>
                  <a:pt x="1468001" y="937021"/>
                </a:cubicBezTo>
                <a:lnTo>
                  <a:pt x="93702" y="937021"/>
                </a:lnTo>
                <a:cubicBezTo>
                  <a:pt x="41952" y="937021"/>
                  <a:pt x="0" y="895069"/>
                  <a:pt x="0" y="843319"/>
                </a:cubicBezTo>
                <a:lnTo>
                  <a:pt x="0" y="93702"/>
                </a:lnTo>
                <a:close/>
              </a:path>
            </a:pathLst>
          </a:custGeom>
          <a:noFill/>
          <a:ln>
            <a:solidFill>
              <a:srgbClr val="C00000"/>
            </a:solidFill>
          </a:ln>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49364" tIns="149364" rIns="149364" bIns="149364" numCol="1" spcCol="1270" anchor="ctr" anchorCtr="0">
            <a:noAutofit/>
          </a:bodyPr>
          <a:lstStyle/>
          <a:p>
            <a:pPr lvl="0" algn="ctr" defTabSz="1422400">
              <a:lnSpc>
                <a:spcPct val="90000"/>
              </a:lnSpc>
              <a:spcBef>
                <a:spcPct val="0"/>
              </a:spcBef>
              <a:spcAft>
                <a:spcPct val="35000"/>
              </a:spcAft>
            </a:pPr>
            <a:r>
              <a:rPr lang="zh-CN" altLang="en-US" sz="2800" b="1" dirty="0" smtClean="0">
                <a:latin typeface="方正启体简体" panose="03000509000000000000" pitchFamily="65" charset="-122"/>
                <a:ea typeface="方正启体简体" panose="03000509000000000000" pitchFamily="65" charset="-122"/>
              </a:rPr>
              <a:t>循环阶段</a:t>
            </a:r>
            <a:endParaRPr lang="zh-CN" altLang="en-US" sz="2800" b="1" kern="1200" dirty="0">
              <a:latin typeface="方正启体简体" panose="03000509000000000000" pitchFamily="65" charset="-122"/>
              <a:ea typeface="方正启体简体" panose="03000509000000000000" pitchFamily="65" charset="-122"/>
            </a:endParaRPr>
          </a:p>
        </p:txBody>
      </p:sp>
      <p:sp>
        <p:nvSpPr>
          <p:cNvPr id="36" name="任意多边形 20"/>
          <p:cNvSpPr/>
          <p:nvPr/>
        </p:nvSpPr>
        <p:spPr>
          <a:xfrm>
            <a:off x="8544272" y="5457862"/>
            <a:ext cx="1899950" cy="526725"/>
          </a:xfrm>
          <a:custGeom>
            <a:avLst/>
            <a:gdLst>
              <a:gd name="connsiteX0" fmla="*/ 0 w 1561703"/>
              <a:gd name="connsiteY0" fmla="*/ 93702 h 937021"/>
              <a:gd name="connsiteX1" fmla="*/ 93702 w 1561703"/>
              <a:gd name="connsiteY1" fmla="*/ 0 h 937021"/>
              <a:gd name="connsiteX2" fmla="*/ 1468001 w 1561703"/>
              <a:gd name="connsiteY2" fmla="*/ 0 h 937021"/>
              <a:gd name="connsiteX3" fmla="*/ 1561703 w 1561703"/>
              <a:gd name="connsiteY3" fmla="*/ 93702 h 937021"/>
              <a:gd name="connsiteX4" fmla="*/ 1561703 w 1561703"/>
              <a:gd name="connsiteY4" fmla="*/ 843319 h 937021"/>
              <a:gd name="connsiteX5" fmla="*/ 1468001 w 1561703"/>
              <a:gd name="connsiteY5" fmla="*/ 937021 h 937021"/>
              <a:gd name="connsiteX6" fmla="*/ 93702 w 1561703"/>
              <a:gd name="connsiteY6" fmla="*/ 937021 h 937021"/>
              <a:gd name="connsiteX7" fmla="*/ 0 w 1561703"/>
              <a:gd name="connsiteY7" fmla="*/ 843319 h 937021"/>
              <a:gd name="connsiteX8" fmla="*/ 0 w 1561703"/>
              <a:gd name="connsiteY8" fmla="*/ 93702 h 937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61703" h="937021">
                <a:moveTo>
                  <a:pt x="0" y="93702"/>
                </a:moveTo>
                <a:cubicBezTo>
                  <a:pt x="0" y="41952"/>
                  <a:pt x="41952" y="0"/>
                  <a:pt x="93702" y="0"/>
                </a:cubicBezTo>
                <a:lnTo>
                  <a:pt x="1468001" y="0"/>
                </a:lnTo>
                <a:cubicBezTo>
                  <a:pt x="1519751" y="0"/>
                  <a:pt x="1561703" y="41952"/>
                  <a:pt x="1561703" y="93702"/>
                </a:cubicBezTo>
                <a:lnTo>
                  <a:pt x="1561703" y="843319"/>
                </a:lnTo>
                <a:cubicBezTo>
                  <a:pt x="1561703" y="895069"/>
                  <a:pt x="1519751" y="937021"/>
                  <a:pt x="1468001" y="937021"/>
                </a:cubicBezTo>
                <a:lnTo>
                  <a:pt x="93702" y="937021"/>
                </a:lnTo>
                <a:cubicBezTo>
                  <a:pt x="41952" y="937021"/>
                  <a:pt x="0" y="895069"/>
                  <a:pt x="0" y="843319"/>
                </a:cubicBezTo>
                <a:lnTo>
                  <a:pt x="0" y="93702"/>
                </a:lnTo>
                <a:close/>
              </a:path>
            </a:pathLst>
          </a:custGeom>
          <a:noFill/>
          <a:ln>
            <a:solidFill>
              <a:srgbClr val="C00000"/>
            </a:solidFill>
          </a:ln>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49364" tIns="149364" rIns="149364" bIns="149364" numCol="1" spcCol="1270" anchor="ctr" anchorCtr="0">
            <a:noAutofit/>
          </a:bodyPr>
          <a:lstStyle/>
          <a:p>
            <a:pPr lvl="0" algn="ctr" defTabSz="1422400">
              <a:lnSpc>
                <a:spcPct val="90000"/>
              </a:lnSpc>
              <a:spcBef>
                <a:spcPct val="0"/>
              </a:spcBef>
              <a:spcAft>
                <a:spcPct val="35000"/>
              </a:spcAft>
            </a:pPr>
            <a:r>
              <a:rPr lang="zh-CN" altLang="en-US" sz="2800" b="1" dirty="0" smtClean="0">
                <a:latin typeface="方正启体简体" panose="03000509000000000000" pitchFamily="65" charset="-122"/>
                <a:ea typeface="方正启体简体" panose="03000509000000000000" pitchFamily="65" charset="-122"/>
              </a:rPr>
              <a:t>资本职能</a:t>
            </a:r>
            <a:endParaRPr lang="zh-CN" altLang="en-US" sz="2800" b="1" kern="1200" dirty="0">
              <a:latin typeface="方正启体简体" panose="03000509000000000000" pitchFamily="65" charset="-122"/>
              <a:ea typeface="方正启体简体" panose="03000509000000000000" pitchFamily="65" charset="-122"/>
            </a:endParaRPr>
          </a:p>
        </p:txBody>
      </p:sp>
      <p:sp>
        <p:nvSpPr>
          <p:cNvPr id="37" name="任意多边形 20"/>
          <p:cNvSpPr/>
          <p:nvPr/>
        </p:nvSpPr>
        <p:spPr>
          <a:xfrm>
            <a:off x="3964046" y="4773051"/>
            <a:ext cx="1882115" cy="360264"/>
          </a:xfrm>
          <a:custGeom>
            <a:avLst/>
            <a:gdLst>
              <a:gd name="connsiteX0" fmla="*/ 0 w 1561703"/>
              <a:gd name="connsiteY0" fmla="*/ 93702 h 937021"/>
              <a:gd name="connsiteX1" fmla="*/ 93702 w 1561703"/>
              <a:gd name="connsiteY1" fmla="*/ 0 h 937021"/>
              <a:gd name="connsiteX2" fmla="*/ 1468001 w 1561703"/>
              <a:gd name="connsiteY2" fmla="*/ 0 h 937021"/>
              <a:gd name="connsiteX3" fmla="*/ 1561703 w 1561703"/>
              <a:gd name="connsiteY3" fmla="*/ 93702 h 937021"/>
              <a:gd name="connsiteX4" fmla="*/ 1561703 w 1561703"/>
              <a:gd name="connsiteY4" fmla="*/ 843319 h 937021"/>
              <a:gd name="connsiteX5" fmla="*/ 1468001 w 1561703"/>
              <a:gd name="connsiteY5" fmla="*/ 937021 h 937021"/>
              <a:gd name="connsiteX6" fmla="*/ 93702 w 1561703"/>
              <a:gd name="connsiteY6" fmla="*/ 937021 h 937021"/>
              <a:gd name="connsiteX7" fmla="*/ 0 w 1561703"/>
              <a:gd name="connsiteY7" fmla="*/ 843319 h 937021"/>
              <a:gd name="connsiteX8" fmla="*/ 0 w 1561703"/>
              <a:gd name="connsiteY8" fmla="*/ 93702 h 937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61703" h="937021">
                <a:moveTo>
                  <a:pt x="0" y="93702"/>
                </a:moveTo>
                <a:cubicBezTo>
                  <a:pt x="0" y="41952"/>
                  <a:pt x="41952" y="0"/>
                  <a:pt x="93702" y="0"/>
                </a:cubicBezTo>
                <a:lnTo>
                  <a:pt x="1468001" y="0"/>
                </a:lnTo>
                <a:cubicBezTo>
                  <a:pt x="1519751" y="0"/>
                  <a:pt x="1561703" y="41952"/>
                  <a:pt x="1561703" y="93702"/>
                </a:cubicBezTo>
                <a:lnTo>
                  <a:pt x="1561703" y="843319"/>
                </a:lnTo>
                <a:cubicBezTo>
                  <a:pt x="1561703" y="895069"/>
                  <a:pt x="1519751" y="937021"/>
                  <a:pt x="1468001" y="937021"/>
                </a:cubicBezTo>
                <a:lnTo>
                  <a:pt x="93702" y="937021"/>
                </a:lnTo>
                <a:cubicBezTo>
                  <a:pt x="41952" y="937021"/>
                  <a:pt x="0" y="895069"/>
                  <a:pt x="0" y="843319"/>
                </a:cubicBezTo>
                <a:lnTo>
                  <a:pt x="0" y="93702"/>
                </a:lnTo>
                <a:close/>
              </a:path>
            </a:pathLst>
          </a:custGeom>
          <a:solidFill>
            <a:srgbClr val="C00000"/>
          </a:solidFill>
          <a:ln>
            <a:noFill/>
          </a:ln>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49364" tIns="149364" rIns="149364" bIns="149364" numCol="1" spcCol="1270" anchor="ctr" anchorCtr="0">
            <a:noAutofit/>
          </a:bodyPr>
          <a:lstStyle/>
          <a:p>
            <a:pPr lvl="0" algn="ctr" defTabSz="1422400">
              <a:lnSpc>
                <a:spcPct val="90000"/>
              </a:lnSpc>
              <a:spcBef>
                <a:spcPct val="0"/>
              </a:spcBef>
              <a:spcAft>
                <a:spcPct val="35000"/>
              </a:spcAft>
            </a:pPr>
            <a:r>
              <a:rPr lang="zh-CN" altLang="en-US" sz="2000" b="1" dirty="0" smtClean="0">
                <a:solidFill>
                  <a:schemeClr val="bg1"/>
                </a:solidFill>
                <a:latin typeface="方正启体简体" panose="03000509000000000000" pitchFamily="65" charset="-122"/>
                <a:ea typeface="方正启体简体" panose="03000509000000000000" pitchFamily="65" charset="-122"/>
              </a:rPr>
              <a:t>生产剩余价值</a:t>
            </a:r>
            <a:endParaRPr lang="zh-CN" altLang="en-US" sz="2000" b="1" kern="1200" dirty="0">
              <a:solidFill>
                <a:schemeClr val="bg1"/>
              </a:solidFill>
              <a:latin typeface="方正启体简体" panose="03000509000000000000" pitchFamily="65" charset="-122"/>
              <a:ea typeface="方正启体简体" panose="03000509000000000000" pitchFamily="65" charset="-122"/>
            </a:endParaRPr>
          </a:p>
        </p:txBody>
      </p:sp>
      <p:sp>
        <p:nvSpPr>
          <p:cNvPr id="38" name="任意多边形 20"/>
          <p:cNvSpPr/>
          <p:nvPr/>
        </p:nvSpPr>
        <p:spPr>
          <a:xfrm>
            <a:off x="6158968" y="4765081"/>
            <a:ext cx="1882115" cy="368234"/>
          </a:xfrm>
          <a:custGeom>
            <a:avLst/>
            <a:gdLst>
              <a:gd name="connsiteX0" fmla="*/ 0 w 1561703"/>
              <a:gd name="connsiteY0" fmla="*/ 93702 h 937021"/>
              <a:gd name="connsiteX1" fmla="*/ 93702 w 1561703"/>
              <a:gd name="connsiteY1" fmla="*/ 0 h 937021"/>
              <a:gd name="connsiteX2" fmla="*/ 1468001 w 1561703"/>
              <a:gd name="connsiteY2" fmla="*/ 0 h 937021"/>
              <a:gd name="connsiteX3" fmla="*/ 1561703 w 1561703"/>
              <a:gd name="connsiteY3" fmla="*/ 93702 h 937021"/>
              <a:gd name="connsiteX4" fmla="*/ 1561703 w 1561703"/>
              <a:gd name="connsiteY4" fmla="*/ 843319 h 937021"/>
              <a:gd name="connsiteX5" fmla="*/ 1468001 w 1561703"/>
              <a:gd name="connsiteY5" fmla="*/ 937021 h 937021"/>
              <a:gd name="connsiteX6" fmla="*/ 93702 w 1561703"/>
              <a:gd name="connsiteY6" fmla="*/ 937021 h 937021"/>
              <a:gd name="connsiteX7" fmla="*/ 0 w 1561703"/>
              <a:gd name="connsiteY7" fmla="*/ 843319 h 937021"/>
              <a:gd name="connsiteX8" fmla="*/ 0 w 1561703"/>
              <a:gd name="connsiteY8" fmla="*/ 93702 h 937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61703" h="937021">
                <a:moveTo>
                  <a:pt x="0" y="93702"/>
                </a:moveTo>
                <a:cubicBezTo>
                  <a:pt x="0" y="41952"/>
                  <a:pt x="41952" y="0"/>
                  <a:pt x="93702" y="0"/>
                </a:cubicBezTo>
                <a:lnTo>
                  <a:pt x="1468001" y="0"/>
                </a:lnTo>
                <a:cubicBezTo>
                  <a:pt x="1519751" y="0"/>
                  <a:pt x="1561703" y="41952"/>
                  <a:pt x="1561703" y="93702"/>
                </a:cubicBezTo>
                <a:lnTo>
                  <a:pt x="1561703" y="843319"/>
                </a:lnTo>
                <a:cubicBezTo>
                  <a:pt x="1561703" y="895069"/>
                  <a:pt x="1519751" y="937021"/>
                  <a:pt x="1468001" y="937021"/>
                </a:cubicBezTo>
                <a:lnTo>
                  <a:pt x="93702" y="937021"/>
                </a:lnTo>
                <a:cubicBezTo>
                  <a:pt x="41952" y="937021"/>
                  <a:pt x="0" y="895069"/>
                  <a:pt x="0" y="843319"/>
                </a:cubicBezTo>
                <a:lnTo>
                  <a:pt x="0" y="93702"/>
                </a:lnTo>
                <a:close/>
              </a:path>
            </a:pathLst>
          </a:custGeom>
          <a:solidFill>
            <a:srgbClr val="C00000"/>
          </a:solidFill>
          <a:ln>
            <a:noFill/>
          </a:ln>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49364" tIns="149364" rIns="149364" bIns="149364" numCol="1" spcCol="1270" anchor="ctr" anchorCtr="0">
            <a:noAutofit/>
          </a:bodyPr>
          <a:lstStyle/>
          <a:p>
            <a:pPr lvl="0" algn="ctr" defTabSz="1422400">
              <a:lnSpc>
                <a:spcPct val="90000"/>
              </a:lnSpc>
              <a:spcBef>
                <a:spcPct val="0"/>
              </a:spcBef>
              <a:spcAft>
                <a:spcPct val="35000"/>
              </a:spcAft>
            </a:pPr>
            <a:r>
              <a:rPr lang="zh-CN" altLang="en-US" sz="2000" b="1" dirty="0" smtClean="0">
                <a:solidFill>
                  <a:schemeClr val="bg1"/>
                </a:solidFill>
                <a:latin typeface="方正启体简体" panose="03000509000000000000" pitchFamily="65" charset="-122"/>
                <a:ea typeface="方正启体简体" panose="03000509000000000000" pitchFamily="65" charset="-122"/>
              </a:rPr>
              <a:t>实现剩余价值</a:t>
            </a:r>
            <a:endParaRPr lang="zh-CN" altLang="en-US" sz="2000" b="1" kern="1200" dirty="0">
              <a:solidFill>
                <a:schemeClr val="bg1"/>
              </a:solidFill>
              <a:latin typeface="方正启体简体" panose="03000509000000000000" pitchFamily="65" charset="-122"/>
              <a:ea typeface="方正启体简体" panose="03000509000000000000" pitchFamily="65" charset="-122"/>
            </a:endParaRPr>
          </a:p>
        </p:txBody>
      </p:sp>
      <p:sp>
        <p:nvSpPr>
          <p:cNvPr id="23" name="标题 1"/>
          <p:cNvSpPr txBox="1"/>
          <p:nvPr/>
        </p:nvSpPr>
        <p:spPr>
          <a:xfrm>
            <a:off x="1033921" y="335553"/>
            <a:ext cx="6768752" cy="645130"/>
          </a:xfrm>
          <a:prstGeom prst="rect">
            <a:avLst/>
          </a:prstGeom>
        </p:spPr>
        <p:txBody>
          <a:bodyPr/>
          <a:lstStyle>
            <a:lvl1pPr algn="l" defTabSz="913130" rtl="0" eaLnBrk="1" latinLnBrk="0" hangingPunct="1">
              <a:spcBef>
                <a:spcPct val="0"/>
              </a:spcBef>
              <a:buNone/>
              <a:defRPr lang="zh-CN" altLang="en-US" sz="1200" kern="1200" baseline="0" smtClean="0">
                <a:solidFill>
                  <a:schemeClr val="tx1"/>
                </a:solidFill>
                <a:latin typeface="+mj-lt"/>
                <a:ea typeface="+mj-ea"/>
                <a:cs typeface="+mj-cs"/>
              </a:defRPr>
            </a:lvl1pPr>
          </a:lstStyle>
          <a:p>
            <a:r>
              <a:rPr lang="zh-CN" altLang="en-US" sz="2800" dirty="0" smtClean="0">
                <a:latin typeface="微软雅黑" panose="020B0503020204020204" pitchFamily="34" charset="-122"/>
                <a:ea typeface="微软雅黑" panose="020B0503020204020204" pitchFamily="34" charset="-122"/>
                <a:cs typeface="微软雅黑" panose="020B0503020204020204" pitchFamily="34" charset="-122"/>
              </a:rPr>
              <a:t>第三节 资本</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的流通过程和剩余价值的分配</a:t>
            </a:r>
            <a:endParaRPr lang="zh-CN" altLang="en-US" sz="2800" dirty="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1"/>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2"/>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3"/>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4"/>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5"/>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5"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631315" y="1844675"/>
            <a:ext cx="7294880" cy="3322955"/>
          </a:xfrm>
          <a:prstGeom prst="rect">
            <a:avLst/>
          </a:prstGeom>
        </p:spPr>
        <p:txBody>
          <a:bodyPr wrap="square">
            <a:spAutoFit/>
          </a:bodyPr>
          <a:lstStyle/>
          <a:p>
            <a:pPr>
              <a:lnSpc>
                <a:spcPct val="150000"/>
              </a:lnSpc>
            </a:pPr>
            <a:r>
              <a:rPr lang="en-US" altLang="zh-CN" sz="2800" dirty="0">
                <a:solidFill>
                  <a:srgbClr val="1F2D3D"/>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800" dirty="0">
                <a:solidFill>
                  <a:srgbClr val="1F2D3D"/>
                </a:solidFill>
                <a:latin typeface="微软雅黑" panose="020B0503020204020204" pitchFamily="34" charset="-122"/>
                <a:ea typeface="微软雅黑" panose="020B0503020204020204" pitchFamily="34" charset="-122"/>
                <a:cs typeface="微软雅黑" panose="020B0503020204020204" pitchFamily="34" charset="-122"/>
              </a:rPr>
              <a:t>产业资本的循环运动（）</a:t>
            </a:r>
            <a:endParaRPr lang="zh-CN" altLang="en-US" sz="2800" dirty="0">
              <a:solidFill>
                <a:srgbClr val="1F2D3D"/>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lang="zh-CN" altLang="en-US" sz="2800" dirty="0">
                <a:solidFill>
                  <a:srgbClr val="1F2D3D"/>
                </a:solidFill>
                <a:latin typeface="微软雅黑" panose="020B0503020204020204" pitchFamily="34" charset="-122"/>
                <a:ea typeface="微软雅黑" panose="020B0503020204020204" pitchFamily="34" charset="-122"/>
                <a:cs typeface="微软雅黑" panose="020B0503020204020204" pitchFamily="34" charset="-122"/>
              </a:rPr>
              <a:t>A:只包括流通阶段而不包括生产阶段</a:t>
            </a:r>
            <a:endParaRPr lang="zh-CN" altLang="en-US" sz="2800" dirty="0">
              <a:solidFill>
                <a:srgbClr val="1F2D3D"/>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lang="zh-CN" altLang="en-US" sz="2800" dirty="0">
                <a:solidFill>
                  <a:srgbClr val="1F2D3D"/>
                </a:solidFill>
                <a:latin typeface="微软雅黑" panose="020B0503020204020204" pitchFamily="34" charset="-122"/>
                <a:ea typeface="微软雅黑" panose="020B0503020204020204" pitchFamily="34" charset="-122"/>
                <a:cs typeface="微软雅黑" panose="020B0503020204020204" pitchFamily="34" charset="-122"/>
              </a:rPr>
              <a:t>B:只包括生产阶段而不包括流通阶段</a:t>
            </a:r>
            <a:endParaRPr lang="zh-CN" altLang="en-US" sz="2800" dirty="0">
              <a:solidFill>
                <a:srgbClr val="1F2D3D"/>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lang="zh-CN" altLang="en-US" sz="2800" dirty="0">
                <a:solidFill>
                  <a:srgbClr val="1F2D3D"/>
                </a:solidFill>
                <a:latin typeface="微软雅黑" panose="020B0503020204020204" pitchFamily="34" charset="-122"/>
                <a:ea typeface="微软雅黑" panose="020B0503020204020204" pitchFamily="34" charset="-122"/>
                <a:cs typeface="微软雅黑" panose="020B0503020204020204" pitchFamily="34" charset="-122"/>
              </a:rPr>
              <a:t>C:是购买、生产、销售三个阶段的统一</a:t>
            </a:r>
            <a:endParaRPr lang="zh-CN" altLang="en-US" sz="2800" dirty="0">
              <a:solidFill>
                <a:srgbClr val="1F2D3D"/>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lang="zh-CN" altLang="en-US" sz="2800" dirty="0">
                <a:solidFill>
                  <a:srgbClr val="1F2D3D"/>
                </a:solidFill>
                <a:latin typeface="微软雅黑" panose="020B0503020204020204" pitchFamily="34" charset="-122"/>
                <a:ea typeface="微软雅黑" panose="020B0503020204020204" pitchFamily="34" charset="-122"/>
                <a:cs typeface="微软雅黑" panose="020B0503020204020204" pitchFamily="34" charset="-122"/>
              </a:rPr>
              <a:t>D:是购买商品和销售商品两个阶段的统一</a:t>
            </a:r>
            <a:endParaRPr lang="zh-CN" altLang="en-US" sz="2800" dirty="0">
              <a:solidFill>
                <a:srgbClr val="1F2D3D"/>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ransition spd="med"/>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631315" y="1844675"/>
            <a:ext cx="7294880" cy="3322955"/>
          </a:xfrm>
          <a:prstGeom prst="rect">
            <a:avLst/>
          </a:prstGeom>
        </p:spPr>
        <p:txBody>
          <a:bodyPr wrap="square">
            <a:spAutoFit/>
          </a:bodyPr>
          <a:lstStyle/>
          <a:p>
            <a:pPr>
              <a:lnSpc>
                <a:spcPct val="150000"/>
              </a:lnSpc>
            </a:pPr>
            <a:r>
              <a:rPr lang="en-US" altLang="zh-CN" sz="2800" dirty="0">
                <a:solidFill>
                  <a:srgbClr val="1F2D3D"/>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800" dirty="0">
                <a:solidFill>
                  <a:srgbClr val="1F2D3D"/>
                </a:solidFill>
                <a:latin typeface="微软雅黑" panose="020B0503020204020204" pitchFamily="34" charset="-122"/>
                <a:ea typeface="微软雅黑" panose="020B0503020204020204" pitchFamily="34" charset="-122"/>
                <a:cs typeface="微软雅黑" panose="020B0503020204020204" pitchFamily="34" charset="-122"/>
              </a:rPr>
              <a:t>产业资本的循环运动（）</a:t>
            </a:r>
            <a:endParaRPr lang="zh-CN" altLang="en-US" sz="2800" dirty="0">
              <a:solidFill>
                <a:srgbClr val="1F2D3D"/>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lang="zh-CN" altLang="en-US" sz="2800" dirty="0">
                <a:solidFill>
                  <a:srgbClr val="1F2D3D"/>
                </a:solidFill>
                <a:latin typeface="微软雅黑" panose="020B0503020204020204" pitchFamily="34" charset="-122"/>
                <a:ea typeface="微软雅黑" panose="020B0503020204020204" pitchFamily="34" charset="-122"/>
                <a:cs typeface="微软雅黑" panose="020B0503020204020204" pitchFamily="34" charset="-122"/>
              </a:rPr>
              <a:t>A:只包括流通阶段而不包括生产阶段</a:t>
            </a:r>
            <a:endParaRPr lang="zh-CN" altLang="en-US" sz="2800" dirty="0">
              <a:solidFill>
                <a:srgbClr val="1F2D3D"/>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lang="zh-CN" altLang="en-US" sz="2800" dirty="0">
                <a:solidFill>
                  <a:srgbClr val="1F2D3D"/>
                </a:solidFill>
                <a:latin typeface="微软雅黑" panose="020B0503020204020204" pitchFamily="34" charset="-122"/>
                <a:ea typeface="微软雅黑" panose="020B0503020204020204" pitchFamily="34" charset="-122"/>
                <a:cs typeface="微软雅黑" panose="020B0503020204020204" pitchFamily="34" charset="-122"/>
              </a:rPr>
              <a:t>B:只包括生产阶段而不包括流通阶段</a:t>
            </a:r>
            <a:endParaRPr lang="zh-CN" altLang="en-US" sz="2800" dirty="0">
              <a:solidFill>
                <a:srgbClr val="1F2D3D"/>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lang="zh-CN" altLang="en-US" sz="28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C:是购买、生产、销售三个阶段的统一</a:t>
            </a:r>
            <a:endParaRPr lang="zh-CN" altLang="en-US" sz="2800" dirty="0">
              <a:solidFill>
                <a:srgbClr val="1F2D3D"/>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lang="zh-CN" altLang="en-US" sz="2800" dirty="0">
                <a:solidFill>
                  <a:srgbClr val="1F2D3D"/>
                </a:solidFill>
                <a:latin typeface="微软雅黑" panose="020B0503020204020204" pitchFamily="34" charset="-122"/>
                <a:ea typeface="微软雅黑" panose="020B0503020204020204" pitchFamily="34" charset="-122"/>
                <a:cs typeface="微软雅黑" panose="020B0503020204020204" pitchFamily="34" charset="-122"/>
              </a:rPr>
              <a:t>D:是购买商品和销售商品两个阶段的统一</a:t>
            </a:r>
            <a:endParaRPr lang="zh-CN" altLang="en-US" sz="2800" dirty="0">
              <a:solidFill>
                <a:srgbClr val="1F2D3D"/>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ransition spd="med"/>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631504" y="1844824"/>
            <a:ext cx="6096000" cy="3247877"/>
          </a:xfrm>
          <a:prstGeom prst="rect">
            <a:avLst/>
          </a:prstGeom>
        </p:spPr>
        <p:txBody>
          <a:bodyPr>
            <a:spAutoFit/>
          </a:bodyPr>
          <a:lstStyle/>
          <a:p>
            <a:pPr>
              <a:lnSpc>
                <a:spcPct val="150000"/>
              </a:lnSpc>
            </a:pPr>
            <a:r>
              <a:rPr lang="zh-CN" altLang="en-US" sz="2800" dirty="0">
                <a:solidFill>
                  <a:srgbClr val="1F2D3D"/>
                </a:solidFill>
                <a:latin typeface="微软雅黑" panose="020B0503020204020204" pitchFamily="34" charset="-122"/>
                <a:ea typeface="微软雅黑" panose="020B0503020204020204" pitchFamily="34" charset="-122"/>
                <a:cs typeface="微软雅黑" panose="020B0503020204020204" pitchFamily="34" charset="-122"/>
              </a:rPr>
              <a:t>产业资本的循环包括（ ）</a:t>
            </a:r>
            <a:endParaRPr lang="zh-CN" altLang="en-US" sz="2800" dirty="0">
              <a:solidFill>
                <a:srgbClr val="1F2D3D"/>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lang="en-US" altLang="zh-CN" sz="2800" dirty="0">
                <a:solidFill>
                  <a:srgbClr val="1F2D3D"/>
                </a:solidFill>
                <a:latin typeface="微软雅黑" panose="020B0503020204020204" pitchFamily="34" charset="-122"/>
                <a:ea typeface="微软雅黑" panose="020B0503020204020204" pitchFamily="34" charset="-122"/>
                <a:cs typeface="微软雅黑" panose="020B0503020204020204" pitchFamily="34" charset="-122"/>
              </a:rPr>
              <a:t>A:</a:t>
            </a:r>
            <a:r>
              <a:rPr lang="zh-CN" altLang="en-US" sz="2800" dirty="0">
                <a:solidFill>
                  <a:srgbClr val="1F2D3D"/>
                </a:solidFill>
                <a:latin typeface="微软雅黑" panose="020B0503020204020204" pitchFamily="34" charset="-122"/>
                <a:ea typeface="微软雅黑" panose="020B0503020204020204" pitchFamily="34" charset="-122"/>
                <a:cs typeface="微软雅黑" panose="020B0503020204020204" pitchFamily="34" charset="-122"/>
              </a:rPr>
              <a:t>生产、流通和销售阶段</a:t>
            </a:r>
            <a:endParaRPr lang="zh-CN" altLang="en-US" sz="2800" dirty="0">
              <a:solidFill>
                <a:srgbClr val="1F2D3D"/>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lang="en-US" altLang="zh-CN" sz="2800" dirty="0">
                <a:solidFill>
                  <a:srgbClr val="1F2D3D"/>
                </a:solidFill>
                <a:latin typeface="微软雅黑" panose="020B0503020204020204" pitchFamily="34" charset="-122"/>
                <a:ea typeface="微软雅黑" panose="020B0503020204020204" pitchFamily="34" charset="-122"/>
                <a:cs typeface="微软雅黑" panose="020B0503020204020204" pitchFamily="34" charset="-122"/>
              </a:rPr>
              <a:t>B:</a:t>
            </a:r>
            <a:r>
              <a:rPr lang="zh-CN" altLang="en-US" sz="2800" dirty="0">
                <a:solidFill>
                  <a:srgbClr val="1F2D3D"/>
                </a:solidFill>
                <a:latin typeface="微软雅黑" panose="020B0503020204020204" pitchFamily="34" charset="-122"/>
                <a:ea typeface="微软雅黑" panose="020B0503020204020204" pitchFamily="34" charset="-122"/>
                <a:cs typeface="微软雅黑" panose="020B0503020204020204" pitchFamily="34" charset="-122"/>
              </a:rPr>
              <a:t>生产、储存和销售阶段</a:t>
            </a:r>
            <a:endParaRPr lang="zh-CN" altLang="en-US" sz="2800" dirty="0">
              <a:solidFill>
                <a:srgbClr val="1F2D3D"/>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lang="en-US" altLang="zh-CN" sz="2800" dirty="0">
                <a:solidFill>
                  <a:srgbClr val="1F2D3D"/>
                </a:solidFill>
                <a:latin typeface="微软雅黑" panose="020B0503020204020204" pitchFamily="34" charset="-122"/>
                <a:ea typeface="微软雅黑" panose="020B0503020204020204" pitchFamily="34" charset="-122"/>
                <a:cs typeface="微软雅黑" panose="020B0503020204020204" pitchFamily="34" charset="-122"/>
              </a:rPr>
              <a:t>C:</a:t>
            </a:r>
            <a:r>
              <a:rPr lang="zh-CN" altLang="en-US" sz="2800" dirty="0">
                <a:solidFill>
                  <a:srgbClr val="1F2D3D"/>
                </a:solidFill>
                <a:latin typeface="微软雅黑" panose="020B0503020204020204" pitchFamily="34" charset="-122"/>
                <a:ea typeface="微软雅黑" panose="020B0503020204020204" pitchFamily="34" charset="-122"/>
                <a:cs typeface="微软雅黑" panose="020B0503020204020204" pitchFamily="34" charset="-122"/>
              </a:rPr>
              <a:t>购买、生产和销售阶段</a:t>
            </a:r>
            <a:endParaRPr lang="zh-CN" altLang="en-US" sz="2800" dirty="0">
              <a:solidFill>
                <a:srgbClr val="1F2D3D"/>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lang="en-US" altLang="zh-CN" sz="2800" dirty="0">
                <a:solidFill>
                  <a:srgbClr val="1F2D3D"/>
                </a:solidFill>
                <a:latin typeface="微软雅黑" panose="020B0503020204020204" pitchFamily="34" charset="-122"/>
                <a:ea typeface="微软雅黑" panose="020B0503020204020204" pitchFamily="34" charset="-122"/>
                <a:cs typeface="微软雅黑" panose="020B0503020204020204" pitchFamily="34" charset="-122"/>
              </a:rPr>
              <a:t>D:</a:t>
            </a:r>
            <a:r>
              <a:rPr lang="zh-CN" altLang="en-US" sz="2800" dirty="0">
                <a:solidFill>
                  <a:srgbClr val="1F2D3D"/>
                </a:solidFill>
                <a:latin typeface="微软雅黑" panose="020B0503020204020204" pitchFamily="34" charset="-122"/>
                <a:ea typeface="微软雅黑" panose="020B0503020204020204" pitchFamily="34" charset="-122"/>
                <a:cs typeface="微软雅黑" panose="020B0503020204020204" pitchFamily="34" charset="-122"/>
              </a:rPr>
              <a:t>购买、生产和储存阶段</a:t>
            </a:r>
            <a:endParaRPr lang="zh-CN" altLang="en-US" sz="2800" b="0" i="0" dirty="0">
              <a:solidFill>
                <a:srgbClr val="1F2D3D"/>
              </a:solidFill>
              <a:effectLst/>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ransition spd="med"/>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631504" y="1844824"/>
            <a:ext cx="6096000" cy="3323987"/>
          </a:xfrm>
          <a:prstGeom prst="rect">
            <a:avLst/>
          </a:prstGeom>
        </p:spPr>
        <p:txBody>
          <a:bodyPr>
            <a:spAutoFit/>
          </a:bodyPr>
          <a:lstStyle/>
          <a:p>
            <a:pPr>
              <a:lnSpc>
                <a:spcPct val="150000"/>
              </a:lnSpc>
            </a:pPr>
            <a:r>
              <a:rPr lang="zh-CN" altLang="en-US" sz="2800" dirty="0">
                <a:solidFill>
                  <a:srgbClr val="1F2D3D"/>
                </a:solidFill>
                <a:latin typeface="微软雅黑" panose="020B0503020204020204" pitchFamily="34" charset="-122"/>
                <a:ea typeface="微软雅黑" panose="020B0503020204020204" pitchFamily="34" charset="-122"/>
                <a:cs typeface="微软雅黑" panose="020B0503020204020204" pitchFamily="34" charset="-122"/>
              </a:rPr>
              <a:t>产业资本的循环包括</a:t>
            </a:r>
            <a:r>
              <a:rPr lang="zh-CN" altLang="en-US" sz="2800" dirty="0" smtClean="0">
                <a:solidFill>
                  <a:srgbClr val="1F2D3D"/>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800" b="1" dirty="0" smtClean="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C</a:t>
            </a:r>
            <a:r>
              <a:rPr lang="zh-CN" altLang="en-US" sz="2800" b="1" dirty="0" smtClean="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800" dirty="0">
                <a:solidFill>
                  <a:srgbClr val="1F2D3D"/>
                </a:solidFill>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2800" dirty="0">
              <a:solidFill>
                <a:srgbClr val="1F2D3D"/>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lang="en-US" altLang="zh-CN" sz="2800" dirty="0">
                <a:solidFill>
                  <a:srgbClr val="1F2D3D"/>
                </a:solidFill>
                <a:latin typeface="微软雅黑" panose="020B0503020204020204" pitchFamily="34" charset="-122"/>
                <a:ea typeface="微软雅黑" panose="020B0503020204020204" pitchFamily="34" charset="-122"/>
                <a:cs typeface="微软雅黑" panose="020B0503020204020204" pitchFamily="34" charset="-122"/>
              </a:rPr>
              <a:t>A:</a:t>
            </a:r>
            <a:r>
              <a:rPr lang="zh-CN" altLang="en-US" sz="2800" dirty="0">
                <a:solidFill>
                  <a:srgbClr val="1F2D3D"/>
                </a:solidFill>
                <a:latin typeface="微软雅黑" panose="020B0503020204020204" pitchFamily="34" charset="-122"/>
                <a:ea typeface="微软雅黑" panose="020B0503020204020204" pitchFamily="34" charset="-122"/>
                <a:cs typeface="微软雅黑" panose="020B0503020204020204" pitchFamily="34" charset="-122"/>
              </a:rPr>
              <a:t>生产、流通和销售阶段</a:t>
            </a:r>
            <a:endParaRPr lang="zh-CN" altLang="en-US" sz="2800" dirty="0">
              <a:solidFill>
                <a:srgbClr val="1F2D3D"/>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lang="en-US" altLang="zh-CN" sz="2800" dirty="0">
                <a:solidFill>
                  <a:srgbClr val="1F2D3D"/>
                </a:solidFill>
                <a:latin typeface="微软雅黑" panose="020B0503020204020204" pitchFamily="34" charset="-122"/>
                <a:ea typeface="微软雅黑" panose="020B0503020204020204" pitchFamily="34" charset="-122"/>
                <a:cs typeface="微软雅黑" panose="020B0503020204020204" pitchFamily="34" charset="-122"/>
              </a:rPr>
              <a:t>B:</a:t>
            </a:r>
            <a:r>
              <a:rPr lang="zh-CN" altLang="en-US" sz="2800" dirty="0">
                <a:solidFill>
                  <a:srgbClr val="1F2D3D"/>
                </a:solidFill>
                <a:latin typeface="微软雅黑" panose="020B0503020204020204" pitchFamily="34" charset="-122"/>
                <a:ea typeface="微软雅黑" panose="020B0503020204020204" pitchFamily="34" charset="-122"/>
                <a:cs typeface="微软雅黑" panose="020B0503020204020204" pitchFamily="34" charset="-122"/>
              </a:rPr>
              <a:t>生产、储存和销售阶段</a:t>
            </a:r>
            <a:endParaRPr lang="zh-CN" altLang="en-US" sz="2800" dirty="0">
              <a:solidFill>
                <a:srgbClr val="1F2D3D"/>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lang="en-US" altLang="zh-CN" sz="2800" dirty="0">
                <a:solidFill>
                  <a:srgbClr val="1F2D3D"/>
                </a:solidFill>
                <a:latin typeface="微软雅黑" panose="020B0503020204020204" pitchFamily="34" charset="-122"/>
                <a:ea typeface="微软雅黑" panose="020B0503020204020204" pitchFamily="34" charset="-122"/>
                <a:cs typeface="微软雅黑" panose="020B0503020204020204" pitchFamily="34" charset="-122"/>
              </a:rPr>
              <a:t>C:</a:t>
            </a:r>
            <a:r>
              <a:rPr lang="zh-CN" altLang="en-US" sz="2800" dirty="0">
                <a:solidFill>
                  <a:srgbClr val="1F2D3D"/>
                </a:solidFill>
                <a:latin typeface="微软雅黑" panose="020B0503020204020204" pitchFamily="34" charset="-122"/>
                <a:ea typeface="微软雅黑" panose="020B0503020204020204" pitchFamily="34" charset="-122"/>
                <a:cs typeface="微软雅黑" panose="020B0503020204020204" pitchFamily="34" charset="-122"/>
              </a:rPr>
              <a:t>购买、生产和销售阶段</a:t>
            </a:r>
            <a:endParaRPr lang="zh-CN" altLang="en-US" sz="2800" dirty="0">
              <a:solidFill>
                <a:srgbClr val="1F2D3D"/>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lang="en-US" altLang="zh-CN" sz="2800" dirty="0">
                <a:solidFill>
                  <a:srgbClr val="1F2D3D"/>
                </a:solidFill>
                <a:latin typeface="微软雅黑" panose="020B0503020204020204" pitchFamily="34" charset="-122"/>
                <a:ea typeface="微软雅黑" panose="020B0503020204020204" pitchFamily="34" charset="-122"/>
                <a:cs typeface="微软雅黑" panose="020B0503020204020204" pitchFamily="34" charset="-122"/>
              </a:rPr>
              <a:t>D:</a:t>
            </a:r>
            <a:r>
              <a:rPr lang="zh-CN" altLang="en-US" sz="2800" dirty="0">
                <a:solidFill>
                  <a:srgbClr val="1F2D3D"/>
                </a:solidFill>
                <a:latin typeface="微软雅黑" panose="020B0503020204020204" pitchFamily="34" charset="-122"/>
                <a:ea typeface="微软雅黑" panose="020B0503020204020204" pitchFamily="34" charset="-122"/>
                <a:cs typeface="微软雅黑" panose="020B0503020204020204" pitchFamily="34" charset="-122"/>
              </a:rPr>
              <a:t>购买、生产和储存阶段</a:t>
            </a:r>
            <a:endParaRPr lang="zh-CN" altLang="en-US" sz="2800" b="0" i="0" dirty="0">
              <a:solidFill>
                <a:srgbClr val="1F2D3D"/>
              </a:solidFill>
              <a:effectLst/>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ransition spd="med"/>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631504" y="1844824"/>
            <a:ext cx="9145016" cy="3322955"/>
          </a:xfrm>
          <a:prstGeom prst="rect">
            <a:avLst/>
          </a:prstGeom>
        </p:spPr>
        <p:txBody>
          <a:bodyPr wrap="square">
            <a:spAutoFit/>
          </a:bodyPr>
          <a:lstStyle/>
          <a:p>
            <a:pPr>
              <a:lnSpc>
                <a:spcPct val="150000"/>
              </a:lnSpc>
            </a:pPr>
            <a:r>
              <a:rPr lang="en-US" altLang="zh-CN" sz="2800"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产业资本循环中为生产剩余价值准备条件的阶段是（ ）</a:t>
            </a:r>
            <a:endParaRPr lang="zh-CN" altLang="en-US" sz="2800"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sz="2800" dirty="0">
                <a:latin typeface="微软雅黑" panose="020B0503020204020204" pitchFamily="34" charset="-122"/>
                <a:ea typeface="微软雅黑" panose="020B0503020204020204" pitchFamily="34" charset="-122"/>
                <a:cs typeface="微软雅黑" panose="020B0503020204020204" pitchFamily="34" charset="-122"/>
              </a:rPr>
              <a:t>A:生产阶段</a:t>
            </a:r>
            <a:endParaRPr sz="2800"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sz="2800" dirty="0">
                <a:latin typeface="微软雅黑" panose="020B0503020204020204" pitchFamily="34" charset="-122"/>
                <a:ea typeface="微软雅黑" panose="020B0503020204020204" pitchFamily="34" charset="-122"/>
                <a:cs typeface="微软雅黑" panose="020B0503020204020204" pitchFamily="34" charset="-122"/>
              </a:rPr>
              <a:t>B:流通阶段</a:t>
            </a:r>
            <a:endParaRPr sz="2800"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sz="2800" dirty="0">
                <a:latin typeface="微软雅黑" panose="020B0503020204020204" pitchFamily="34" charset="-122"/>
                <a:ea typeface="微软雅黑" panose="020B0503020204020204" pitchFamily="34" charset="-122"/>
                <a:cs typeface="微软雅黑" panose="020B0503020204020204" pitchFamily="34" charset="-122"/>
              </a:rPr>
              <a:t>C:购买阶段</a:t>
            </a:r>
            <a:endParaRPr sz="2800"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sz="2800" dirty="0">
                <a:latin typeface="微软雅黑" panose="020B0503020204020204" pitchFamily="34" charset="-122"/>
                <a:ea typeface="微软雅黑" panose="020B0503020204020204" pitchFamily="34" charset="-122"/>
                <a:cs typeface="微软雅黑" panose="020B0503020204020204" pitchFamily="34" charset="-122"/>
              </a:rPr>
              <a:t>D:销售阶段</a:t>
            </a:r>
            <a:endParaRPr sz="2800" dirty="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ransition spd="med"/>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631504" y="1844824"/>
            <a:ext cx="9145016" cy="3322955"/>
          </a:xfrm>
          <a:prstGeom prst="rect">
            <a:avLst/>
          </a:prstGeom>
        </p:spPr>
        <p:txBody>
          <a:bodyPr wrap="square">
            <a:spAutoFit/>
          </a:bodyPr>
          <a:lstStyle/>
          <a:p>
            <a:pPr>
              <a:lnSpc>
                <a:spcPct val="150000"/>
              </a:lnSpc>
            </a:pPr>
            <a:r>
              <a:rPr lang="en-US" altLang="zh-CN" sz="2800"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产业资本循环中为生产剩余价值准备条件的阶段是（</a:t>
            </a:r>
            <a:r>
              <a:rPr lang="en-US" altLang="zh-CN" sz="28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C</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 ）</a:t>
            </a:r>
            <a:endParaRPr lang="zh-CN" altLang="en-US" sz="2800"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sz="2800" dirty="0">
                <a:latin typeface="微软雅黑" panose="020B0503020204020204" pitchFamily="34" charset="-122"/>
                <a:ea typeface="微软雅黑" panose="020B0503020204020204" pitchFamily="34" charset="-122"/>
                <a:cs typeface="微软雅黑" panose="020B0503020204020204" pitchFamily="34" charset="-122"/>
              </a:rPr>
              <a:t>A:生产阶段</a:t>
            </a:r>
            <a:endParaRPr sz="2800"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sz="2800" dirty="0">
                <a:latin typeface="微软雅黑" panose="020B0503020204020204" pitchFamily="34" charset="-122"/>
                <a:ea typeface="微软雅黑" panose="020B0503020204020204" pitchFamily="34" charset="-122"/>
                <a:cs typeface="微软雅黑" panose="020B0503020204020204" pitchFamily="34" charset="-122"/>
              </a:rPr>
              <a:t>B:流通阶段</a:t>
            </a:r>
            <a:endParaRPr sz="2800"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sz="28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C:购买阶段</a:t>
            </a:r>
            <a:endParaRPr sz="2800"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sz="2800" dirty="0">
                <a:latin typeface="微软雅黑" panose="020B0503020204020204" pitchFamily="34" charset="-122"/>
                <a:ea typeface="微软雅黑" panose="020B0503020204020204" pitchFamily="34" charset="-122"/>
                <a:cs typeface="微软雅黑" panose="020B0503020204020204" pitchFamily="34" charset="-122"/>
              </a:rPr>
              <a:t>D:销售阶段</a:t>
            </a:r>
            <a:endParaRPr sz="2800" dirty="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ransition spd="med"/>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631504" y="1844824"/>
            <a:ext cx="9145016" cy="3322955"/>
          </a:xfrm>
          <a:prstGeom prst="rect">
            <a:avLst/>
          </a:prstGeom>
        </p:spPr>
        <p:txBody>
          <a:bodyPr wrap="square">
            <a:spAutoFit/>
          </a:bodyPr>
          <a:lstStyle/>
          <a:p>
            <a:pPr>
              <a:lnSpc>
                <a:spcPct val="150000"/>
              </a:lnSpc>
            </a:pPr>
            <a:r>
              <a:rPr lang="en-US" altLang="zh-CN" sz="2800" dirty="0">
                <a:latin typeface="微软雅黑" panose="020B0503020204020204" pitchFamily="34" charset="-122"/>
                <a:ea typeface="微软雅黑" panose="020B0503020204020204" pitchFamily="34" charset="-122"/>
                <a:cs typeface="微软雅黑" panose="020B0503020204020204" pitchFamily="34" charset="-122"/>
              </a:rPr>
              <a:t>##</a:t>
            </a:r>
            <a:r>
              <a:rPr sz="2800" dirty="0">
                <a:latin typeface="微软雅黑" panose="020B0503020204020204" pitchFamily="34" charset="-122"/>
                <a:ea typeface="微软雅黑" panose="020B0503020204020204" pitchFamily="34" charset="-122"/>
                <a:cs typeface="微软雅黑" panose="020B0503020204020204" pitchFamily="34" charset="-122"/>
              </a:rPr>
              <a:t>产业资本循环采取的职能形式是（）</a:t>
            </a:r>
            <a:endParaRPr sz="2800"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sz="2800" dirty="0">
                <a:latin typeface="微软雅黑" panose="020B0503020204020204" pitchFamily="34" charset="-122"/>
                <a:ea typeface="微软雅黑" panose="020B0503020204020204" pitchFamily="34" charset="-122"/>
                <a:cs typeface="微软雅黑" panose="020B0503020204020204" pitchFamily="34" charset="-122"/>
              </a:rPr>
              <a:t>A:生产资本、流通资本和银行资本</a:t>
            </a:r>
            <a:endParaRPr sz="2800"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sz="2800" dirty="0">
                <a:latin typeface="微软雅黑" panose="020B0503020204020204" pitchFamily="34" charset="-122"/>
                <a:ea typeface="微软雅黑" panose="020B0503020204020204" pitchFamily="34" charset="-122"/>
                <a:cs typeface="微软雅黑" panose="020B0503020204020204" pitchFamily="34" charset="-122"/>
              </a:rPr>
              <a:t>B:生产资本、商业资本和银行资本 </a:t>
            </a:r>
            <a:endParaRPr sz="2800"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sz="2800" dirty="0">
                <a:latin typeface="微软雅黑" panose="020B0503020204020204" pitchFamily="34" charset="-122"/>
                <a:ea typeface="微软雅黑" panose="020B0503020204020204" pitchFamily="34" charset="-122"/>
                <a:cs typeface="微软雅黑" panose="020B0503020204020204" pitchFamily="34" charset="-122"/>
              </a:rPr>
              <a:t>C:货币资本、生产资本和商品资本</a:t>
            </a:r>
            <a:endParaRPr sz="2800"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sz="2800" dirty="0">
                <a:latin typeface="微软雅黑" panose="020B0503020204020204" pitchFamily="34" charset="-122"/>
                <a:ea typeface="微软雅黑" panose="020B0503020204020204" pitchFamily="34" charset="-122"/>
                <a:cs typeface="微软雅黑" panose="020B0503020204020204" pitchFamily="34" charset="-122"/>
              </a:rPr>
              <a:t>D:货币资本、生产资本和商业资本 </a:t>
            </a:r>
            <a:endParaRPr sz="2800" dirty="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ransition spd="med"/>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55440" y="2711721"/>
            <a:ext cx="7920880" cy="2031321"/>
          </a:xfrm>
          <a:prstGeom prst="rect">
            <a:avLst/>
          </a:prstGeom>
          <a:noFill/>
        </p:spPr>
        <p:txBody>
          <a:bodyPr wrap="square" lIns="91426" tIns="45718" rIns="91426" bIns="45718" rtlCol="0">
            <a:spAutoFit/>
          </a:bodyPr>
          <a:lstStyle/>
          <a:p>
            <a:pPr algn="l">
              <a:lnSpc>
                <a:spcPct val="150000"/>
              </a:lnSpc>
            </a:pPr>
            <a:r>
              <a:rPr lang="zh-CN" altLang="en-US" sz="2800" dirty="0">
                <a:latin typeface="微软雅黑" panose="020B0503020204020204" pitchFamily="34" charset="-122"/>
                <a:ea typeface="微软雅黑" panose="020B0503020204020204" pitchFamily="34" charset="-122"/>
              </a:rPr>
              <a:t>劳动力是商品</a:t>
            </a:r>
            <a:endParaRPr lang="en-US" altLang="zh-CN" sz="2800" dirty="0">
              <a:latin typeface="微软雅黑" panose="020B0503020204020204" pitchFamily="34" charset="-122"/>
              <a:ea typeface="微软雅黑" panose="020B0503020204020204" pitchFamily="34" charset="-122"/>
            </a:endParaRPr>
          </a:p>
          <a:p>
            <a:pPr algn="l">
              <a:lnSpc>
                <a:spcPct val="150000"/>
              </a:lnSpc>
            </a:pPr>
            <a:r>
              <a:rPr lang="zh-CN" altLang="en-US" sz="2800" dirty="0">
                <a:latin typeface="微软雅黑" panose="020B0503020204020204" pitchFamily="34" charset="-122"/>
                <a:ea typeface="微软雅黑" panose="020B0503020204020204" pitchFamily="34" charset="-122"/>
              </a:rPr>
              <a:t>商品有使用价值和价值</a:t>
            </a:r>
            <a:endParaRPr lang="en-US" altLang="zh-CN" sz="2800" dirty="0">
              <a:latin typeface="微软雅黑" panose="020B0503020204020204" pitchFamily="34" charset="-122"/>
              <a:ea typeface="微软雅黑" panose="020B0503020204020204" pitchFamily="34" charset="-122"/>
            </a:endParaRPr>
          </a:p>
          <a:p>
            <a:pPr algn="l">
              <a:lnSpc>
                <a:spcPct val="150000"/>
              </a:lnSpc>
            </a:pPr>
            <a:r>
              <a:rPr lang="zh-CN" altLang="en-US" sz="2800" dirty="0">
                <a:latin typeface="微软雅黑" panose="020B0503020204020204" pitchFamily="34" charset="-122"/>
                <a:ea typeface="微软雅黑" panose="020B0503020204020204" pitchFamily="34" charset="-122"/>
              </a:rPr>
              <a:t>劳动力有没有使用价值和价值？</a:t>
            </a:r>
            <a:endParaRPr lang="zh-CN" altLang="en-US" sz="2800" dirty="0">
              <a:latin typeface="微软雅黑" panose="020B0503020204020204" pitchFamily="34" charset="-122"/>
              <a:ea typeface="微软雅黑" panose="020B0503020204020204" pitchFamily="34" charset="-122"/>
            </a:endParaRPr>
          </a:p>
        </p:txBody>
      </p:sp>
      <p:pic>
        <p:nvPicPr>
          <p:cNvPr id="307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039695" y="2379597"/>
            <a:ext cx="4305300" cy="2695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标题 1"/>
          <p:cNvSpPr txBox="1"/>
          <p:nvPr/>
        </p:nvSpPr>
        <p:spPr>
          <a:xfrm>
            <a:off x="1127448" y="332656"/>
            <a:ext cx="6264696" cy="645130"/>
          </a:xfrm>
          <a:prstGeom prst="rect">
            <a:avLst/>
          </a:prstGeom>
        </p:spPr>
        <p:txBody>
          <a:bodyPr/>
          <a:lstStyle>
            <a:lvl1pPr algn="l" defTabSz="913130" rtl="0" eaLnBrk="1" latinLnBrk="0" hangingPunct="1">
              <a:spcBef>
                <a:spcPct val="0"/>
              </a:spcBef>
              <a:buNone/>
              <a:defRPr lang="zh-CN" altLang="en-US" sz="1200" kern="1200" baseline="0" smtClean="0">
                <a:solidFill>
                  <a:schemeClr val="tx1"/>
                </a:solidFill>
                <a:latin typeface="+mj-lt"/>
                <a:ea typeface="+mj-ea"/>
                <a:cs typeface="+mj-cs"/>
              </a:defRPr>
            </a:lvl1pPr>
          </a:lstStyle>
          <a:p>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第二节  资本主义经济</a:t>
            </a:r>
            <a:r>
              <a:rPr lang="zh-CN" altLang="en-US" sz="2800">
                <a:latin typeface="微软雅黑" panose="020B0503020204020204" pitchFamily="34" charset="-122"/>
                <a:ea typeface="微软雅黑" panose="020B0503020204020204" pitchFamily="34" charset="-122"/>
                <a:cs typeface="微软雅黑" panose="020B0503020204020204" pitchFamily="34" charset="-122"/>
              </a:rPr>
              <a:t>制度的本质特征</a:t>
            </a:r>
            <a:endParaRPr lang="zh-CN" altLang="en-US" sz="2800" dirty="0">
              <a:latin typeface="微软雅黑" panose="020B0503020204020204" pitchFamily="34" charset="-122"/>
              <a:ea typeface="微软雅黑" panose="020B0503020204020204" pitchFamily="34" charset="-122"/>
              <a:cs typeface="微软雅黑" panose="020B0503020204020204" pitchFamily="34" charset="-122"/>
            </a:endParaRPr>
          </a:p>
        </p:txBody>
      </p:sp>
      <p:graphicFrame>
        <p:nvGraphicFramePr>
          <p:cNvPr id="7" name="图表 6"/>
          <p:cNvGraphicFramePr/>
          <p:nvPr/>
        </p:nvGraphicFramePr>
        <p:xfrm>
          <a:off x="7439472" y="-98498"/>
          <a:ext cx="4752528" cy="144451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631504" y="1844824"/>
            <a:ext cx="9145016" cy="3322955"/>
          </a:xfrm>
          <a:prstGeom prst="rect">
            <a:avLst/>
          </a:prstGeom>
        </p:spPr>
        <p:txBody>
          <a:bodyPr wrap="square">
            <a:spAutoFit/>
          </a:bodyPr>
          <a:lstStyle/>
          <a:p>
            <a:pPr>
              <a:lnSpc>
                <a:spcPct val="150000"/>
              </a:lnSpc>
            </a:pPr>
            <a:r>
              <a:rPr lang="en-US" altLang="zh-CN" sz="2800" dirty="0">
                <a:latin typeface="微软雅黑" panose="020B0503020204020204" pitchFamily="34" charset="-122"/>
                <a:ea typeface="微软雅黑" panose="020B0503020204020204" pitchFamily="34" charset="-122"/>
                <a:cs typeface="微软雅黑" panose="020B0503020204020204" pitchFamily="34" charset="-122"/>
              </a:rPr>
              <a:t>##</a:t>
            </a:r>
            <a:r>
              <a:rPr sz="2800" dirty="0">
                <a:latin typeface="微软雅黑" panose="020B0503020204020204" pitchFamily="34" charset="-122"/>
                <a:ea typeface="微软雅黑" panose="020B0503020204020204" pitchFamily="34" charset="-122"/>
                <a:cs typeface="微软雅黑" panose="020B0503020204020204" pitchFamily="34" charset="-122"/>
              </a:rPr>
              <a:t>产业资本循环采取的职能形式是（</a:t>
            </a:r>
            <a:r>
              <a:rPr lang="en-US" sz="28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C</a:t>
            </a:r>
            <a:r>
              <a:rPr sz="2800" dirty="0">
                <a:latin typeface="微软雅黑" panose="020B0503020204020204" pitchFamily="34" charset="-122"/>
                <a:ea typeface="微软雅黑" panose="020B0503020204020204" pitchFamily="34" charset="-122"/>
                <a:cs typeface="微软雅黑" panose="020B0503020204020204" pitchFamily="34" charset="-122"/>
              </a:rPr>
              <a:t>）</a:t>
            </a:r>
            <a:endParaRPr sz="2800"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sz="2800" dirty="0">
                <a:latin typeface="微软雅黑" panose="020B0503020204020204" pitchFamily="34" charset="-122"/>
                <a:ea typeface="微软雅黑" panose="020B0503020204020204" pitchFamily="34" charset="-122"/>
                <a:cs typeface="微软雅黑" panose="020B0503020204020204" pitchFamily="34" charset="-122"/>
              </a:rPr>
              <a:t>A:生产资本、流通资本和银行资本</a:t>
            </a:r>
            <a:endParaRPr sz="2800"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sz="2800" dirty="0">
                <a:latin typeface="微软雅黑" panose="020B0503020204020204" pitchFamily="34" charset="-122"/>
                <a:ea typeface="微软雅黑" panose="020B0503020204020204" pitchFamily="34" charset="-122"/>
                <a:cs typeface="微软雅黑" panose="020B0503020204020204" pitchFamily="34" charset="-122"/>
              </a:rPr>
              <a:t>B:生产资本、商业资本和银行资本 </a:t>
            </a:r>
            <a:endParaRPr sz="2800"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sz="28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C:货币资本、生产资本和商品资本</a:t>
            </a:r>
            <a:endParaRPr sz="2800"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sz="2800" dirty="0">
                <a:latin typeface="微软雅黑" panose="020B0503020204020204" pitchFamily="34" charset="-122"/>
                <a:ea typeface="微软雅黑" panose="020B0503020204020204" pitchFamily="34" charset="-122"/>
                <a:cs typeface="微软雅黑" panose="020B0503020204020204" pitchFamily="34" charset="-122"/>
              </a:rPr>
              <a:t>D:货币资本、生产资本和</a:t>
            </a:r>
            <a:r>
              <a:rPr sz="2800" u="sng" dirty="0">
                <a:latin typeface="微软雅黑" panose="020B0503020204020204" pitchFamily="34" charset="-122"/>
                <a:ea typeface="微软雅黑" panose="020B0503020204020204" pitchFamily="34" charset="-122"/>
                <a:cs typeface="微软雅黑" panose="020B0503020204020204" pitchFamily="34" charset="-122"/>
              </a:rPr>
              <a:t>商业</a:t>
            </a:r>
            <a:r>
              <a:rPr sz="2800" dirty="0">
                <a:latin typeface="微软雅黑" panose="020B0503020204020204" pitchFamily="34" charset="-122"/>
                <a:ea typeface="微软雅黑" panose="020B0503020204020204" pitchFamily="34" charset="-122"/>
                <a:cs typeface="微软雅黑" panose="020B0503020204020204" pitchFamily="34" charset="-122"/>
              </a:rPr>
              <a:t>资本 </a:t>
            </a:r>
            <a:endParaRPr sz="2800" dirty="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ransition spd="med"/>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55440" y="1988840"/>
            <a:ext cx="10201990" cy="2121535"/>
          </a:xfrm>
          <a:prstGeom prst="rect">
            <a:avLst/>
          </a:prstGeom>
        </p:spPr>
        <p:txBody>
          <a:bodyPr wrap="square" lIns="91426" tIns="45718" rIns="91426" bIns="45718">
            <a:spAutoFit/>
          </a:bodyPr>
          <a:lstStyle/>
          <a:p>
            <a:pPr>
              <a:lnSpc>
                <a:spcPct val="150000"/>
              </a:lnSpc>
            </a:pPr>
            <a:r>
              <a:rPr lang="zh-CN" altLang="en-US" sz="2400" dirty="0" smtClean="0">
                <a:latin typeface="微软雅黑" panose="020B0503020204020204" pitchFamily="34" charset="-122"/>
                <a:ea typeface="微软雅黑" panose="020B0503020204020204" pitchFamily="34" charset="-122"/>
                <a:cs typeface="微软雅黑" panose="020B0503020204020204" pitchFamily="34" charset="-122"/>
              </a:rPr>
              <a:t>单个</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资本的</a:t>
            </a:r>
            <a:r>
              <a:rPr lang="zh-CN" altLang="en-US" sz="2400" dirty="0" smtClean="0">
                <a:latin typeface="微软雅黑" panose="020B0503020204020204" pitchFamily="34" charset="-122"/>
                <a:ea typeface="微软雅黑" panose="020B0503020204020204" pitchFamily="34" charset="-122"/>
                <a:cs typeface="微软雅黑" panose="020B0503020204020204" pitchFamily="34" charset="-122"/>
              </a:rPr>
              <a:t>周转  </a:t>
            </a:r>
            <a:r>
              <a:rPr lang="zh-CN" altLang="en-US" sz="2400" b="1" dirty="0" smtClean="0">
                <a:solidFill>
                  <a:srgbClr val="00B050"/>
                </a:solidFill>
                <a:latin typeface="微软雅黑" panose="020B0503020204020204" pitchFamily="34" charset="-122"/>
                <a:ea typeface="微软雅黑" panose="020B0503020204020204" pitchFamily="34" charset="-122"/>
                <a:cs typeface="微软雅黑" panose="020B0503020204020204" pitchFamily="34" charset="-122"/>
              </a:rPr>
              <a:t>（选择题）</a:t>
            </a:r>
            <a:endParaRPr lang="en-US" altLang="zh-CN" sz="2400" b="1" dirty="0">
              <a:solidFill>
                <a:srgbClr val="00B050"/>
              </a:solidFill>
              <a:latin typeface="微软雅黑" panose="020B0503020204020204" pitchFamily="34" charset="-122"/>
              <a:ea typeface="微软雅黑" panose="020B0503020204020204" pitchFamily="34" charset="-122"/>
              <a:cs typeface="微软雅黑" panose="020B0503020204020204" pitchFamily="34" charset="-122"/>
            </a:endParaRPr>
          </a:p>
          <a:p>
            <a:pPr defTabSz="913765">
              <a:lnSpc>
                <a:spcPct val="200000"/>
              </a:lnSpc>
            </a:pPr>
            <a:r>
              <a:rPr lang="zh-CN" altLang="en-US" sz="2400" dirty="0" smtClean="0">
                <a:latin typeface="微软雅黑" panose="020B0503020204020204" pitchFamily="34" charset="-122"/>
                <a:ea typeface="微软雅黑" panose="020B0503020204020204" pitchFamily="34" charset="-122"/>
                <a:cs typeface="微软雅黑" panose="020B0503020204020204" pitchFamily="34" charset="-122"/>
              </a:rPr>
              <a:t>这种</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不断重复、周而复始的资本循环过程，就是资本周转</a:t>
            </a:r>
            <a:r>
              <a:rPr lang="zh-CN" altLang="en-US" sz="2400" dirty="0" smtClean="0">
                <a:latin typeface="微软雅黑" panose="020B0503020204020204" pitchFamily="34" charset="-122"/>
                <a:ea typeface="微软雅黑" panose="020B0503020204020204" pitchFamily="34" charset="-122"/>
                <a:cs typeface="微软雅黑" panose="020B0503020204020204" pitchFamily="34" charset="-122"/>
              </a:rPr>
              <a:t>。</a:t>
            </a:r>
            <a:endParaRPr lang="en-US" altLang="zh-CN" sz="2400" dirty="0" smtClean="0">
              <a:latin typeface="微软雅黑" panose="020B0503020204020204" pitchFamily="34" charset="-122"/>
              <a:ea typeface="微软雅黑" panose="020B0503020204020204" pitchFamily="34" charset="-122"/>
              <a:cs typeface="微软雅黑" panose="020B0503020204020204" pitchFamily="34" charset="-122"/>
            </a:endParaRPr>
          </a:p>
          <a:p>
            <a:pPr defTabSz="913765">
              <a:lnSpc>
                <a:spcPct val="200000"/>
              </a:lnSpc>
            </a:pPr>
            <a:r>
              <a:rPr lang="zh-CN" altLang="en-US" sz="2400" dirty="0" smtClean="0">
                <a:latin typeface="微软雅黑" panose="020B0503020204020204" pitchFamily="34" charset="-122"/>
                <a:ea typeface="微软雅黑" panose="020B0503020204020204" pitchFamily="34" charset="-122"/>
                <a:cs typeface="微软雅黑" panose="020B0503020204020204" pitchFamily="34" charset="-122"/>
              </a:rPr>
              <a:t>根据</a:t>
            </a:r>
            <a:r>
              <a:rPr lang="zh-CN" altLang="en-US" sz="2400" u="sng" dirty="0">
                <a:latin typeface="微软雅黑" panose="020B0503020204020204" pitchFamily="34" charset="-122"/>
                <a:ea typeface="微软雅黑" panose="020B0503020204020204" pitchFamily="34" charset="-122"/>
                <a:cs typeface="微软雅黑" panose="020B0503020204020204" pitchFamily="34" charset="-122"/>
              </a:rPr>
              <a:t>价值周转方式</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的不同</a:t>
            </a:r>
            <a:r>
              <a:rPr lang="zh-CN" altLang="en-US" sz="2400" dirty="0" smtClean="0">
                <a:latin typeface="微软雅黑" panose="020B0503020204020204" pitchFamily="34" charset="-122"/>
                <a:ea typeface="微软雅黑" panose="020B0503020204020204" pitchFamily="34" charset="-122"/>
                <a:cs typeface="微软雅黑" panose="020B0503020204020204" pitchFamily="34" charset="-122"/>
              </a:rPr>
              <a:t>，生产</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资本可以划分</a:t>
            </a:r>
            <a:r>
              <a:rPr lang="zh-CN" altLang="en-US" sz="2400" dirty="0" smtClean="0">
                <a:latin typeface="微软雅黑" panose="020B0503020204020204" pitchFamily="34" charset="-122"/>
                <a:ea typeface="微软雅黑" panose="020B0503020204020204" pitchFamily="34" charset="-122"/>
                <a:cs typeface="微软雅黑" panose="020B0503020204020204" pitchFamily="34" charset="-122"/>
              </a:rPr>
              <a:t>为</a:t>
            </a:r>
            <a:r>
              <a:rPr lang="zh-CN" altLang="en-US" sz="2400" dirty="0" smtClean="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固定</a:t>
            </a:r>
            <a:r>
              <a:rPr lang="zh-CN" altLang="en-US" sz="24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资本</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和</a:t>
            </a:r>
            <a:r>
              <a:rPr lang="zh-CN" altLang="en-US" sz="2400"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流动</a:t>
            </a:r>
            <a:r>
              <a:rPr lang="zh-CN" altLang="en-US" sz="2400" dirty="0" smtClean="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资本</a:t>
            </a:r>
            <a:endParaRPr lang="en-US" altLang="zh-CN" sz="2400" dirty="0" smtClean="0">
              <a:solidFill>
                <a:srgbClr val="C00000"/>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 name="标题 1"/>
          <p:cNvSpPr txBox="1"/>
          <p:nvPr/>
        </p:nvSpPr>
        <p:spPr>
          <a:xfrm>
            <a:off x="1033921" y="335553"/>
            <a:ext cx="6768752" cy="645130"/>
          </a:xfrm>
          <a:prstGeom prst="rect">
            <a:avLst/>
          </a:prstGeom>
        </p:spPr>
        <p:txBody>
          <a:bodyPr/>
          <a:lstStyle>
            <a:lvl1pPr algn="l" defTabSz="913130" rtl="0" eaLnBrk="1" latinLnBrk="0" hangingPunct="1">
              <a:spcBef>
                <a:spcPct val="0"/>
              </a:spcBef>
              <a:buNone/>
              <a:defRPr lang="zh-CN" altLang="en-US" sz="1200" kern="1200" baseline="0" smtClean="0">
                <a:solidFill>
                  <a:schemeClr val="tx1"/>
                </a:solidFill>
                <a:latin typeface="+mj-lt"/>
                <a:ea typeface="+mj-ea"/>
                <a:cs typeface="+mj-cs"/>
              </a:defRPr>
            </a:lvl1pPr>
          </a:lstStyle>
          <a:p>
            <a:r>
              <a:rPr lang="zh-CN" altLang="en-US" sz="2800" dirty="0" smtClean="0">
                <a:latin typeface="微软雅黑" panose="020B0503020204020204" pitchFamily="34" charset="-122"/>
                <a:ea typeface="微软雅黑" panose="020B0503020204020204" pitchFamily="34" charset="-122"/>
                <a:cs typeface="微软雅黑" panose="020B0503020204020204" pitchFamily="34" charset="-122"/>
              </a:rPr>
              <a:t>第三节 资本</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的流通过程和剩余价值的分配</a:t>
            </a:r>
            <a:endParaRPr lang="zh-CN" altLang="en-US" sz="2800" dirty="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3" name="图片 2"/>
          <p:cNvPicPr>
            <a:picLocks noChangeAspect="1"/>
          </p:cNvPicPr>
          <p:nvPr/>
        </p:nvPicPr>
        <p:blipFill>
          <a:blip r:embed="rId1"/>
          <a:stretch>
            <a:fillRect/>
          </a:stretch>
        </p:blipFill>
        <p:spPr>
          <a:xfrm>
            <a:off x="2063552" y="4325408"/>
            <a:ext cx="3545086" cy="2064780"/>
          </a:xfrm>
          <a:prstGeom prst="rect">
            <a:avLst/>
          </a:prstGeom>
        </p:spPr>
      </p:pic>
      <p:pic>
        <p:nvPicPr>
          <p:cNvPr id="5" name="图片 4"/>
          <p:cNvPicPr>
            <a:picLocks noChangeAspect="1"/>
          </p:cNvPicPr>
          <p:nvPr/>
        </p:nvPicPr>
        <p:blipFill>
          <a:blip r:embed="rId2"/>
          <a:stretch>
            <a:fillRect/>
          </a:stretch>
        </p:blipFill>
        <p:spPr>
          <a:xfrm>
            <a:off x="6456040" y="4348400"/>
            <a:ext cx="3468712" cy="1953076"/>
          </a:xfrm>
          <a:prstGeom prst="rect">
            <a:avLst/>
          </a:prstGeom>
        </p:spPr>
      </p:pic>
      <p:graphicFrame>
        <p:nvGraphicFramePr>
          <p:cNvPr id="9" name="图表 8"/>
          <p:cNvGraphicFramePr/>
          <p:nvPr/>
        </p:nvGraphicFramePr>
        <p:xfrm>
          <a:off x="8351672" y="-16972"/>
          <a:ext cx="3829911" cy="16491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55440" y="1988840"/>
            <a:ext cx="10009112" cy="2677652"/>
          </a:xfrm>
          <a:prstGeom prst="rect">
            <a:avLst/>
          </a:prstGeom>
        </p:spPr>
        <p:txBody>
          <a:bodyPr wrap="square" lIns="91426" tIns="45718" rIns="91426" bIns="45718">
            <a:spAutoFit/>
          </a:bodyPr>
          <a:lstStyle/>
          <a:p>
            <a:pPr lvl="0">
              <a:lnSpc>
                <a:spcPct val="200000"/>
              </a:lnSpc>
            </a:pPr>
            <a:r>
              <a:rPr lang="en-US" altLang="zh-CN" sz="2800" dirty="0">
                <a:latin typeface="微软雅黑" panose="020B0503020204020204" pitchFamily="34" charset="-122"/>
                <a:ea typeface="微软雅黑" panose="020B0503020204020204" pitchFamily="34" charset="-122"/>
              </a:rPr>
              <a:t> </a:t>
            </a:r>
            <a:r>
              <a:rPr lang="zh-CN" altLang="zh-CN" sz="2800" dirty="0">
                <a:latin typeface="微软雅黑" panose="020B0503020204020204" pitchFamily="34" charset="-122"/>
                <a:ea typeface="微软雅黑" panose="020B0503020204020204" pitchFamily="34" charset="-122"/>
              </a:rPr>
              <a:t>影响资本周转速度的快慢</a:t>
            </a:r>
            <a:r>
              <a:rPr lang="zh-CN" altLang="en-US" sz="2800" dirty="0">
                <a:latin typeface="微软雅黑" panose="020B0503020204020204" pitchFamily="34" charset="-122"/>
                <a:ea typeface="微软雅黑" panose="020B0503020204020204" pitchFamily="34" charset="-122"/>
              </a:rPr>
              <a:t>的</a:t>
            </a:r>
            <a:r>
              <a:rPr lang="zh-CN" altLang="zh-CN" sz="2800" dirty="0">
                <a:latin typeface="微软雅黑" panose="020B0503020204020204" pitchFamily="34" charset="-122"/>
                <a:ea typeface="微软雅黑" panose="020B0503020204020204" pitchFamily="34" charset="-122"/>
              </a:rPr>
              <a:t>两个</a:t>
            </a:r>
            <a:r>
              <a:rPr lang="zh-CN" altLang="zh-CN" sz="2800" dirty="0" smtClean="0">
                <a:latin typeface="微软雅黑" panose="020B0503020204020204" pitchFamily="34" charset="-122"/>
                <a:ea typeface="微软雅黑" panose="020B0503020204020204" pitchFamily="34" charset="-122"/>
              </a:rPr>
              <a:t>因素</a:t>
            </a:r>
            <a:r>
              <a:rPr lang="zh-CN" altLang="en-US" sz="2800" dirty="0" smtClean="0">
                <a:latin typeface="微软雅黑" panose="020B0503020204020204" pitchFamily="34" charset="-122"/>
                <a:ea typeface="微软雅黑" panose="020B0503020204020204" pitchFamily="34" charset="-122"/>
              </a:rPr>
              <a:t> </a:t>
            </a:r>
            <a:r>
              <a:rPr lang="zh-CN" altLang="en-US" sz="2800" b="1" dirty="0" smtClean="0">
                <a:solidFill>
                  <a:srgbClr val="00B050"/>
                </a:solidFill>
                <a:latin typeface="微软雅黑" panose="020B0503020204020204" pitchFamily="34" charset="-122"/>
                <a:ea typeface="微软雅黑" panose="020B0503020204020204" pitchFamily="34" charset="-122"/>
              </a:rPr>
              <a:t>（了解）</a:t>
            </a:r>
            <a:r>
              <a:rPr lang="en-US" altLang="zh-CN" sz="2800" b="1" dirty="0" smtClean="0">
                <a:solidFill>
                  <a:srgbClr val="00B050"/>
                </a:solidFill>
                <a:latin typeface="微软雅黑" panose="020B0503020204020204" pitchFamily="34" charset="-122"/>
                <a:ea typeface="微软雅黑" panose="020B0503020204020204" pitchFamily="34" charset="-122"/>
              </a:rPr>
              <a:t> </a:t>
            </a:r>
            <a:endParaRPr lang="en-US" altLang="zh-CN" sz="2800" b="1" dirty="0">
              <a:solidFill>
                <a:srgbClr val="00B050"/>
              </a:solidFill>
              <a:latin typeface="微软雅黑" panose="020B0503020204020204" pitchFamily="34" charset="-122"/>
              <a:ea typeface="微软雅黑" panose="020B0503020204020204" pitchFamily="34" charset="-122"/>
            </a:endParaRPr>
          </a:p>
          <a:p>
            <a:pPr defTabSz="913765">
              <a:lnSpc>
                <a:spcPct val="200000"/>
              </a:lnSpc>
            </a:pPr>
            <a:r>
              <a:rPr lang="en-US" altLang="zh-CN" sz="2800" dirty="0" smtClean="0">
                <a:latin typeface="微软雅黑" panose="020B0503020204020204" pitchFamily="34" charset="-122"/>
                <a:ea typeface="微软雅黑" panose="020B0503020204020204" pitchFamily="34" charset="-122"/>
              </a:rPr>
              <a:t>1.</a:t>
            </a:r>
            <a:r>
              <a:rPr lang="zh-CN" altLang="zh-CN" sz="2800" dirty="0" smtClean="0">
                <a:latin typeface="微软雅黑" panose="020B0503020204020204" pitchFamily="34" charset="-122"/>
                <a:ea typeface="微软雅黑" panose="020B0503020204020204" pitchFamily="34" charset="-122"/>
              </a:rPr>
              <a:t>资本</a:t>
            </a:r>
            <a:r>
              <a:rPr lang="zh-CN" altLang="zh-CN" sz="2800" dirty="0">
                <a:latin typeface="微软雅黑" panose="020B0503020204020204" pitchFamily="34" charset="-122"/>
                <a:ea typeface="微软雅黑" panose="020B0503020204020204" pitchFamily="34" charset="-122"/>
              </a:rPr>
              <a:t>周转时间的长短，包括</a:t>
            </a:r>
            <a:r>
              <a:rPr lang="zh-CN" altLang="zh-CN" sz="2800" b="1" dirty="0">
                <a:solidFill>
                  <a:srgbClr val="C00000"/>
                </a:solidFill>
                <a:latin typeface="微软雅黑" panose="020B0503020204020204" pitchFamily="34" charset="-122"/>
                <a:ea typeface="微软雅黑" panose="020B0503020204020204" pitchFamily="34" charset="-122"/>
              </a:rPr>
              <a:t>生产时间</a:t>
            </a:r>
            <a:r>
              <a:rPr lang="zh-CN" altLang="zh-CN" sz="2800" dirty="0">
                <a:latin typeface="微软雅黑" panose="020B0503020204020204" pitchFamily="34" charset="-122"/>
                <a:ea typeface="微软雅黑" panose="020B0503020204020204" pitchFamily="34" charset="-122"/>
              </a:rPr>
              <a:t>和</a:t>
            </a:r>
            <a:r>
              <a:rPr lang="zh-CN" altLang="zh-CN" sz="2800" b="1" dirty="0">
                <a:solidFill>
                  <a:srgbClr val="C00000"/>
                </a:solidFill>
                <a:latin typeface="微软雅黑" panose="020B0503020204020204" pitchFamily="34" charset="-122"/>
                <a:ea typeface="微软雅黑" panose="020B0503020204020204" pitchFamily="34" charset="-122"/>
              </a:rPr>
              <a:t>流通时间</a:t>
            </a:r>
            <a:r>
              <a:rPr lang="zh-CN" altLang="zh-CN" sz="2800" dirty="0">
                <a:latin typeface="微软雅黑" panose="020B0503020204020204" pitchFamily="34" charset="-122"/>
                <a:ea typeface="微软雅黑" panose="020B0503020204020204" pitchFamily="34" charset="-122"/>
              </a:rPr>
              <a:t>的</a:t>
            </a:r>
            <a:r>
              <a:rPr lang="zh-CN" altLang="zh-CN" sz="2800" dirty="0" smtClean="0">
                <a:latin typeface="微软雅黑" panose="020B0503020204020204" pitchFamily="34" charset="-122"/>
                <a:ea typeface="微软雅黑" panose="020B0503020204020204" pitchFamily="34" charset="-122"/>
              </a:rPr>
              <a:t>长短</a:t>
            </a:r>
            <a:endParaRPr lang="en-US" altLang="zh-CN" sz="2800" dirty="0" smtClean="0">
              <a:latin typeface="微软雅黑" panose="020B0503020204020204" pitchFamily="34" charset="-122"/>
              <a:ea typeface="微软雅黑" panose="020B0503020204020204" pitchFamily="34" charset="-122"/>
            </a:endParaRPr>
          </a:p>
          <a:p>
            <a:pPr defTabSz="913765">
              <a:lnSpc>
                <a:spcPct val="200000"/>
              </a:lnSpc>
            </a:pPr>
            <a:r>
              <a:rPr lang="en-US" altLang="zh-CN" sz="2800" dirty="0" smtClean="0">
                <a:latin typeface="微软雅黑" panose="020B0503020204020204" pitchFamily="34" charset="-122"/>
                <a:ea typeface="微软雅黑" panose="020B0503020204020204" pitchFamily="34" charset="-122"/>
              </a:rPr>
              <a:t>2.</a:t>
            </a:r>
            <a:r>
              <a:rPr lang="zh-CN" altLang="zh-CN" sz="2800" dirty="0" smtClean="0">
                <a:latin typeface="微软雅黑" panose="020B0503020204020204" pitchFamily="34" charset="-122"/>
                <a:ea typeface="微软雅黑" panose="020B0503020204020204" pitchFamily="34" charset="-122"/>
              </a:rPr>
              <a:t>生产资本</a:t>
            </a:r>
            <a:r>
              <a:rPr lang="zh-CN" altLang="zh-CN" sz="2800" dirty="0">
                <a:latin typeface="微软雅黑" panose="020B0503020204020204" pitchFamily="34" charset="-122"/>
                <a:ea typeface="微软雅黑" panose="020B0503020204020204" pitchFamily="34" charset="-122"/>
              </a:rPr>
              <a:t>的构成，</a:t>
            </a:r>
            <a:r>
              <a:rPr lang="zh-CN" altLang="zh-CN" sz="2800" b="1" dirty="0">
                <a:solidFill>
                  <a:srgbClr val="C00000"/>
                </a:solidFill>
                <a:latin typeface="微软雅黑" panose="020B0503020204020204" pitchFamily="34" charset="-122"/>
                <a:ea typeface="微软雅黑" panose="020B0503020204020204" pitchFamily="34" charset="-122"/>
              </a:rPr>
              <a:t>固定资本</a:t>
            </a:r>
            <a:r>
              <a:rPr lang="zh-CN" altLang="zh-CN" sz="2800" dirty="0">
                <a:latin typeface="微软雅黑" panose="020B0503020204020204" pitchFamily="34" charset="-122"/>
                <a:ea typeface="微软雅黑" panose="020B0503020204020204" pitchFamily="34" charset="-122"/>
              </a:rPr>
              <a:t>和</a:t>
            </a:r>
            <a:r>
              <a:rPr lang="zh-CN" altLang="zh-CN" sz="2800" b="1" dirty="0">
                <a:solidFill>
                  <a:srgbClr val="C00000"/>
                </a:solidFill>
                <a:latin typeface="微软雅黑" panose="020B0503020204020204" pitchFamily="34" charset="-122"/>
                <a:ea typeface="微软雅黑" panose="020B0503020204020204" pitchFamily="34" charset="-122"/>
              </a:rPr>
              <a:t>流动资本</a:t>
            </a:r>
            <a:r>
              <a:rPr lang="zh-CN" altLang="zh-CN" sz="2800" dirty="0">
                <a:latin typeface="微软雅黑" panose="020B0503020204020204" pitchFamily="34" charset="-122"/>
                <a:ea typeface="微软雅黑" panose="020B0503020204020204" pitchFamily="34" charset="-122"/>
              </a:rPr>
              <a:t>自身的周转</a:t>
            </a:r>
            <a:r>
              <a:rPr lang="zh-CN" altLang="zh-CN" sz="2800" dirty="0" smtClean="0">
                <a:latin typeface="微软雅黑" panose="020B0503020204020204" pitchFamily="34" charset="-122"/>
                <a:ea typeface="微软雅黑" panose="020B0503020204020204" pitchFamily="34" charset="-122"/>
              </a:rPr>
              <a:t>速度</a:t>
            </a:r>
            <a:endParaRPr lang="en-US" altLang="zh-CN" sz="2800" dirty="0" smtClean="0">
              <a:latin typeface="微软雅黑" panose="020B0503020204020204" pitchFamily="34" charset="-122"/>
              <a:ea typeface="微软雅黑" panose="020B0503020204020204" pitchFamily="34" charset="-122"/>
            </a:endParaRPr>
          </a:p>
        </p:txBody>
      </p:sp>
      <p:sp>
        <p:nvSpPr>
          <p:cNvPr id="4" name="标题 1"/>
          <p:cNvSpPr txBox="1"/>
          <p:nvPr/>
        </p:nvSpPr>
        <p:spPr>
          <a:xfrm>
            <a:off x="1033921" y="335553"/>
            <a:ext cx="6768752" cy="645130"/>
          </a:xfrm>
          <a:prstGeom prst="rect">
            <a:avLst/>
          </a:prstGeom>
        </p:spPr>
        <p:txBody>
          <a:bodyPr/>
          <a:lstStyle>
            <a:lvl1pPr algn="l" defTabSz="913130" rtl="0" eaLnBrk="1" latinLnBrk="0" hangingPunct="1">
              <a:spcBef>
                <a:spcPct val="0"/>
              </a:spcBef>
              <a:buNone/>
              <a:defRPr lang="zh-CN" altLang="en-US" sz="1200" kern="1200" baseline="0" smtClean="0">
                <a:solidFill>
                  <a:schemeClr val="tx1"/>
                </a:solidFill>
                <a:latin typeface="+mj-lt"/>
                <a:ea typeface="+mj-ea"/>
                <a:cs typeface="+mj-cs"/>
              </a:defRPr>
            </a:lvl1pPr>
          </a:lstStyle>
          <a:p>
            <a:r>
              <a:rPr lang="zh-CN" altLang="en-US" sz="2800" dirty="0" smtClean="0">
                <a:latin typeface="微软雅黑" panose="020B0503020204020204" pitchFamily="34" charset="-122"/>
                <a:ea typeface="微软雅黑" panose="020B0503020204020204" pitchFamily="34" charset="-122"/>
                <a:cs typeface="微软雅黑" panose="020B0503020204020204" pitchFamily="34" charset="-122"/>
              </a:rPr>
              <a:t>第三节 资本</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的流通过程和剩余价值的分配</a:t>
            </a:r>
            <a:endParaRPr lang="zh-CN" altLang="en-US" sz="2800" dirty="0">
              <a:latin typeface="微软雅黑" panose="020B0503020204020204" pitchFamily="34" charset="-122"/>
              <a:ea typeface="微软雅黑" panose="020B0503020204020204" pitchFamily="34" charset="-122"/>
              <a:cs typeface="微软雅黑" panose="020B0503020204020204" pitchFamily="34" charset="-122"/>
            </a:endParaRPr>
          </a:p>
        </p:txBody>
      </p:sp>
      <p:graphicFrame>
        <p:nvGraphicFramePr>
          <p:cNvPr id="5" name="图表 4"/>
          <p:cNvGraphicFramePr/>
          <p:nvPr/>
        </p:nvGraphicFramePr>
        <p:xfrm>
          <a:off x="8351672" y="-16972"/>
          <a:ext cx="3829911" cy="1649187"/>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559560" y="1917065"/>
            <a:ext cx="9573895" cy="3969385"/>
          </a:xfrm>
          <a:prstGeom prst="rect">
            <a:avLst/>
          </a:prstGeom>
        </p:spPr>
        <p:txBody>
          <a:bodyPr wrap="square">
            <a:spAutoFit/>
          </a:bodyPr>
          <a:lstStyle/>
          <a:p>
            <a:pPr>
              <a:lnSpc>
                <a:spcPct val="150000"/>
              </a:lnSpc>
            </a:pPr>
            <a:r>
              <a:rPr lang="en-US" sz="2800" dirty="0" err="1" smtClean="0">
                <a:latin typeface="微软雅黑" panose="020B0503020204020204" pitchFamily="34" charset="-122"/>
                <a:ea typeface="微软雅黑" panose="020B0503020204020204" pitchFamily="34" charset="-122"/>
                <a:cs typeface="微软雅黑" panose="020B0503020204020204" pitchFamily="34" charset="-122"/>
              </a:rPr>
              <a:t>##</a:t>
            </a:r>
            <a:r>
              <a:rPr sz="2800" dirty="0" err="1" smtClean="0">
                <a:latin typeface="微软雅黑" panose="020B0503020204020204" pitchFamily="34" charset="-122"/>
                <a:ea typeface="微软雅黑" panose="020B0503020204020204" pitchFamily="34" charset="-122"/>
                <a:cs typeface="微软雅黑" panose="020B0503020204020204" pitchFamily="34" charset="-122"/>
              </a:rPr>
              <a:t>根据价值周转方式的不同</a:t>
            </a:r>
            <a:r>
              <a:rPr sz="2800" dirty="0" err="1">
                <a:latin typeface="微软雅黑" panose="020B0503020204020204" pitchFamily="34" charset="-122"/>
                <a:ea typeface="微软雅黑" panose="020B0503020204020204" pitchFamily="34" charset="-122"/>
                <a:cs typeface="微软雅黑" panose="020B0503020204020204" pitchFamily="34" charset="-122"/>
              </a:rPr>
              <a:t>，资本家的生产资本可以划分为</a:t>
            </a:r>
            <a:r>
              <a:rPr sz="2800" dirty="0">
                <a:latin typeface="微软雅黑" panose="020B0503020204020204" pitchFamily="34" charset="-122"/>
                <a:ea typeface="微软雅黑" panose="020B0503020204020204" pitchFamily="34" charset="-122"/>
                <a:cs typeface="微软雅黑" panose="020B0503020204020204" pitchFamily="34" charset="-122"/>
              </a:rPr>
              <a:t>（ ）</a:t>
            </a:r>
            <a:endParaRPr sz="2800"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sz="2800" dirty="0">
                <a:latin typeface="微软雅黑" panose="020B0503020204020204" pitchFamily="34" charset="-122"/>
                <a:ea typeface="微软雅黑" panose="020B0503020204020204" pitchFamily="34" charset="-122"/>
                <a:cs typeface="微软雅黑" panose="020B0503020204020204" pitchFamily="34" charset="-122"/>
              </a:rPr>
              <a:t>A:不变资本和可变资本</a:t>
            </a:r>
            <a:endParaRPr sz="2800"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sz="2800" dirty="0">
                <a:latin typeface="微软雅黑" panose="020B0503020204020204" pitchFamily="34" charset="-122"/>
                <a:ea typeface="微软雅黑" panose="020B0503020204020204" pitchFamily="34" charset="-122"/>
                <a:cs typeface="微软雅黑" panose="020B0503020204020204" pitchFamily="34" charset="-122"/>
              </a:rPr>
              <a:t>B:固定资本和流动资本</a:t>
            </a:r>
            <a:endParaRPr sz="2800"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sz="2800" dirty="0">
                <a:latin typeface="微软雅黑" panose="020B0503020204020204" pitchFamily="34" charset="-122"/>
                <a:ea typeface="微软雅黑" panose="020B0503020204020204" pitchFamily="34" charset="-122"/>
                <a:cs typeface="微软雅黑" panose="020B0503020204020204" pitchFamily="34" charset="-122"/>
              </a:rPr>
              <a:t>C:商品资本和流通资本</a:t>
            </a:r>
            <a:endParaRPr sz="2800"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sz="2800" dirty="0">
                <a:latin typeface="微软雅黑" panose="020B0503020204020204" pitchFamily="34" charset="-122"/>
                <a:ea typeface="微软雅黑" panose="020B0503020204020204" pitchFamily="34" charset="-122"/>
                <a:cs typeface="微软雅黑" panose="020B0503020204020204" pitchFamily="34" charset="-122"/>
              </a:rPr>
              <a:t>D:个别资本和社会资本</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 </a:t>
            </a:r>
            <a:endParaRPr lang="zh-CN" altLang="en-US" sz="2800" dirty="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ransition spd="med"/>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547495" y="1917065"/>
            <a:ext cx="10479405" cy="3322955"/>
          </a:xfrm>
          <a:prstGeom prst="rect">
            <a:avLst/>
          </a:prstGeom>
        </p:spPr>
        <p:txBody>
          <a:bodyPr wrap="square">
            <a:spAutoFit/>
          </a:bodyPr>
          <a:lstStyle/>
          <a:p>
            <a:pPr>
              <a:lnSpc>
                <a:spcPct val="150000"/>
              </a:lnSpc>
            </a:pPr>
            <a:r>
              <a:rPr lang="en-US" sz="2800" dirty="0" err="1" smtClean="0">
                <a:latin typeface="微软雅黑" panose="020B0503020204020204" pitchFamily="34" charset="-122"/>
                <a:ea typeface="微软雅黑" panose="020B0503020204020204" pitchFamily="34" charset="-122"/>
                <a:cs typeface="微软雅黑" panose="020B0503020204020204" pitchFamily="34" charset="-122"/>
              </a:rPr>
              <a:t>##</a:t>
            </a:r>
            <a:r>
              <a:rPr sz="2800" dirty="0" err="1" smtClean="0">
                <a:latin typeface="微软雅黑" panose="020B0503020204020204" pitchFamily="34" charset="-122"/>
                <a:ea typeface="微软雅黑" panose="020B0503020204020204" pitchFamily="34" charset="-122"/>
                <a:cs typeface="微软雅黑" panose="020B0503020204020204" pitchFamily="34" charset="-122"/>
              </a:rPr>
              <a:t>根据价值周转方式的不同</a:t>
            </a:r>
            <a:r>
              <a:rPr sz="2800" dirty="0" err="1">
                <a:latin typeface="微软雅黑" panose="020B0503020204020204" pitchFamily="34" charset="-122"/>
                <a:ea typeface="微软雅黑" panose="020B0503020204020204" pitchFamily="34" charset="-122"/>
                <a:cs typeface="微软雅黑" panose="020B0503020204020204" pitchFamily="34" charset="-122"/>
              </a:rPr>
              <a:t>，资本家的生产资本可以划分为（</a:t>
            </a:r>
            <a:r>
              <a:rPr lang="en-US" sz="2800" dirty="0" err="1">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B</a:t>
            </a:r>
            <a:r>
              <a:rPr sz="2800" dirty="0">
                <a:latin typeface="微软雅黑" panose="020B0503020204020204" pitchFamily="34" charset="-122"/>
                <a:ea typeface="微软雅黑" panose="020B0503020204020204" pitchFamily="34" charset="-122"/>
                <a:cs typeface="微软雅黑" panose="020B0503020204020204" pitchFamily="34" charset="-122"/>
              </a:rPr>
              <a:t> ）</a:t>
            </a:r>
            <a:endParaRPr sz="2800"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sz="2800" dirty="0">
                <a:latin typeface="微软雅黑" panose="020B0503020204020204" pitchFamily="34" charset="-122"/>
                <a:ea typeface="微软雅黑" panose="020B0503020204020204" pitchFamily="34" charset="-122"/>
                <a:cs typeface="微软雅黑" panose="020B0503020204020204" pitchFamily="34" charset="-122"/>
              </a:rPr>
              <a:t>A:</a:t>
            </a:r>
            <a:r>
              <a:rPr sz="2800" dirty="0" smtClean="0">
                <a:latin typeface="微软雅黑" panose="020B0503020204020204" pitchFamily="34" charset="-122"/>
                <a:ea typeface="微软雅黑" panose="020B0503020204020204" pitchFamily="34" charset="-122"/>
                <a:cs typeface="微软雅黑" panose="020B0503020204020204" pitchFamily="34" charset="-122"/>
              </a:rPr>
              <a:t>不变资</a:t>
            </a:r>
            <a:r>
              <a:rPr lang="zh-CN" altLang="en-US" sz="2800" dirty="0" smtClean="0">
                <a:latin typeface="微软雅黑" panose="020B0503020204020204" pitchFamily="34" charset="-122"/>
                <a:ea typeface="微软雅黑" panose="020B0503020204020204" pitchFamily="34" charset="-122"/>
                <a:cs typeface="微软雅黑" panose="020B0503020204020204" pitchFamily="34" charset="-122"/>
              </a:rPr>
              <a:t>本</a:t>
            </a:r>
            <a:r>
              <a:rPr sz="2800" dirty="0" err="1" smtClean="0">
                <a:latin typeface="微软雅黑" panose="020B0503020204020204" pitchFamily="34" charset="-122"/>
                <a:ea typeface="微软雅黑" panose="020B0503020204020204" pitchFamily="34" charset="-122"/>
                <a:cs typeface="微软雅黑" panose="020B0503020204020204" pitchFamily="34" charset="-122"/>
              </a:rPr>
              <a:t>和可变资本</a:t>
            </a:r>
            <a:r>
              <a:rPr lang="zh-CN" sz="2800" dirty="0" err="1" smtClean="0">
                <a:latin typeface="微软雅黑" panose="020B0503020204020204" pitchFamily="34" charset="-122"/>
                <a:ea typeface="微软雅黑" panose="020B0503020204020204" pitchFamily="34" charset="-122"/>
                <a:cs typeface="微软雅黑" panose="020B0503020204020204" pitchFamily="34" charset="-122"/>
              </a:rPr>
              <a:t>（否）</a:t>
            </a:r>
            <a:endParaRPr sz="2800"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sz="28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B:固定资本和流动资本</a:t>
            </a:r>
            <a:endParaRPr sz="2800"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sz="2800" dirty="0">
                <a:latin typeface="微软雅黑" panose="020B0503020204020204" pitchFamily="34" charset="-122"/>
                <a:ea typeface="微软雅黑" panose="020B0503020204020204" pitchFamily="34" charset="-122"/>
                <a:cs typeface="微软雅黑" panose="020B0503020204020204" pitchFamily="34" charset="-122"/>
              </a:rPr>
              <a:t>C:商品资本和流通资本</a:t>
            </a:r>
            <a:endParaRPr sz="2800"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sz="2800" dirty="0">
                <a:latin typeface="微软雅黑" panose="020B0503020204020204" pitchFamily="34" charset="-122"/>
                <a:ea typeface="微软雅黑" panose="020B0503020204020204" pitchFamily="34" charset="-122"/>
                <a:cs typeface="微软雅黑" panose="020B0503020204020204" pitchFamily="34" charset="-122"/>
              </a:rPr>
              <a:t>D:个别资本和社会资本</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 </a:t>
            </a:r>
            <a:endParaRPr lang="zh-CN" altLang="en-US" sz="2800" dirty="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ransition spd="med"/>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547495" y="1917065"/>
            <a:ext cx="10479405" cy="3322955"/>
          </a:xfrm>
          <a:prstGeom prst="rect">
            <a:avLst/>
          </a:prstGeom>
        </p:spPr>
        <p:txBody>
          <a:bodyPr wrap="square">
            <a:spAutoFit/>
          </a:bodyPr>
          <a:lstStyle/>
          <a:p>
            <a:pPr>
              <a:lnSpc>
                <a:spcPct val="150000"/>
              </a:lnSpc>
            </a:pPr>
            <a:r>
              <a:rPr lang="en-US" sz="2800" dirty="0" err="1" smtClean="0">
                <a:latin typeface="微软雅黑" panose="020B0503020204020204" pitchFamily="34" charset="-122"/>
                <a:ea typeface="微软雅黑" panose="020B0503020204020204" pitchFamily="34" charset="-122"/>
                <a:cs typeface="微软雅黑" panose="020B0503020204020204" pitchFamily="34" charset="-122"/>
              </a:rPr>
              <a:t>##</a:t>
            </a:r>
            <a:r>
              <a:rPr sz="2800">
                <a:latin typeface="微软雅黑" panose="020B0503020204020204" pitchFamily="34" charset="-122"/>
                <a:ea typeface="微软雅黑" panose="020B0503020204020204" pitchFamily="34" charset="-122"/>
                <a:cs typeface="微软雅黑" panose="020B0503020204020204" pitchFamily="34" charset="-122"/>
              </a:rPr>
              <a:t>依据价值周转方式的不同，资本可划分为（ ）</a:t>
            </a:r>
            <a:endParaRPr sz="2800">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sz="2800">
                <a:latin typeface="微软雅黑" panose="020B0503020204020204" pitchFamily="34" charset="-122"/>
                <a:ea typeface="微软雅黑" panose="020B0503020204020204" pitchFamily="34" charset="-122"/>
                <a:cs typeface="微软雅黑" panose="020B0503020204020204" pitchFamily="34" charset="-122"/>
              </a:rPr>
              <a:t>A:固定资本和流动资本</a:t>
            </a:r>
            <a:endParaRPr sz="2800">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sz="2800">
                <a:latin typeface="微软雅黑" panose="020B0503020204020204" pitchFamily="34" charset="-122"/>
                <a:ea typeface="微软雅黑" panose="020B0503020204020204" pitchFamily="34" charset="-122"/>
                <a:cs typeface="微软雅黑" panose="020B0503020204020204" pitchFamily="34" charset="-122"/>
              </a:rPr>
              <a:t>B:不变资本和可变资本</a:t>
            </a:r>
            <a:endParaRPr sz="2800">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sz="2800">
                <a:latin typeface="微软雅黑" panose="020B0503020204020204" pitchFamily="34" charset="-122"/>
                <a:ea typeface="微软雅黑" panose="020B0503020204020204" pitchFamily="34" charset="-122"/>
                <a:cs typeface="微软雅黑" panose="020B0503020204020204" pitchFamily="34" charset="-122"/>
              </a:rPr>
              <a:t>C:固定资本和可变资本</a:t>
            </a:r>
            <a:endParaRPr sz="2800">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sz="2800">
                <a:latin typeface="微软雅黑" panose="020B0503020204020204" pitchFamily="34" charset="-122"/>
                <a:ea typeface="微软雅黑" panose="020B0503020204020204" pitchFamily="34" charset="-122"/>
                <a:cs typeface="微软雅黑" panose="020B0503020204020204" pitchFamily="34" charset="-122"/>
              </a:rPr>
              <a:t>D:流动资本和不变资本</a:t>
            </a:r>
            <a:endParaRPr sz="280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ransition spd="med"/>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547495" y="1917065"/>
            <a:ext cx="10479405" cy="3322955"/>
          </a:xfrm>
          <a:prstGeom prst="rect">
            <a:avLst/>
          </a:prstGeom>
        </p:spPr>
        <p:txBody>
          <a:bodyPr wrap="square">
            <a:spAutoFit/>
          </a:bodyPr>
          <a:lstStyle/>
          <a:p>
            <a:pPr>
              <a:lnSpc>
                <a:spcPct val="150000"/>
              </a:lnSpc>
            </a:pPr>
            <a:r>
              <a:rPr lang="en-US" sz="2800" dirty="0" err="1" smtClean="0">
                <a:latin typeface="微软雅黑" panose="020B0503020204020204" pitchFamily="34" charset="-122"/>
                <a:ea typeface="微软雅黑" panose="020B0503020204020204" pitchFamily="34" charset="-122"/>
                <a:cs typeface="微软雅黑" panose="020B0503020204020204" pitchFamily="34" charset="-122"/>
              </a:rPr>
              <a:t>##</a:t>
            </a:r>
            <a:r>
              <a:rPr sz="2800">
                <a:latin typeface="微软雅黑" panose="020B0503020204020204" pitchFamily="34" charset="-122"/>
                <a:ea typeface="微软雅黑" panose="020B0503020204020204" pitchFamily="34" charset="-122"/>
                <a:cs typeface="微软雅黑" panose="020B0503020204020204" pitchFamily="34" charset="-122"/>
              </a:rPr>
              <a:t>依据价值周转方式的不同，资本可划分为（ ）</a:t>
            </a:r>
            <a:endParaRPr sz="2800">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sz="2800" b="1">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A:固定资本和流动资本</a:t>
            </a:r>
            <a:endParaRPr sz="2800" b="1">
              <a:solidFill>
                <a:srgbClr val="C00000"/>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sz="2800">
                <a:latin typeface="微软雅黑" panose="020B0503020204020204" pitchFamily="34" charset="-122"/>
                <a:ea typeface="微软雅黑" panose="020B0503020204020204" pitchFamily="34" charset="-122"/>
                <a:cs typeface="微软雅黑" panose="020B0503020204020204" pitchFamily="34" charset="-122"/>
              </a:rPr>
              <a:t>B:不变资本和可变资本</a:t>
            </a:r>
            <a:r>
              <a:rPr lang="en-US" sz="280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800">
                <a:latin typeface="微软雅黑" panose="020B0503020204020204" pitchFamily="34" charset="-122"/>
                <a:ea typeface="微软雅黑" panose="020B0503020204020204" pitchFamily="34" charset="-122"/>
                <a:cs typeface="微软雅黑" panose="020B0503020204020204" pitchFamily="34" charset="-122"/>
              </a:rPr>
              <a:t>否</a:t>
            </a:r>
            <a:r>
              <a:rPr lang="en-US" sz="2800">
                <a:latin typeface="微软雅黑" panose="020B0503020204020204" pitchFamily="34" charset="-122"/>
                <a:ea typeface="微软雅黑" panose="020B0503020204020204" pitchFamily="34" charset="-122"/>
                <a:cs typeface="微软雅黑" panose="020B0503020204020204" pitchFamily="34" charset="-122"/>
              </a:rPr>
              <a:t>)</a:t>
            </a:r>
            <a:endParaRPr sz="2800">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sz="2800">
                <a:latin typeface="微软雅黑" panose="020B0503020204020204" pitchFamily="34" charset="-122"/>
                <a:ea typeface="微软雅黑" panose="020B0503020204020204" pitchFamily="34" charset="-122"/>
                <a:cs typeface="微软雅黑" panose="020B0503020204020204" pitchFamily="34" charset="-122"/>
              </a:rPr>
              <a:t>C:固定资本和可变资本</a:t>
            </a:r>
            <a:r>
              <a:rPr lang="en-US" sz="2800">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2800">
                <a:latin typeface="微软雅黑" panose="020B0503020204020204" pitchFamily="34" charset="-122"/>
                <a:ea typeface="微软雅黑" panose="020B0503020204020204" pitchFamily="34" charset="-122"/>
                <a:cs typeface="微软雅黑" panose="020B0503020204020204" pitchFamily="34" charset="-122"/>
                <a:sym typeface="+mn-ea"/>
              </a:rPr>
              <a:t>否</a:t>
            </a:r>
            <a:r>
              <a:rPr lang="en-US" sz="2800">
                <a:latin typeface="微软雅黑" panose="020B0503020204020204" pitchFamily="34" charset="-122"/>
                <a:ea typeface="微软雅黑" panose="020B0503020204020204" pitchFamily="34" charset="-122"/>
                <a:cs typeface="微软雅黑" panose="020B0503020204020204" pitchFamily="34" charset="-122"/>
                <a:sym typeface="+mn-ea"/>
              </a:rPr>
              <a:t>)</a:t>
            </a:r>
            <a:endParaRPr sz="2800">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sz="2800">
                <a:latin typeface="微软雅黑" panose="020B0503020204020204" pitchFamily="34" charset="-122"/>
                <a:ea typeface="微软雅黑" panose="020B0503020204020204" pitchFamily="34" charset="-122"/>
                <a:cs typeface="微软雅黑" panose="020B0503020204020204" pitchFamily="34" charset="-122"/>
              </a:rPr>
              <a:t>D:流动资本和不变资本</a:t>
            </a:r>
            <a:r>
              <a:rPr lang="en-US" sz="2800">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2800">
                <a:latin typeface="微软雅黑" panose="020B0503020204020204" pitchFamily="34" charset="-122"/>
                <a:ea typeface="微软雅黑" panose="020B0503020204020204" pitchFamily="34" charset="-122"/>
                <a:cs typeface="微软雅黑" panose="020B0503020204020204" pitchFamily="34" charset="-122"/>
                <a:sym typeface="+mn-ea"/>
              </a:rPr>
              <a:t>否</a:t>
            </a:r>
            <a:r>
              <a:rPr lang="en-US" sz="2800">
                <a:latin typeface="微软雅黑" panose="020B0503020204020204" pitchFamily="34" charset="-122"/>
                <a:ea typeface="微软雅黑" panose="020B0503020204020204" pitchFamily="34" charset="-122"/>
                <a:cs typeface="微软雅黑" panose="020B0503020204020204" pitchFamily="34" charset="-122"/>
                <a:sym typeface="+mn-ea"/>
              </a:rPr>
              <a:t>)</a:t>
            </a:r>
            <a:endParaRPr sz="280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ransition spd="med"/>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图表 1"/>
          <p:cNvGraphicFramePr/>
          <p:nvPr/>
        </p:nvGraphicFramePr>
        <p:xfrm>
          <a:off x="767408" y="363373"/>
          <a:ext cx="10873208" cy="5800192"/>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3" name="标题 1"/>
          <p:cNvSpPr txBox="1"/>
          <p:nvPr/>
        </p:nvSpPr>
        <p:spPr>
          <a:xfrm>
            <a:off x="1033921" y="335553"/>
            <a:ext cx="6768752" cy="645130"/>
          </a:xfrm>
          <a:prstGeom prst="rect">
            <a:avLst/>
          </a:prstGeom>
        </p:spPr>
        <p:txBody>
          <a:bodyPr/>
          <a:lstStyle>
            <a:lvl1pPr algn="l" defTabSz="913130" rtl="0" eaLnBrk="1" latinLnBrk="0" hangingPunct="1">
              <a:spcBef>
                <a:spcPct val="0"/>
              </a:spcBef>
              <a:buNone/>
              <a:defRPr lang="zh-CN" altLang="en-US" sz="1200" kern="1200" baseline="0" smtClean="0">
                <a:solidFill>
                  <a:schemeClr val="tx1"/>
                </a:solidFill>
                <a:latin typeface="+mj-lt"/>
                <a:ea typeface="+mj-ea"/>
                <a:cs typeface="+mj-cs"/>
              </a:defRPr>
            </a:lvl1pPr>
          </a:lstStyle>
          <a:p>
            <a:r>
              <a:rPr lang="zh-CN" altLang="en-US" sz="2800" dirty="0" smtClean="0">
                <a:latin typeface="微软雅黑" panose="020B0503020204020204" pitchFamily="34" charset="-122"/>
                <a:ea typeface="微软雅黑" panose="020B0503020204020204" pitchFamily="34" charset="-122"/>
                <a:cs typeface="微软雅黑" panose="020B0503020204020204" pitchFamily="34" charset="-122"/>
              </a:rPr>
              <a:t>第三节 资本</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的流通过程和剩余价值的分配</a:t>
            </a:r>
            <a:endParaRPr lang="zh-CN" altLang="en-US" sz="2800" dirty="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033921" y="1472411"/>
            <a:ext cx="10113533" cy="4987141"/>
          </a:xfrm>
        </p:spPr>
        <p:txBody>
          <a:bodyPr>
            <a:normAutofit/>
          </a:bodyPr>
          <a:lstStyle/>
          <a:p>
            <a:pPr lvl="0" defTabSz="913130"/>
            <a:r>
              <a:rPr lang="zh-CN" altLang="en-US" sz="2400" dirty="0" smtClean="0">
                <a:latin typeface="微软雅黑" panose="020B0503020204020204" pitchFamily="34" charset="-122"/>
                <a:ea typeface="微软雅黑" panose="020B0503020204020204" pitchFamily="34" charset="-122"/>
              </a:rPr>
              <a:t>社会</a:t>
            </a:r>
            <a:r>
              <a:rPr lang="zh-CN" altLang="en-US" sz="2400" dirty="0">
                <a:latin typeface="微软雅黑" panose="020B0503020204020204" pitchFamily="34" charset="-122"/>
                <a:ea typeface="微软雅黑" panose="020B0503020204020204" pitchFamily="34" charset="-122"/>
              </a:rPr>
              <a:t>资本的再生产</a:t>
            </a:r>
            <a:r>
              <a:rPr lang="zh-CN" altLang="en-US" sz="2400" b="1" dirty="0">
                <a:solidFill>
                  <a:srgbClr val="00B050"/>
                </a:solidFill>
                <a:latin typeface="微软雅黑" panose="020B0503020204020204" pitchFamily="34" charset="-122"/>
                <a:ea typeface="微软雅黑" panose="020B0503020204020204" pitchFamily="34" charset="-122"/>
              </a:rPr>
              <a:t>（</a:t>
            </a:r>
            <a:r>
              <a:rPr lang="zh-CN" altLang="en-US" sz="2400" b="1" dirty="0" smtClean="0">
                <a:solidFill>
                  <a:srgbClr val="00B050"/>
                </a:solidFill>
                <a:latin typeface="微软雅黑" panose="020B0503020204020204" pitchFamily="34" charset="-122"/>
                <a:ea typeface="微软雅黑" panose="020B0503020204020204" pitchFamily="34" charset="-122"/>
              </a:rPr>
              <a:t>选择题）</a:t>
            </a:r>
            <a:endParaRPr lang="en-US" altLang="zh-CN" sz="2400" dirty="0" smtClean="0">
              <a:solidFill>
                <a:srgbClr val="C00000"/>
              </a:solidFill>
              <a:latin typeface="微软雅黑" panose="020B0503020204020204" pitchFamily="34" charset="-122"/>
              <a:ea typeface="微软雅黑" panose="020B0503020204020204" pitchFamily="34" charset="-122"/>
            </a:endParaRPr>
          </a:p>
          <a:p>
            <a:pPr>
              <a:lnSpc>
                <a:spcPct val="200000"/>
              </a:lnSpc>
            </a:pPr>
            <a:r>
              <a:rPr lang="zh-CN" altLang="zh-CN" sz="2400" dirty="0" smtClean="0">
                <a:latin typeface="微软雅黑" panose="020B0503020204020204" pitchFamily="34" charset="-122"/>
                <a:ea typeface="微软雅黑" panose="020B0503020204020204" pitchFamily="34" charset="-122"/>
              </a:rPr>
              <a:t>社会资本再生产</a:t>
            </a:r>
            <a:r>
              <a:rPr lang="zh-CN" altLang="en-US" sz="2400" dirty="0" smtClean="0">
                <a:latin typeface="微软雅黑" panose="020B0503020204020204" pitchFamily="34" charset="-122"/>
                <a:ea typeface="微软雅黑" panose="020B0503020204020204" pitchFamily="34" charset="-122"/>
              </a:rPr>
              <a:t>的</a:t>
            </a:r>
            <a:r>
              <a:rPr lang="zh-CN" altLang="zh-CN" sz="2400" u="sng" dirty="0" smtClean="0">
                <a:solidFill>
                  <a:srgbClr val="C00000"/>
                </a:solidFill>
                <a:latin typeface="微软雅黑" panose="020B0503020204020204" pitchFamily="34" charset="-122"/>
                <a:ea typeface="微软雅黑" panose="020B0503020204020204" pitchFamily="34" charset="-122"/>
              </a:rPr>
              <a:t>核心问题</a:t>
            </a:r>
            <a:r>
              <a:rPr lang="zh-CN" altLang="en-US" sz="2400" dirty="0" smtClean="0">
                <a:latin typeface="微软雅黑" panose="020B0503020204020204" pitchFamily="34" charset="-122"/>
                <a:ea typeface="微软雅黑" panose="020B0503020204020204" pitchFamily="34" charset="-122"/>
              </a:rPr>
              <a:t>：</a:t>
            </a:r>
            <a:endParaRPr lang="en-US" altLang="zh-CN" sz="2400" dirty="0" smtClean="0">
              <a:latin typeface="微软雅黑" panose="020B0503020204020204" pitchFamily="34" charset="-122"/>
              <a:ea typeface="微软雅黑" panose="020B0503020204020204" pitchFamily="34" charset="-122"/>
            </a:endParaRPr>
          </a:p>
          <a:p>
            <a:pPr>
              <a:lnSpc>
                <a:spcPct val="200000"/>
              </a:lnSpc>
            </a:pPr>
            <a:r>
              <a:rPr lang="zh-CN" altLang="en-US" sz="2400" dirty="0">
                <a:solidFill>
                  <a:srgbClr val="C00000"/>
                </a:solidFill>
                <a:latin typeface="微软雅黑" panose="020B0503020204020204" pitchFamily="34" charset="-122"/>
                <a:ea typeface="微软雅黑" panose="020B0503020204020204" pitchFamily="34" charset="-122"/>
              </a:rPr>
              <a:t> </a:t>
            </a:r>
            <a:r>
              <a:rPr lang="zh-CN" altLang="en-US" sz="2400" dirty="0" smtClean="0">
                <a:solidFill>
                  <a:srgbClr val="C00000"/>
                </a:solidFill>
                <a:latin typeface="微软雅黑" panose="020B0503020204020204" pitchFamily="34" charset="-122"/>
                <a:ea typeface="微软雅黑" panose="020B0503020204020204" pitchFamily="34" charset="-122"/>
              </a:rPr>
              <a:t>                            </a:t>
            </a:r>
            <a:r>
              <a:rPr lang="zh-CN" altLang="zh-CN" sz="2400" dirty="0" smtClean="0">
                <a:solidFill>
                  <a:srgbClr val="C00000"/>
                </a:solidFill>
                <a:latin typeface="微软雅黑" panose="020B0503020204020204" pitchFamily="34" charset="-122"/>
                <a:ea typeface="微软雅黑" panose="020B0503020204020204" pitchFamily="34" charset="-122"/>
              </a:rPr>
              <a:t>社会</a:t>
            </a:r>
            <a:r>
              <a:rPr lang="zh-CN" altLang="zh-CN" sz="2400" dirty="0">
                <a:solidFill>
                  <a:srgbClr val="C00000"/>
                </a:solidFill>
                <a:latin typeface="微软雅黑" panose="020B0503020204020204" pitchFamily="34" charset="-122"/>
                <a:ea typeface="微软雅黑" panose="020B0503020204020204" pitchFamily="34" charset="-122"/>
              </a:rPr>
              <a:t>总产品</a:t>
            </a:r>
            <a:r>
              <a:rPr lang="zh-CN" altLang="zh-CN" sz="2400" dirty="0">
                <a:latin typeface="微软雅黑" panose="020B0503020204020204" pitchFamily="34" charset="-122"/>
                <a:ea typeface="微软雅黑" panose="020B0503020204020204" pitchFamily="34" charset="-122"/>
              </a:rPr>
              <a:t>的各个构成部分是如何</a:t>
            </a:r>
            <a:r>
              <a:rPr lang="zh-CN" altLang="zh-CN" sz="2400" u="sng" dirty="0">
                <a:solidFill>
                  <a:srgbClr val="C00000"/>
                </a:solidFill>
                <a:latin typeface="微软雅黑" panose="020B0503020204020204" pitchFamily="34" charset="-122"/>
                <a:ea typeface="微软雅黑" panose="020B0503020204020204" pitchFamily="34" charset="-122"/>
              </a:rPr>
              <a:t>实现</a:t>
            </a:r>
            <a:r>
              <a:rPr lang="zh-CN" altLang="zh-CN" sz="2400" dirty="0" smtClean="0">
                <a:latin typeface="微软雅黑" panose="020B0503020204020204" pitchFamily="34" charset="-122"/>
                <a:ea typeface="微软雅黑" panose="020B0503020204020204" pitchFamily="34" charset="-122"/>
              </a:rPr>
              <a:t>的</a:t>
            </a:r>
            <a:endParaRPr lang="en-US" altLang="zh-CN" sz="2400" dirty="0" smtClean="0">
              <a:latin typeface="微软雅黑" panose="020B0503020204020204" pitchFamily="34" charset="-122"/>
              <a:ea typeface="微软雅黑" panose="020B0503020204020204" pitchFamily="34" charset="-122"/>
            </a:endParaRPr>
          </a:p>
          <a:p>
            <a:pPr>
              <a:lnSpc>
                <a:spcPct val="200000"/>
              </a:lnSpc>
            </a:pPr>
            <a:r>
              <a:rPr lang="zh-CN" altLang="en-US" sz="2400" dirty="0" smtClean="0">
                <a:latin typeface="微软雅黑" panose="020B0503020204020204" pitchFamily="34" charset="-122"/>
                <a:ea typeface="微软雅黑" panose="020B0503020204020204" pitchFamily="34" charset="-122"/>
              </a:rPr>
              <a:t> </a:t>
            </a:r>
            <a:endParaRPr lang="zh-CN" altLang="zh-CN" sz="2400"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2"/>
          </p:nvPr>
        </p:nvSpPr>
        <p:spPr/>
        <p:txBody>
          <a:bodyPr/>
          <a:lstStyle/>
          <a:p>
            <a:fld id="{2F525CE8-A4D9-4C72-B3B7-D1ED057FD700}" type="slidenum">
              <a:rPr lang="zh-CN" altLang="en-US" smtClean="0">
                <a:solidFill>
                  <a:prstClr val="black">
                    <a:tint val="75000"/>
                  </a:prstClr>
                </a:solidFill>
              </a:rPr>
            </a:fld>
            <a:endParaRPr lang="zh-CN" altLang="en-US">
              <a:solidFill>
                <a:prstClr val="black">
                  <a:tint val="75000"/>
                </a:prstClr>
              </a:solidFill>
            </a:endParaRPr>
          </a:p>
        </p:txBody>
      </p:sp>
      <p:sp>
        <p:nvSpPr>
          <p:cNvPr id="35" name="任意多边形 34"/>
          <p:cNvSpPr/>
          <p:nvPr/>
        </p:nvSpPr>
        <p:spPr>
          <a:xfrm>
            <a:off x="10005773" y="1189824"/>
            <a:ext cx="864195" cy="459741"/>
          </a:xfrm>
          <a:custGeom>
            <a:avLst/>
            <a:gdLst>
              <a:gd name="connsiteX0" fmla="*/ 0 w 864195"/>
              <a:gd name="connsiteY0" fmla="*/ 83449 h 834488"/>
              <a:gd name="connsiteX1" fmla="*/ 83449 w 864195"/>
              <a:gd name="connsiteY1" fmla="*/ 0 h 834488"/>
              <a:gd name="connsiteX2" fmla="*/ 780746 w 864195"/>
              <a:gd name="connsiteY2" fmla="*/ 0 h 834488"/>
              <a:gd name="connsiteX3" fmla="*/ 864195 w 864195"/>
              <a:gd name="connsiteY3" fmla="*/ 83449 h 834488"/>
              <a:gd name="connsiteX4" fmla="*/ 864195 w 864195"/>
              <a:gd name="connsiteY4" fmla="*/ 751039 h 834488"/>
              <a:gd name="connsiteX5" fmla="*/ 780746 w 864195"/>
              <a:gd name="connsiteY5" fmla="*/ 834488 h 834488"/>
              <a:gd name="connsiteX6" fmla="*/ 83449 w 864195"/>
              <a:gd name="connsiteY6" fmla="*/ 834488 h 834488"/>
              <a:gd name="connsiteX7" fmla="*/ 0 w 864195"/>
              <a:gd name="connsiteY7" fmla="*/ 751039 h 834488"/>
              <a:gd name="connsiteX8" fmla="*/ 0 w 864195"/>
              <a:gd name="connsiteY8" fmla="*/ 83449 h 834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64195" h="834488">
                <a:moveTo>
                  <a:pt x="0" y="83449"/>
                </a:moveTo>
                <a:cubicBezTo>
                  <a:pt x="0" y="37361"/>
                  <a:pt x="37361" y="0"/>
                  <a:pt x="83449" y="0"/>
                </a:cubicBezTo>
                <a:lnTo>
                  <a:pt x="780746" y="0"/>
                </a:lnTo>
                <a:cubicBezTo>
                  <a:pt x="826834" y="0"/>
                  <a:pt x="864195" y="37361"/>
                  <a:pt x="864195" y="83449"/>
                </a:cubicBezTo>
                <a:lnTo>
                  <a:pt x="864195" y="751039"/>
                </a:lnTo>
                <a:cubicBezTo>
                  <a:pt x="864195" y="797127"/>
                  <a:pt x="826834" y="834488"/>
                  <a:pt x="780746" y="834488"/>
                </a:cubicBezTo>
                <a:lnTo>
                  <a:pt x="83449" y="834488"/>
                </a:lnTo>
                <a:cubicBezTo>
                  <a:pt x="37361" y="834488"/>
                  <a:pt x="0" y="797127"/>
                  <a:pt x="0" y="751039"/>
                </a:cubicBezTo>
                <a:lnTo>
                  <a:pt x="0" y="83449"/>
                </a:lnTo>
                <a:close/>
              </a:path>
            </a:pathLst>
          </a:custGeom>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00623" tIns="100623" rIns="100623" bIns="100623" numCol="1" spcCol="1271" anchor="ctr" anchorCtr="0">
            <a:noAutofit/>
          </a:bodyPr>
          <a:lstStyle/>
          <a:p>
            <a:pPr algn="ctr" defTabSz="888365">
              <a:lnSpc>
                <a:spcPct val="90000"/>
              </a:lnSpc>
              <a:spcBef>
                <a:spcPct val="0"/>
              </a:spcBef>
              <a:spcAft>
                <a:spcPct val="35000"/>
              </a:spcAft>
            </a:pPr>
            <a:r>
              <a:rPr lang="zh-CN" altLang="en-US" sz="2000" dirty="0">
                <a:solidFill>
                  <a:prstClr val="black">
                    <a:hueOff val="0"/>
                    <a:satOff val="0"/>
                    <a:lumOff val="0"/>
                    <a:alphaOff val="0"/>
                  </a:prstClr>
                </a:solidFill>
              </a:rPr>
              <a:t>有钱</a:t>
            </a:r>
            <a:endParaRPr lang="zh-CN" altLang="en-US" sz="2000" dirty="0">
              <a:solidFill>
                <a:prstClr val="black">
                  <a:hueOff val="0"/>
                  <a:satOff val="0"/>
                  <a:lumOff val="0"/>
                  <a:alphaOff val="0"/>
                </a:prstClr>
              </a:solidFill>
            </a:endParaRPr>
          </a:p>
        </p:txBody>
      </p:sp>
      <p:sp>
        <p:nvSpPr>
          <p:cNvPr id="36" name="任意多边形 35"/>
          <p:cNvSpPr/>
          <p:nvPr/>
        </p:nvSpPr>
        <p:spPr>
          <a:xfrm rot="5400000">
            <a:off x="10346274" y="1652439"/>
            <a:ext cx="183209" cy="214320"/>
          </a:xfrm>
          <a:custGeom>
            <a:avLst/>
            <a:gdLst>
              <a:gd name="connsiteX0" fmla="*/ 0 w 183209"/>
              <a:gd name="connsiteY0" fmla="*/ 42864 h 214320"/>
              <a:gd name="connsiteX1" fmla="*/ 91605 w 183209"/>
              <a:gd name="connsiteY1" fmla="*/ 42864 h 214320"/>
              <a:gd name="connsiteX2" fmla="*/ 91605 w 183209"/>
              <a:gd name="connsiteY2" fmla="*/ 0 h 214320"/>
              <a:gd name="connsiteX3" fmla="*/ 183209 w 183209"/>
              <a:gd name="connsiteY3" fmla="*/ 107160 h 214320"/>
              <a:gd name="connsiteX4" fmla="*/ 91605 w 183209"/>
              <a:gd name="connsiteY4" fmla="*/ 214320 h 214320"/>
              <a:gd name="connsiteX5" fmla="*/ 91605 w 183209"/>
              <a:gd name="connsiteY5" fmla="*/ 171456 h 214320"/>
              <a:gd name="connsiteX6" fmla="*/ 0 w 183209"/>
              <a:gd name="connsiteY6" fmla="*/ 171456 h 214320"/>
              <a:gd name="connsiteX7" fmla="*/ 0 w 183209"/>
              <a:gd name="connsiteY7" fmla="*/ 42864 h 214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3209" h="214320">
                <a:moveTo>
                  <a:pt x="0" y="42864"/>
                </a:moveTo>
                <a:lnTo>
                  <a:pt x="91605" y="42864"/>
                </a:lnTo>
                <a:lnTo>
                  <a:pt x="91605" y="0"/>
                </a:lnTo>
                <a:lnTo>
                  <a:pt x="183209" y="107160"/>
                </a:lnTo>
                <a:lnTo>
                  <a:pt x="91605" y="214320"/>
                </a:lnTo>
                <a:lnTo>
                  <a:pt x="91605" y="171456"/>
                </a:lnTo>
                <a:lnTo>
                  <a:pt x="0" y="171456"/>
                </a:lnTo>
                <a:lnTo>
                  <a:pt x="0" y="42864"/>
                </a:lnTo>
                <a:close/>
              </a:path>
            </a:pathLst>
          </a:custGeom>
        </p:spPr>
        <p:style>
          <a:lnRef idx="0">
            <a:schemeClr val="accent5">
              <a:tint val="60000"/>
              <a:hueOff val="0"/>
              <a:satOff val="0"/>
              <a:lumOff val="0"/>
              <a:alphaOff val="0"/>
            </a:schemeClr>
          </a:lnRef>
          <a:fillRef idx="1">
            <a:schemeClr val="accent5">
              <a:tint val="60000"/>
              <a:hueOff val="0"/>
              <a:satOff val="0"/>
              <a:lumOff val="0"/>
              <a:alphaOff val="0"/>
            </a:schemeClr>
          </a:fillRef>
          <a:effectRef idx="0">
            <a:schemeClr val="accent5">
              <a:tint val="60000"/>
              <a:hueOff val="0"/>
              <a:satOff val="0"/>
              <a:lumOff val="0"/>
              <a:alphaOff val="0"/>
            </a:schemeClr>
          </a:effectRef>
          <a:fontRef idx="minor">
            <a:schemeClr val="dk1">
              <a:hueOff val="0"/>
              <a:satOff val="0"/>
              <a:lumOff val="0"/>
              <a:alphaOff val="0"/>
            </a:schemeClr>
          </a:fontRef>
        </p:style>
        <p:txBody>
          <a:bodyPr spcFirstLastPara="0" vert="horz" wrap="square" lIns="0" tIns="42862" rIns="54953" bIns="42862" numCol="1" spcCol="1271" anchor="ctr" anchorCtr="0">
            <a:noAutofit/>
          </a:bodyPr>
          <a:lstStyle/>
          <a:p>
            <a:pPr algn="ctr" defTabSz="888365">
              <a:lnSpc>
                <a:spcPct val="90000"/>
              </a:lnSpc>
              <a:spcBef>
                <a:spcPct val="0"/>
              </a:spcBef>
              <a:spcAft>
                <a:spcPct val="35000"/>
              </a:spcAft>
            </a:pPr>
            <a:endParaRPr lang="zh-CN" altLang="en-US" sz="2000">
              <a:solidFill>
                <a:prstClr val="black">
                  <a:hueOff val="0"/>
                  <a:satOff val="0"/>
                  <a:lumOff val="0"/>
                  <a:alphaOff val="0"/>
                </a:prstClr>
              </a:solidFill>
            </a:endParaRPr>
          </a:p>
        </p:txBody>
      </p:sp>
      <p:sp>
        <p:nvSpPr>
          <p:cNvPr id="37" name="任意多边形 36"/>
          <p:cNvSpPr/>
          <p:nvPr/>
        </p:nvSpPr>
        <p:spPr>
          <a:xfrm>
            <a:off x="10005773" y="1869633"/>
            <a:ext cx="864195" cy="472659"/>
          </a:xfrm>
          <a:custGeom>
            <a:avLst/>
            <a:gdLst>
              <a:gd name="connsiteX0" fmla="*/ 0 w 864195"/>
              <a:gd name="connsiteY0" fmla="*/ 83449 h 834488"/>
              <a:gd name="connsiteX1" fmla="*/ 83449 w 864195"/>
              <a:gd name="connsiteY1" fmla="*/ 0 h 834488"/>
              <a:gd name="connsiteX2" fmla="*/ 780746 w 864195"/>
              <a:gd name="connsiteY2" fmla="*/ 0 h 834488"/>
              <a:gd name="connsiteX3" fmla="*/ 864195 w 864195"/>
              <a:gd name="connsiteY3" fmla="*/ 83449 h 834488"/>
              <a:gd name="connsiteX4" fmla="*/ 864195 w 864195"/>
              <a:gd name="connsiteY4" fmla="*/ 751039 h 834488"/>
              <a:gd name="connsiteX5" fmla="*/ 780746 w 864195"/>
              <a:gd name="connsiteY5" fmla="*/ 834488 h 834488"/>
              <a:gd name="connsiteX6" fmla="*/ 83449 w 864195"/>
              <a:gd name="connsiteY6" fmla="*/ 834488 h 834488"/>
              <a:gd name="connsiteX7" fmla="*/ 0 w 864195"/>
              <a:gd name="connsiteY7" fmla="*/ 751039 h 834488"/>
              <a:gd name="connsiteX8" fmla="*/ 0 w 864195"/>
              <a:gd name="connsiteY8" fmla="*/ 83449 h 834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64195" h="834488">
                <a:moveTo>
                  <a:pt x="0" y="83449"/>
                </a:moveTo>
                <a:cubicBezTo>
                  <a:pt x="0" y="37361"/>
                  <a:pt x="37361" y="0"/>
                  <a:pt x="83449" y="0"/>
                </a:cubicBezTo>
                <a:lnTo>
                  <a:pt x="780746" y="0"/>
                </a:lnTo>
                <a:cubicBezTo>
                  <a:pt x="826834" y="0"/>
                  <a:pt x="864195" y="37361"/>
                  <a:pt x="864195" y="83449"/>
                </a:cubicBezTo>
                <a:lnTo>
                  <a:pt x="864195" y="751039"/>
                </a:lnTo>
                <a:cubicBezTo>
                  <a:pt x="864195" y="797127"/>
                  <a:pt x="826834" y="834488"/>
                  <a:pt x="780746" y="834488"/>
                </a:cubicBezTo>
                <a:lnTo>
                  <a:pt x="83449" y="834488"/>
                </a:lnTo>
                <a:cubicBezTo>
                  <a:pt x="37361" y="834488"/>
                  <a:pt x="0" y="797127"/>
                  <a:pt x="0" y="751039"/>
                </a:cubicBezTo>
                <a:lnTo>
                  <a:pt x="0" y="83449"/>
                </a:lnTo>
                <a:close/>
              </a:path>
            </a:pathLst>
          </a:custGeom>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00623" tIns="100623" rIns="100623" bIns="100623" numCol="1" spcCol="1271" anchor="ctr" anchorCtr="0">
            <a:noAutofit/>
          </a:bodyPr>
          <a:lstStyle/>
          <a:p>
            <a:pPr algn="ctr" defTabSz="888365">
              <a:lnSpc>
                <a:spcPct val="90000"/>
              </a:lnSpc>
              <a:spcBef>
                <a:spcPct val="0"/>
              </a:spcBef>
              <a:spcAft>
                <a:spcPct val="35000"/>
              </a:spcAft>
            </a:pPr>
            <a:r>
              <a:rPr lang="zh-CN" altLang="en-US" sz="2000" dirty="0">
                <a:solidFill>
                  <a:prstClr val="black">
                    <a:hueOff val="0"/>
                    <a:satOff val="0"/>
                    <a:lumOff val="0"/>
                    <a:alphaOff val="0"/>
                  </a:prstClr>
                </a:solidFill>
              </a:rPr>
              <a:t>投资</a:t>
            </a:r>
            <a:endParaRPr lang="zh-CN" altLang="en-US" sz="2000" dirty="0">
              <a:solidFill>
                <a:prstClr val="black">
                  <a:hueOff val="0"/>
                  <a:satOff val="0"/>
                  <a:lumOff val="0"/>
                  <a:alphaOff val="0"/>
                </a:prstClr>
              </a:solidFill>
            </a:endParaRPr>
          </a:p>
        </p:txBody>
      </p:sp>
      <p:sp>
        <p:nvSpPr>
          <p:cNvPr id="38" name="任意多边形 37"/>
          <p:cNvSpPr/>
          <p:nvPr/>
        </p:nvSpPr>
        <p:spPr>
          <a:xfrm rot="5400000">
            <a:off x="10346274" y="2345168"/>
            <a:ext cx="183209" cy="214320"/>
          </a:xfrm>
          <a:custGeom>
            <a:avLst/>
            <a:gdLst>
              <a:gd name="connsiteX0" fmla="*/ 0 w 183209"/>
              <a:gd name="connsiteY0" fmla="*/ 42864 h 214320"/>
              <a:gd name="connsiteX1" fmla="*/ 91605 w 183209"/>
              <a:gd name="connsiteY1" fmla="*/ 42864 h 214320"/>
              <a:gd name="connsiteX2" fmla="*/ 91605 w 183209"/>
              <a:gd name="connsiteY2" fmla="*/ 0 h 214320"/>
              <a:gd name="connsiteX3" fmla="*/ 183209 w 183209"/>
              <a:gd name="connsiteY3" fmla="*/ 107160 h 214320"/>
              <a:gd name="connsiteX4" fmla="*/ 91605 w 183209"/>
              <a:gd name="connsiteY4" fmla="*/ 214320 h 214320"/>
              <a:gd name="connsiteX5" fmla="*/ 91605 w 183209"/>
              <a:gd name="connsiteY5" fmla="*/ 171456 h 214320"/>
              <a:gd name="connsiteX6" fmla="*/ 0 w 183209"/>
              <a:gd name="connsiteY6" fmla="*/ 171456 h 214320"/>
              <a:gd name="connsiteX7" fmla="*/ 0 w 183209"/>
              <a:gd name="connsiteY7" fmla="*/ 42864 h 214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3209" h="214320">
                <a:moveTo>
                  <a:pt x="0" y="42864"/>
                </a:moveTo>
                <a:lnTo>
                  <a:pt x="91605" y="42864"/>
                </a:lnTo>
                <a:lnTo>
                  <a:pt x="91605" y="0"/>
                </a:lnTo>
                <a:lnTo>
                  <a:pt x="183209" y="107160"/>
                </a:lnTo>
                <a:lnTo>
                  <a:pt x="91605" y="214320"/>
                </a:lnTo>
                <a:lnTo>
                  <a:pt x="91605" y="171456"/>
                </a:lnTo>
                <a:lnTo>
                  <a:pt x="0" y="171456"/>
                </a:lnTo>
                <a:lnTo>
                  <a:pt x="0" y="42864"/>
                </a:lnTo>
                <a:close/>
              </a:path>
            </a:pathLst>
          </a:custGeom>
        </p:spPr>
        <p:style>
          <a:lnRef idx="0">
            <a:schemeClr val="accent5">
              <a:tint val="60000"/>
              <a:hueOff val="0"/>
              <a:satOff val="0"/>
              <a:lumOff val="0"/>
              <a:alphaOff val="0"/>
            </a:schemeClr>
          </a:lnRef>
          <a:fillRef idx="1">
            <a:schemeClr val="accent5">
              <a:tint val="60000"/>
              <a:hueOff val="0"/>
              <a:satOff val="0"/>
              <a:lumOff val="0"/>
              <a:alphaOff val="0"/>
            </a:schemeClr>
          </a:fillRef>
          <a:effectRef idx="0">
            <a:schemeClr val="accent5">
              <a:tint val="60000"/>
              <a:hueOff val="0"/>
              <a:satOff val="0"/>
              <a:lumOff val="0"/>
              <a:alphaOff val="0"/>
            </a:schemeClr>
          </a:effectRef>
          <a:fontRef idx="minor">
            <a:schemeClr val="dk1">
              <a:hueOff val="0"/>
              <a:satOff val="0"/>
              <a:lumOff val="0"/>
              <a:alphaOff val="0"/>
            </a:schemeClr>
          </a:fontRef>
        </p:style>
        <p:txBody>
          <a:bodyPr spcFirstLastPara="0" vert="horz" wrap="square" lIns="0" tIns="42862" rIns="54953" bIns="42862" numCol="1" spcCol="1271" anchor="ctr" anchorCtr="0">
            <a:noAutofit/>
          </a:bodyPr>
          <a:lstStyle/>
          <a:p>
            <a:pPr algn="ctr" defTabSz="888365">
              <a:lnSpc>
                <a:spcPct val="90000"/>
              </a:lnSpc>
              <a:spcBef>
                <a:spcPct val="0"/>
              </a:spcBef>
              <a:spcAft>
                <a:spcPct val="35000"/>
              </a:spcAft>
            </a:pPr>
            <a:endParaRPr lang="zh-CN" altLang="en-US" sz="2000">
              <a:solidFill>
                <a:prstClr val="black">
                  <a:hueOff val="0"/>
                  <a:satOff val="0"/>
                  <a:lumOff val="0"/>
                  <a:alphaOff val="0"/>
                </a:prstClr>
              </a:solidFill>
            </a:endParaRPr>
          </a:p>
        </p:txBody>
      </p:sp>
      <p:sp>
        <p:nvSpPr>
          <p:cNvPr id="39" name="任意多边形 38"/>
          <p:cNvSpPr/>
          <p:nvPr/>
        </p:nvSpPr>
        <p:spPr>
          <a:xfrm>
            <a:off x="10005773" y="2562365"/>
            <a:ext cx="864195" cy="472659"/>
          </a:xfrm>
          <a:custGeom>
            <a:avLst/>
            <a:gdLst>
              <a:gd name="connsiteX0" fmla="*/ 0 w 864195"/>
              <a:gd name="connsiteY0" fmla="*/ 83449 h 834488"/>
              <a:gd name="connsiteX1" fmla="*/ 83449 w 864195"/>
              <a:gd name="connsiteY1" fmla="*/ 0 h 834488"/>
              <a:gd name="connsiteX2" fmla="*/ 780746 w 864195"/>
              <a:gd name="connsiteY2" fmla="*/ 0 h 834488"/>
              <a:gd name="connsiteX3" fmla="*/ 864195 w 864195"/>
              <a:gd name="connsiteY3" fmla="*/ 83449 h 834488"/>
              <a:gd name="connsiteX4" fmla="*/ 864195 w 864195"/>
              <a:gd name="connsiteY4" fmla="*/ 751039 h 834488"/>
              <a:gd name="connsiteX5" fmla="*/ 780746 w 864195"/>
              <a:gd name="connsiteY5" fmla="*/ 834488 h 834488"/>
              <a:gd name="connsiteX6" fmla="*/ 83449 w 864195"/>
              <a:gd name="connsiteY6" fmla="*/ 834488 h 834488"/>
              <a:gd name="connsiteX7" fmla="*/ 0 w 864195"/>
              <a:gd name="connsiteY7" fmla="*/ 751039 h 834488"/>
              <a:gd name="connsiteX8" fmla="*/ 0 w 864195"/>
              <a:gd name="connsiteY8" fmla="*/ 83449 h 834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64195" h="834488">
                <a:moveTo>
                  <a:pt x="0" y="83449"/>
                </a:moveTo>
                <a:cubicBezTo>
                  <a:pt x="0" y="37361"/>
                  <a:pt x="37361" y="0"/>
                  <a:pt x="83449" y="0"/>
                </a:cubicBezTo>
                <a:lnTo>
                  <a:pt x="780746" y="0"/>
                </a:lnTo>
                <a:cubicBezTo>
                  <a:pt x="826834" y="0"/>
                  <a:pt x="864195" y="37361"/>
                  <a:pt x="864195" y="83449"/>
                </a:cubicBezTo>
                <a:lnTo>
                  <a:pt x="864195" y="751039"/>
                </a:lnTo>
                <a:cubicBezTo>
                  <a:pt x="864195" y="797127"/>
                  <a:pt x="826834" y="834488"/>
                  <a:pt x="780746" y="834488"/>
                </a:cubicBezTo>
                <a:lnTo>
                  <a:pt x="83449" y="834488"/>
                </a:lnTo>
                <a:cubicBezTo>
                  <a:pt x="37361" y="834488"/>
                  <a:pt x="0" y="797127"/>
                  <a:pt x="0" y="751039"/>
                </a:cubicBezTo>
                <a:lnTo>
                  <a:pt x="0" y="83449"/>
                </a:lnTo>
                <a:close/>
              </a:path>
            </a:pathLst>
          </a:custGeom>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00623" tIns="100623" rIns="100623" bIns="100623" numCol="1" spcCol="1271" anchor="ctr" anchorCtr="0">
            <a:noAutofit/>
          </a:bodyPr>
          <a:lstStyle/>
          <a:p>
            <a:pPr algn="ctr" defTabSz="888365">
              <a:lnSpc>
                <a:spcPct val="90000"/>
              </a:lnSpc>
              <a:spcBef>
                <a:spcPct val="0"/>
              </a:spcBef>
              <a:spcAft>
                <a:spcPct val="35000"/>
              </a:spcAft>
            </a:pPr>
            <a:r>
              <a:rPr lang="zh-CN" altLang="en-US" sz="2000" dirty="0">
                <a:solidFill>
                  <a:prstClr val="black">
                    <a:hueOff val="0"/>
                    <a:satOff val="0"/>
                    <a:lumOff val="0"/>
                    <a:alphaOff val="0"/>
                  </a:prstClr>
                </a:solidFill>
              </a:rPr>
              <a:t>赚钱</a:t>
            </a:r>
            <a:endParaRPr lang="zh-CN" altLang="en-US" sz="2000" dirty="0">
              <a:solidFill>
                <a:prstClr val="black">
                  <a:hueOff val="0"/>
                  <a:satOff val="0"/>
                  <a:lumOff val="0"/>
                  <a:alphaOff val="0"/>
                </a:prstClr>
              </a:solidFill>
            </a:endParaRPr>
          </a:p>
        </p:txBody>
      </p:sp>
      <p:sp>
        <p:nvSpPr>
          <p:cNvPr id="40" name="任意多边形 39"/>
          <p:cNvSpPr/>
          <p:nvPr/>
        </p:nvSpPr>
        <p:spPr>
          <a:xfrm rot="5400000">
            <a:off x="10346274" y="3037897"/>
            <a:ext cx="183209" cy="214320"/>
          </a:xfrm>
          <a:custGeom>
            <a:avLst/>
            <a:gdLst>
              <a:gd name="connsiteX0" fmla="*/ 0 w 183209"/>
              <a:gd name="connsiteY0" fmla="*/ 42864 h 214320"/>
              <a:gd name="connsiteX1" fmla="*/ 91605 w 183209"/>
              <a:gd name="connsiteY1" fmla="*/ 42864 h 214320"/>
              <a:gd name="connsiteX2" fmla="*/ 91605 w 183209"/>
              <a:gd name="connsiteY2" fmla="*/ 0 h 214320"/>
              <a:gd name="connsiteX3" fmla="*/ 183209 w 183209"/>
              <a:gd name="connsiteY3" fmla="*/ 107160 h 214320"/>
              <a:gd name="connsiteX4" fmla="*/ 91605 w 183209"/>
              <a:gd name="connsiteY4" fmla="*/ 214320 h 214320"/>
              <a:gd name="connsiteX5" fmla="*/ 91605 w 183209"/>
              <a:gd name="connsiteY5" fmla="*/ 171456 h 214320"/>
              <a:gd name="connsiteX6" fmla="*/ 0 w 183209"/>
              <a:gd name="connsiteY6" fmla="*/ 171456 h 214320"/>
              <a:gd name="connsiteX7" fmla="*/ 0 w 183209"/>
              <a:gd name="connsiteY7" fmla="*/ 42864 h 214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3209" h="214320">
                <a:moveTo>
                  <a:pt x="0" y="42864"/>
                </a:moveTo>
                <a:lnTo>
                  <a:pt x="91605" y="42864"/>
                </a:lnTo>
                <a:lnTo>
                  <a:pt x="91605" y="0"/>
                </a:lnTo>
                <a:lnTo>
                  <a:pt x="183209" y="107160"/>
                </a:lnTo>
                <a:lnTo>
                  <a:pt x="91605" y="214320"/>
                </a:lnTo>
                <a:lnTo>
                  <a:pt x="91605" y="171456"/>
                </a:lnTo>
                <a:lnTo>
                  <a:pt x="0" y="171456"/>
                </a:lnTo>
                <a:lnTo>
                  <a:pt x="0" y="42864"/>
                </a:lnTo>
                <a:close/>
              </a:path>
            </a:pathLst>
          </a:custGeom>
          <a:solidFill>
            <a:schemeClr val="accent2">
              <a:lumMod val="40000"/>
              <a:lumOff val="60000"/>
            </a:schemeClr>
          </a:solidFill>
          <a:ln>
            <a:noFill/>
          </a:ln>
        </p:spPr>
        <p:style>
          <a:lnRef idx="0">
            <a:schemeClr val="accent5">
              <a:tint val="60000"/>
              <a:hueOff val="0"/>
              <a:satOff val="0"/>
              <a:lumOff val="0"/>
              <a:alphaOff val="0"/>
            </a:schemeClr>
          </a:lnRef>
          <a:fillRef idx="1">
            <a:schemeClr val="accent5">
              <a:tint val="60000"/>
              <a:hueOff val="0"/>
              <a:satOff val="0"/>
              <a:lumOff val="0"/>
              <a:alphaOff val="0"/>
            </a:schemeClr>
          </a:fillRef>
          <a:effectRef idx="0">
            <a:schemeClr val="accent5">
              <a:tint val="60000"/>
              <a:hueOff val="0"/>
              <a:satOff val="0"/>
              <a:lumOff val="0"/>
              <a:alphaOff val="0"/>
            </a:schemeClr>
          </a:effectRef>
          <a:fontRef idx="minor">
            <a:schemeClr val="dk1">
              <a:hueOff val="0"/>
              <a:satOff val="0"/>
              <a:lumOff val="0"/>
              <a:alphaOff val="0"/>
            </a:schemeClr>
          </a:fontRef>
        </p:style>
        <p:txBody>
          <a:bodyPr spcFirstLastPara="0" vert="horz" wrap="square" lIns="0" tIns="42862" rIns="54953" bIns="42862" numCol="1" spcCol="1271" anchor="ctr" anchorCtr="0">
            <a:noAutofit/>
          </a:bodyPr>
          <a:lstStyle/>
          <a:p>
            <a:pPr algn="ctr" defTabSz="888365">
              <a:lnSpc>
                <a:spcPct val="90000"/>
              </a:lnSpc>
              <a:spcBef>
                <a:spcPct val="0"/>
              </a:spcBef>
              <a:spcAft>
                <a:spcPct val="35000"/>
              </a:spcAft>
            </a:pPr>
            <a:endParaRPr lang="zh-CN" altLang="en-US" sz="2000">
              <a:solidFill>
                <a:prstClr val="black">
                  <a:hueOff val="0"/>
                  <a:satOff val="0"/>
                  <a:lumOff val="0"/>
                  <a:alphaOff val="0"/>
                </a:prstClr>
              </a:solidFill>
            </a:endParaRPr>
          </a:p>
        </p:txBody>
      </p:sp>
      <p:sp>
        <p:nvSpPr>
          <p:cNvPr id="43" name="任意多边形 42"/>
          <p:cNvSpPr/>
          <p:nvPr/>
        </p:nvSpPr>
        <p:spPr>
          <a:xfrm>
            <a:off x="10005773" y="3255093"/>
            <a:ext cx="864195" cy="472659"/>
          </a:xfrm>
          <a:custGeom>
            <a:avLst/>
            <a:gdLst>
              <a:gd name="connsiteX0" fmla="*/ 0 w 864195"/>
              <a:gd name="connsiteY0" fmla="*/ 83449 h 834488"/>
              <a:gd name="connsiteX1" fmla="*/ 83449 w 864195"/>
              <a:gd name="connsiteY1" fmla="*/ 0 h 834488"/>
              <a:gd name="connsiteX2" fmla="*/ 780746 w 864195"/>
              <a:gd name="connsiteY2" fmla="*/ 0 h 834488"/>
              <a:gd name="connsiteX3" fmla="*/ 864195 w 864195"/>
              <a:gd name="connsiteY3" fmla="*/ 83449 h 834488"/>
              <a:gd name="connsiteX4" fmla="*/ 864195 w 864195"/>
              <a:gd name="connsiteY4" fmla="*/ 751039 h 834488"/>
              <a:gd name="connsiteX5" fmla="*/ 780746 w 864195"/>
              <a:gd name="connsiteY5" fmla="*/ 834488 h 834488"/>
              <a:gd name="connsiteX6" fmla="*/ 83449 w 864195"/>
              <a:gd name="connsiteY6" fmla="*/ 834488 h 834488"/>
              <a:gd name="connsiteX7" fmla="*/ 0 w 864195"/>
              <a:gd name="connsiteY7" fmla="*/ 751039 h 834488"/>
              <a:gd name="connsiteX8" fmla="*/ 0 w 864195"/>
              <a:gd name="connsiteY8" fmla="*/ 83449 h 834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64195" h="834488">
                <a:moveTo>
                  <a:pt x="0" y="83449"/>
                </a:moveTo>
                <a:cubicBezTo>
                  <a:pt x="0" y="37361"/>
                  <a:pt x="37361" y="0"/>
                  <a:pt x="83449" y="0"/>
                </a:cubicBezTo>
                <a:lnTo>
                  <a:pt x="780746" y="0"/>
                </a:lnTo>
                <a:cubicBezTo>
                  <a:pt x="826834" y="0"/>
                  <a:pt x="864195" y="37361"/>
                  <a:pt x="864195" y="83449"/>
                </a:cubicBezTo>
                <a:lnTo>
                  <a:pt x="864195" y="751039"/>
                </a:lnTo>
                <a:cubicBezTo>
                  <a:pt x="864195" y="797127"/>
                  <a:pt x="826834" y="834488"/>
                  <a:pt x="780746" y="834488"/>
                </a:cubicBezTo>
                <a:lnTo>
                  <a:pt x="83449" y="834488"/>
                </a:lnTo>
                <a:cubicBezTo>
                  <a:pt x="37361" y="834488"/>
                  <a:pt x="0" y="797127"/>
                  <a:pt x="0" y="751039"/>
                </a:cubicBezTo>
                <a:lnTo>
                  <a:pt x="0" y="83449"/>
                </a:lnTo>
                <a:close/>
              </a:path>
            </a:pathLst>
          </a:custGeom>
          <a:ln>
            <a:solidFill>
              <a:schemeClr val="accent2"/>
            </a:solidFill>
          </a:ln>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00623" tIns="100623" rIns="100623" bIns="100623" numCol="1" spcCol="1271" anchor="ctr" anchorCtr="0">
            <a:noAutofit/>
          </a:bodyPr>
          <a:lstStyle/>
          <a:p>
            <a:pPr algn="ctr" defTabSz="888365">
              <a:lnSpc>
                <a:spcPct val="90000"/>
              </a:lnSpc>
              <a:spcBef>
                <a:spcPct val="0"/>
              </a:spcBef>
              <a:spcAft>
                <a:spcPct val="35000"/>
              </a:spcAft>
            </a:pPr>
            <a:r>
              <a:rPr lang="zh-CN" altLang="en-US" sz="2000" dirty="0">
                <a:solidFill>
                  <a:prstClr val="black">
                    <a:hueOff val="0"/>
                    <a:satOff val="0"/>
                    <a:lumOff val="0"/>
                    <a:alphaOff val="0"/>
                  </a:prstClr>
                </a:solidFill>
              </a:rPr>
              <a:t>投资</a:t>
            </a:r>
            <a:endParaRPr lang="zh-CN" altLang="en-US" sz="2000" dirty="0">
              <a:solidFill>
                <a:prstClr val="black">
                  <a:hueOff val="0"/>
                  <a:satOff val="0"/>
                  <a:lumOff val="0"/>
                  <a:alphaOff val="0"/>
                </a:prstClr>
              </a:solidFill>
            </a:endParaRPr>
          </a:p>
        </p:txBody>
      </p:sp>
      <p:sp>
        <p:nvSpPr>
          <p:cNvPr id="44" name="任意多边形 43"/>
          <p:cNvSpPr/>
          <p:nvPr/>
        </p:nvSpPr>
        <p:spPr>
          <a:xfrm rot="5400000">
            <a:off x="10346274" y="3730627"/>
            <a:ext cx="183209" cy="214320"/>
          </a:xfrm>
          <a:custGeom>
            <a:avLst/>
            <a:gdLst>
              <a:gd name="connsiteX0" fmla="*/ 0 w 183209"/>
              <a:gd name="connsiteY0" fmla="*/ 42864 h 214320"/>
              <a:gd name="connsiteX1" fmla="*/ 91605 w 183209"/>
              <a:gd name="connsiteY1" fmla="*/ 42864 h 214320"/>
              <a:gd name="connsiteX2" fmla="*/ 91605 w 183209"/>
              <a:gd name="connsiteY2" fmla="*/ 0 h 214320"/>
              <a:gd name="connsiteX3" fmla="*/ 183209 w 183209"/>
              <a:gd name="connsiteY3" fmla="*/ 107160 h 214320"/>
              <a:gd name="connsiteX4" fmla="*/ 91605 w 183209"/>
              <a:gd name="connsiteY4" fmla="*/ 214320 h 214320"/>
              <a:gd name="connsiteX5" fmla="*/ 91605 w 183209"/>
              <a:gd name="connsiteY5" fmla="*/ 171456 h 214320"/>
              <a:gd name="connsiteX6" fmla="*/ 0 w 183209"/>
              <a:gd name="connsiteY6" fmla="*/ 171456 h 214320"/>
              <a:gd name="connsiteX7" fmla="*/ 0 w 183209"/>
              <a:gd name="connsiteY7" fmla="*/ 42864 h 214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3209" h="214320">
                <a:moveTo>
                  <a:pt x="0" y="42864"/>
                </a:moveTo>
                <a:lnTo>
                  <a:pt x="91605" y="42864"/>
                </a:lnTo>
                <a:lnTo>
                  <a:pt x="91605" y="0"/>
                </a:lnTo>
                <a:lnTo>
                  <a:pt x="183209" y="107160"/>
                </a:lnTo>
                <a:lnTo>
                  <a:pt x="91605" y="214320"/>
                </a:lnTo>
                <a:lnTo>
                  <a:pt x="91605" y="171456"/>
                </a:lnTo>
                <a:lnTo>
                  <a:pt x="0" y="171456"/>
                </a:lnTo>
                <a:lnTo>
                  <a:pt x="0" y="42864"/>
                </a:lnTo>
                <a:close/>
              </a:path>
            </a:pathLst>
          </a:custGeom>
          <a:solidFill>
            <a:schemeClr val="accent2">
              <a:lumMod val="40000"/>
              <a:lumOff val="60000"/>
            </a:schemeClr>
          </a:solidFill>
          <a:ln>
            <a:noFill/>
          </a:ln>
        </p:spPr>
        <p:style>
          <a:lnRef idx="0">
            <a:schemeClr val="accent5">
              <a:tint val="60000"/>
              <a:hueOff val="0"/>
              <a:satOff val="0"/>
              <a:lumOff val="0"/>
              <a:alphaOff val="0"/>
            </a:schemeClr>
          </a:lnRef>
          <a:fillRef idx="1">
            <a:schemeClr val="accent5">
              <a:tint val="60000"/>
              <a:hueOff val="0"/>
              <a:satOff val="0"/>
              <a:lumOff val="0"/>
              <a:alphaOff val="0"/>
            </a:schemeClr>
          </a:fillRef>
          <a:effectRef idx="0">
            <a:schemeClr val="accent5">
              <a:tint val="60000"/>
              <a:hueOff val="0"/>
              <a:satOff val="0"/>
              <a:lumOff val="0"/>
              <a:alphaOff val="0"/>
            </a:schemeClr>
          </a:effectRef>
          <a:fontRef idx="minor">
            <a:schemeClr val="dk1">
              <a:hueOff val="0"/>
              <a:satOff val="0"/>
              <a:lumOff val="0"/>
              <a:alphaOff val="0"/>
            </a:schemeClr>
          </a:fontRef>
        </p:style>
        <p:txBody>
          <a:bodyPr spcFirstLastPara="0" vert="horz" wrap="square" lIns="0" tIns="42862" rIns="54953" bIns="42862" numCol="1" spcCol="1271" anchor="ctr" anchorCtr="0">
            <a:noAutofit/>
          </a:bodyPr>
          <a:lstStyle/>
          <a:p>
            <a:pPr algn="ctr" defTabSz="888365">
              <a:lnSpc>
                <a:spcPct val="90000"/>
              </a:lnSpc>
              <a:spcBef>
                <a:spcPct val="0"/>
              </a:spcBef>
              <a:spcAft>
                <a:spcPct val="35000"/>
              </a:spcAft>
            </a:pPr>
            <a:endParaRPr lang="zh-CN" altLang="en-US" sz="2000">
              <a:solidFill>
                <a:prstClr val="black">
                  <a:hueOff val="0"/>
                  <a:satOff val="0"/>
                  <a:lumOff val="0"/>
                  <a:alphaOff val="0"/>
                </a:prstClr>
              </a:solidFill>
            </a:endParaRPr>
          </a:p>
        </p:txBody>
      </p:sp>
      <p:sp>
        <p:nvSpPr>
          <p:cNvPr id="45" name="任意多边形 44"/>
          <p:cNvSpPr/>
          <p:nvPr/>
        </p:nvSpPr>
        <p:spPr>
          <a:xfrm>
            <a:off x="10005773" y="3947821"/>
            <a:ext cx="864195" cy="472659"/>
          </a:xfrm>
          <a:custGeom>
            <a:avLst/>
            <a:gdLst>
              <a:gd name="connsiteX0" fmla="*/ 0 w 864195"/>
              <a:gd name="connsiteY0" fmla="*/ 83449 h 834488"/>
              <a:gd name="connsiteX1" fmla="*/ 83449 w 864195"/>
              <a:gd name="connsiteY1" fmla="*/ 0 h 834488"/>
              <a:gd name="connsiteX2" fmla="*/ 780746 w 864195"/>
              <a:gd name="connsiteY2" fmla="*/ 0 h 834488"/>
              <a:gd name="connsiteX3" fmla="*/ 864195 w 864195"/>
              <a:gd name="connsiteY3" fmla="*/ 83449 h 834488"/>
              <a:gd name="connsiteX4" fmla="*/ 864195 w 864195"/>
              <a:gd name="connsiteY4" fmla="*/ 751039 h 834488"/>
              <a:gd name="connsiteX5" fmla="*/ 780746 w 864195"/>
              <a:gd name="connsiteY5" fmla="*/ 834488 h 834488"/>
              <a:gd name="connsiteX6" fmla="*/ 83449 w 864195"/>
              <a:gd name="connsiteY6" fmla="*/ 834488 h 834488"/>
              <a:gd name="connsiteX7" fmla="*/ 0 w 864195"/>
              <a:gd name="connsiteY7" fmla="*/ 751039 h 834488"/>
              <a:gd name="connsiteX8" fmla="*/ 0 w 864195"/>
              <a:gd name="connsiteY8" fmla="*/ 83449 h 834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64195" h="834488">
                <a:moveTo>
                  <a:pt x="0" y="83449"/>
                </a:moveTo>
                <a:cubicBezTo>
                  <a:pt x="0" y="37361"/>
                  <a:pt x="37361" y="0"/>
                  <a:pt x="83449" y="0"/>
                </a:cubicBezTo>
                <a:lnTo>
                  <a:pt x="780746" y="0"/>
                </a:lnTo>
                <a:cubicBezTo>
                  <a:pt x="826834" y="0"/>
                  <a:pt x="864195" y="37361"/>
                  <a:pt x="864195" y="83449"/>
                </a:cubicBezTo>
                <a:lnTo>
                  <a:pt x="864195" y="751039"/>
                </a:lnTo>
                <a:cubicBezTo>
                  <a:pt x="864195" y="797127"/>
                  <a:pt x="826834" y="834488"/>
                  <a:pt x="780746" y="834488"/>
                </a:cubicBezTo>
                <a:lnTo>
                  <a:pt x="83449" y="834488"/>
                </a:lnTo>
                <a:cubicBezTo>
                  <a:pt x="37361" y="834488"/>
                  <a:pt x="0" y="797127"/>
                  <a:pt x="0" y="751039"/>
                </a:cubicBezTo>
                <a:lnTo>
                  <a:pt x="0" y="83449"/>
                </a:lnTo>
                <a:close/>
              </a:path>
            </a:pathLst>
          </a:custGeom>
          <a:ln>
            <a:solidFill>
              <a:schemeClr val="accent2"/>
            </a:solidFill>
          </a:ln>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00623" tIns="100623" rIns="100623" bIns="100623" numCol="1" spcCol="1271" anchor="ctr" anchorCtr="0">
            <a:noAutofit/>
          </a:bodyPr>
          <a:lstStyle/>
          <a:p>
            <a:pPr algn="ctr" defTabSz="888365">
              <a:lnSpc>
                <a:spcPct val="90000"/>
              </a:lnSpc>
              <a:spcBef>
                <a:spcPct val="0"/>
              </a:spcBef>
              <a:spcAft>
                <a:spcPct val="35000"/>
              </a:spcAft>
            </a:pPr>
            <a:r>
              <a:rPr lang="zh-CN" altLang="en-US" sz="2000" dirty="0">
                <a:solidFill>
                  <a:prstClr val="black">
                    <a:hueOff val="0"/>
                    <a:satOff val="0"/>
                    <a:lumOff val="0"/>
                    <a:alphaOff val="0"/>
                  </a:prstClr>
                </a:solidFill>
              </a:rPr>
              <a:t>赚钱</a:t>
            </a:r>
            <a:endParaRPr lang="zh-CN" altLang="en-US" sz="2000" dirty="0">
              <a:solidFill>
                <a:prstClr val="black">
                  <a:hueOff val="0"/>
                  <a:satOff val="0"/>
                  <a:lumOff val="0"/>
                  <a:alphaOff val="0"/>
                </a:prstClr>
              </a:solidFill>
            </a:endParaRPr>
          </a:p>
        </p:txBody>
      </p:sp>
      <p:sp>
        <p:nvSpPr>
          <p:cNvPr id="46" name="任意多边形 45"/>
          <p:cNvSpPr/>
          <p:nvPr/>
        </p:nvSpPr>
        <p:spPr>
          <a:xfrm rot="5400000">
            <a:off x="10346274" y="4423355"/>
            <a:ext cx="183209" cy="214320"/>
          </a:xfrm>
          <a:custGeom>
            <a:avLst/>
            <a:gdLst>
              <a:gd name="connsiteX0" fmla="*/ 0 w 183209"/>
              <a:gd name="connsiteY0" fmla="*/ 42864 h 214320"/>
              <a:gd name="connsiteX1" fmla="*/ 91605 w 183209"/>
              <a:gd name="connsiteY1" fmla="*/ 42864 h 214320"/>
              <a:gd name="connsiteX2" fmla="*/ 91605 w 183209"/>
              <a:gd name="connsiteY2" fmla="*/ 0 h 214320"/>
              <a:gd name="connsiteX3" fmla="*/ 183209 w 183209"/>
              <a:gd name="connsiteY3" fmla="*/ 107160 h 214320"/>
              <a:gd name="connsiteX4" fmla="*/ 91605 w 183209"/>
              <a:gd name="connsiteY4" fmla="*/ 214320 h 214320"/>
              <a:gd name="connsiteX5" fmla="*/ 91605 w 183209"/>
              <a:gd name="connsiteY5" fmla="*/ 171456 h 214320"/>
              <a:gd name="connsiteX6" fmla="*/ 0 w 183209"/>
              <a:gd name="connsiteY6" fmla="*/ 171456 h 214320"/>
              <a:gd name="connsiteX7" fmla="*/ 0 w 183209"/>
              <a:gd name="connsiteY7" fmla="*/ 42864 h 214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3209" h="214320">
                <a:moveTo>
                  <a:pt x="0" y="42864"/>
                </a:moveTo>
                <a:lnTo>
                  <a:pt x="91605" y="42864"/>
                </a:lnTo>
                <a:lnTo>
                  <a:pt x="91605" y="0"/>
                </a:lnTo>
                <a:lnTo>
                  <a:pt x="183209" y="107160"/>
                </a:lnTo>
                <a:lnTo>
                  <a:pt x="91605" y="214320"/>
                </a:lnTo>
                <a:lnTo>
                  <a:pt x="91605" y="171456"/>
                </a:lnTo>
                <a:lnTo>
                  <a:pt x="0" y="171456"/>
                </a:lnTo>
                <a:lnTo>
                  <a:pt x="0" y="42864"/>
                </a:lnTo>
                <a:close/>
              </a:path>
            </a:pathLst>
          </a:custGeom>
          <a:solidFill>
            <a:schemeClr val="accent2">
              <a:lumMod val="40000"/>
              <a:lumOff val="60000"/>
            </a:schemeClr>
          </a:solidFill>
          <a:ln>
            <a:noFill/>
          </a:ln>
        </p:spPr>
        <p:style>
          <a:lnRef idx="0">
            <a:schemeClr val="accent5">
              <a:tint val="60000"/>
              <a:hueOff val="0"/>
              <a:satOff val="0"/>
              <a:lumOff val="0"/>
              <a:alphaOff val="0"/>
            </a:schemeClr>
          </a:lnRef>
          <a:fillRef idx="1">
            <a:schemeClr val="accent5">
              <a:tint val="60000"/>
              <a:hueOff val="0"/>
              <a:satOff val="0"/>
              <a:lumOff val="0"/>
              <a:alphaOff val="0"/>
            </a:schemeClr>
          </a:fillRef>
          <a:effectRef idx="0">
            <a:schemeClr val="accent5">
              <a:tint val="60000"/>
              <a:hueOff val="0"/>
              <a:satOff val="0"/>
              <a:lumOff val="0"/>
              <a:alphaOff val="0"/>
            </a:schemeClr>
          </a:effectRef>
          <a:fontRef idx="minor">
            <a:schemeClr val="dk1">
              <a:hueOff val="0"/>
              <a:satOff val="0"/>
              <a:lumOff val="0"/>
              <a:alphaOff val="0"/>
            </a:schemeClr>
          </a:fontRef>
        </p:style>
        <p:txBody>
          <a:bodyPr spcFirstLastPara="0" vert="horz" wrap="square" lIns="0" tIns="42862" rIns="54953" bIns="42862" numCol="1" spcCol="1271" anchor="ctr" anchorCtr="0">
            <a:noAutofit/>
          </a:bodyPr>
          <a:lstStyle/>
          <a:p>
            <a:pPr algn="ctr" defTabSz="888365">
              <a:lnSpc>
                <a:spcPct val="90000"/>
              </a:lnSpc>
              <a:spcBef>
                <a:spcPct val="0"/>
              </a:spcBef>
              <a:spcAft>
                <a:spcPct val="35000"/>
              </a:spcAft>
            </a:pPr>
            <a:endParaRPr lang="zh-CN" altLang="en-US" sz="2000">
              <a:solidFill>
                <a:prstClr val="black">
                  <a:hueOff val="0"/>
                  <a:satOff val="0"/>
                  <a:lumOff val="0"/>
                  <a:alphaOff val="0"/>
                </a:prstClr>
              </a:solidFill>
            </a:endParaRPr>
          </a:p>
        </p:txBody>
      </p:sp>
      <p:sp>
        <p:nvSpPr>
          <p:cNvPr id="47" name="任意多边形 46"/>
          <p:cNvSpPr/>
          <p:nvPr/>
        </p:nvSpPr>
        <p:spPr>
          <a:xfrm>
            <a:off x="10005773" y="4640549"/>
            <a:ext cx="864195" cy="472659"/>
          </a:xfrm>
          <a:custGeom>
            <a:avLst/>
            <a:gdLst>
              <a:gd name="connsiteX0" fmla="*/ 0 w 864195"/>
              <a:gd name="connsiteY0" fmla="*/ 83449 h 834488"/>
              <a:gd name="connsiteX1" fmla="*/ 83449 w 864195"/>
              <a:gd name="connsiteY1" fmla="*/ 0 h 834488"/>
              <a:gd name="connsiteX2" fmla="*/ 780746 w 864195"/>
              <a:gd name="connsiteY2" fmla="*/ 0 h 834488"/>
              <a:gd name="connsiteX3" fmla="*/ 864195 w 864195"/>
              <a:gd name="connsiteY3" fmla="*/ 83449 h 834488"/>
              <a:gd name="connsiteX4" fmla="*/ 864195 w 864195"/>
              <a:gd name="connsiteY4" fmla="*/ 751039 h 834488"/>
              <a:gd name="connsiteX5" fmla="*/ 780746 w 864195"/>
              <a:gd name="connsiteY5" fmla="*/ 834488 h 834488"/>
              <a:gd name="connsiteX6" fmla="*/ 83449 w 864195"/>
              <a:gd name="connsiteY6" fmla="*/ 834488 h 834488"/>
              <a:gd name="connsiteX7" fmla="*/ 0 w 864195"/>
              <a:gd name="connsiteY7" fmla="*/ 751039 h 834488"/>
              <a:gd name="connsiteX8" fmla="*/ 0 w 864195"/>
              <a:gd name="connsiteY8" fmla="*/ 83449 h 834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64195" h="834488">
                <a:moveTo>
                  <a:pt x="0" y="83449"/>
                </a:moveTo>
                <a:cubicBezTo>
                  <a:pt x="0" y="37361"/>
                  <a:pt x="37361" y="0"/>
                  <a:pt x="83449" y="0"/>
                </a:cubicBezTo>
                <a:lnTo>
                  <a:pt x="780746" y="0"/>
                </a:lnTo>
                <a:cubicBezTo>
                  <a:pt x="826834" y="0"/>
                  <a:pt x="864195" y="37361"/>
                  <a:pt x="864195" y="83449"/>
                </a:cubicBezTo>
                <a:lnTo>
                  <a:pt x="864195" y="751039"/>
                </a:lnTo>
                <a:cubicBezTo>
                  <a:pt x="864195" y="797127"/>
                  <a:pt x="826834" y="834488"/>
                  <a:pt x="780746" y="834488"/>
                </a:cubicBezTo>
                <a:lnTo>
                  <a:pt x="83449" y="834488"/>
                </a:lnTo>
                <a:cubicBezTo>
                  <a:pt x="37361" y="834488"/>
                  <a:pt x="0" y="797127"/>
                  <a:pt x="0" y="751039"/>
                </a:cubicBezTo>
                <a:lnTo>
                  <a:pt x="0" y="83449"/>
                </a:lnTo>
                <a:close/>
              </a:path>
            </a:pathLst>
          </a:custGeom>
          <a:ln>
            <a:solidFill>
              <a:schemeClr val="accent2"/>
            </a:solidFill>
          </a:ln>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00623" tIns="100623" rIns="100623" bIns="100623" numCol="1" spcCol="1271" anchor="ctr" anchorCtr="0">
            <a:noAutofit/>
          </a:bodyPr>
          <a:lstStyle/>
          <a:p>
            <a:pPr algn="ctr" defTabSz="888365">
              <a:lnSpc>
                <a:spcPct val="90000"/>
              </a:lnSpc>
              <a:spcBef>
                <a:spcPct val="0"/>
              </a:spcBef>
              <a:spcAft>
                <a:spcPct val="35000"/>
              </a:spcAft>
            </a:pPr>
            <a:r>
              <a:rPr lang="zh-CN" altLang="en-US" sz="2000" dirty="0">
                <a:solidFill>
                  <a:prstClr val="black">
                    <a:hueOff val="0"/>
                    <a:satOff val="0"/>
                    <a:lumOff val="0"/>
                    <a:alphaOff val="0"/>
                  </a:prstClr>
                </a:solidFill>
              </a:rPr>
              <a:t>投资</a:t>
            </a:r>
            <a:endParaRPr lang="zh-CN" altLang="en-US" sz="2000" dirty="0">
              <a:solidFill>
                <a:prstClr val="black">
                  <a:hueOff val="0"/>
                  <a:satOff val="0"/>
                  <a:lumOff val="0"/>
                  <a:alphaOff val="0"/>
                </a:prstClr>
              </a:solidFill>
            </a:endParaRPr>
          </a:p>
        </p:txBody>
      </p:sp>
      <p:sp>
        <p:nvSpPr>
          <p:cNvPr id="48" name="任意多边形 47"/>
          <p:cNvSpPr/>
          <p:nvPr/>
        </p:nvSpPr>
        <p:spPr>
          <a:xfrm rot="5400000">
            <a:off x="10346274" y="5116084"/>
            <a:ext cx="183209" cy="214320"/>
          </a:xfrm>
          <a:custGeom>
            <a:avLst/>
            <a:gdLst>
              <a:gd name="connsiteX0" fmla="*/ 0 w 183209"/>
              <a:gd name="connsiteY0" fmla="*/ 42864 h 214320"/>
              <a:gd name="connsiteX1" fmla="*/ 91605 w 183209"/>
              <a:gd name="connsiteY1" fmla="*/ 42864 h 214320"/>
              <a:gd name="connsiteX2" fmla="*/ 91605 w 183209"/>
              <a:gd name="connsiteY2" fmla="*/ 0 h 214320"/>
              <a:gd name="connsiteX3" fmla="*/ 183209 w 183209"/>
              <a:gd name="connsiteY3" fmla="*/ 107160 h 214320"/>
              <a:gd name="connsiteX4" fmla="*/ 91605 w 183209"/>
              <a:gd name="connsiteY4" fmla="*/ 214320 h 214320"/>
              <a:gd name="connsiteX5" fmla="*/ 91605 w 183209"/>
              <a:gd name="connsiteY5" fmla="*/ 171456 h 214320"/>
              <a:gd name="connsiteX6" fmla="*/ 0 w 183209"/>
              <a:gd name="connsiteY6" fmla="*/ 171456 h 214320"/>
              <a:gd name="connsiteX7" fmla="*/ 0 w 183209"/>
              <a:gd name="connsiteY7" fmla="*/ 42864 h 214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3209" h="214320">
                <a:moveTo>
                  <a:pt x="0" y="42864"/>
                </a:moveTo>
                <a:lnTo>
                  <a:pt x="91605" y="42864"/>
                </a:lnTo>
                <a:lnTo>
                  <a:pt x="91605" y="0"/>
                </a:lnTo>
                <a:lnTo>
                  <a:pt x="183209" y="107160"/>
                </a:lnTo>
                <a:lnTo>
                  <a:pt x="91605" y="214320"/>
                </a:lnTo>
                <a:lnTo>
                  <a:pt x="91605" y="171456"/>
                </a:lnTo>
                <a:lnTo>
                  <a:pt x="0" y="171456"/>
                </a:lnTo>
                <a:lnTo>
                  <a:pt x="0" y="42864"/>
                </a:lnTo>
                <a:close/>
              </a:path>
            </a:pathLst>
          </a:custGeom>
          <a:solidFill>
            <a:schemeClr val="accent2">
              <a:lumMod val="40000"/>
              <a:lumOff val="60000"/>
            </a:schemeClr>
          </a:solidFill>
          <a:ln>
            <a:noFill/>
          </a:ln>
        </p:spPr>
        <p:style>
          <a:lnRef idx="0">
            <a:schemeClr val="accent5">
              <a:tint val="60000"/>
              <a:hueOff val="0"/>
              <a:satOff val="0"/>
              <a:lumOff val="0"/>
              <a:alphaOff val="0"/>
            </a:schemeClr>
          </a:lnRef>
          <a:fillRef idx="1">
            <a:schemeClr val="accent5">
              <a:tint val="60000"/>
              <a:hueOff val="0"/>
              <a:satOff val="0"/>
              <a:lumOff val="0"/>
              <a:alphaOff val="0"/>
            </a:schemeClr>
          </a:fillRef>
          <a:effectRef idx="0">
            <a:schemeClr val="accent5">
              <a:tint val="60000"/>
              <a:hueOff val="0"/>
              <a:satOff val="0"/>
              <a:lumOff val="0"/>
              <a:alphaOff val="0"/>
            </a:schemeClr>
          </a:effectRef>
          <a:fontRef idx="minor">
            <a:schemeClr val="dk1">
              <a:hueOff val="0"/>
              <a:satOff val="0"/>
              <a:lumOff val="0"/>
              <a:alphaOff val="0"/>
            </a:schemeClr>
          </a:fontRef>
        </p:style>
        <p:txBody>
          <a:bodyPr spcFirstLastPara="0" vert="horz" wrap="square" lIns="0" tIns="42862" rIns="54953" bIns="42862" numCol="1" spcCol="1271" anchor="ctr" anchorCtr="0">
            <a:noAutofit/>
          </a:bodyPr>
          <a:lstStyle/>
          <a:p>
            <a:pPr algn="ctr" defTabSz="888365">
              <a:lnSpc>
                <a:spcPct val="90000"/>
              </a:lnSpc>
              <a:spcBef>
                <a:spcPct val="0"/>
              </a:spcBef>
              <a:spcAft>
                <a:spcPct val="35000"/>
              </a:spcAft>
            </a:pPr>
            <a:endParaRPr lang="zh-CN" altLang="en-US" sz="2000">
              <a:solidFill>
                <a:prstClr val="black">
                  <a:hueOff val="0"/>
                  <a:satOff val="0"/>
                  <a:lumOff val="0"/>
                  <a:alphaOff val="0"/>
                </a:prstClr>
              </a:solidFill>
            </a:endParaRPr>
          </a:p>
        </p:txBody>
      </p:sp>
      <p:sp>
        <p:nvSpPr>
          <p:cNvPr id="49" name="任意多边形 48"/>
          <p:cNvSpPr/>
          <p:nvPr/>
        </p:nvSpPr>
        <p:spPr>
          <a:xfrm>
            <a:off x="10005773" y="5333281"/>
            <a:ext cx="864195" cy="472659"/>
          </a:xfrm>
          <a:custGeom>
            <a:avLst/>
            <a:gdLst>
              <a:gd name="connsiteX0" fmla="*/ 0 w 864195"/>
              <a:gd name="connsiteY0" fmla="*/ 83449 h 834488"/>
              <a:gd name="connsiteX1" fmla="*/ 83449 w 864195"/>
              <a:gd name="connsiteY1" fmla="*/ 0 h 834488"/>
              <a:gd name="connsiteX2" fmla="*/ 780746 w 864195"/>
              <a:gd name="connsiteY2" fmla="*/ 0 h 834488"/>
              <a:gd name="connsiteX3" fmla="*/ 864195 w 864195"/>
              <a:gd name="connsiteY3" fmla="*/ 83449 h 834488"/>
              <a:gd name="connsiteX4" fmla="*/ 864195 w 864195"/>
              <a:gd name="connsiteY4" fmla="*/ 751039 h 834488"/>
              <a:gd name="connsiteX5" fmla="*/ 780746 w 864195"/>
              <a:gd name="connsiteY5" fmla="*/ 834488 h 834488"/>
              <a:gd name="connsiteX6" fmla="*/ 83449 w 864195"/>
              <a:gd name="connsiteY6" fmla="*/ 834488 h 834488"/>
              <a:gd name="connsiteX7" fmla="*/ 0 w 864195"/>
              <a:gd name="connsiteY7" fmla="*/ 751039 h 834488"/>
              <a:gd name="connsiteX8" fmla="*/ 0 w 864195"/>
              <a:gd name="connsiteY8" fmla="*/ 83449 h 834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64195" h="834488">
                <a:moveTo>
                  <a:pt x="0" y="83449"/>
                </a:moveTo>
                <a:cubicBezTo>
                  <a:pt x="0" y="37361"/>
                  <a:pt x="37361" y="0"/>
                  <a:pt x="83449" y="0"/>
                </a:cubicBezTo>
                <a:lnTo>
                  <a:pt x="780746" y="0"/>
                </a:lnTo>
                <a:cubicBezTo>
                  <a:pt x="826834" y="0"/>
                  <a:pt x="864195" y="37361"/>
                  <a:pt x="864195" y="83449"/>
                </a:cubicBezTo>
                <a:lnTo>
                  <a:pt x="864195" y="751039"/>
                </a:lnTo>
                <a:cubicBezTo>
                  <a:pt x="864195" y="797127"/>
                  <a:pt x="826834" y="834488"/>
                  <a:pt x="780746" y="834488"/>
                </a:cubicBezTo>
                <a:lnTo>
                  <a:pt x="83449" y="834488"/>
                </a:lnTo>
                <a:cubicBezTo>
                  <a:pt x="37361" y="834488"/>
                  <a:pt x="0" y="797127"/>
                  <a:pt x="0" y="751039"/>
                </a:cubicBezTo>
                <a:lnTo>
                  <a:pt x="0" y="83449"/>
                </a:lnTo>
                <a:close/>
              </a:path>
            </a:pathLst>
          </a:custGeom>
          <a:ln>
            <a:solidFill>
              <a:schemeClr val="accent2"/>
            </a:solidFill>
          </a:ln>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00623" tIns="100623" rIns="100623" bIns="100623" numCol="1" spcCol="1271" anchor="ctr" anchorCtr="0">
            <a:noAutofit/>
          </a:bodyPr>
          <a:lstStyle/>
          <a:p>
            <a:pPr algn="ctr" defTabSz="888365">
              <a:lnSpc>
                <a:spcPct val="90000"/>
              </a:lnSpc>
              <a:spcBef>
                <a:spcPct val="0"/>
              </a:spcBef>
              <a:spcAft>
                <a:spcPct val="35000"/>
              </a:spcAft>
            </a:pPr>
            <a:r>
              <a:rPr lang="zh-CN" altLang="en-US" sz="2000" dirty="0">
                <a:solidFill>
                  <a:prstClr val="black">
                    <a:hueOff val="0"/>
                    <a:satOff val="0"/>
                    <a:lumOff val="0"/>
                    <a:alphaOff val="0"/>
                  </a:prstClr>
                </a:solidFill>
              </a:rPr>
              <a:t>赚钱</a:t>
            </a:r>
            <a:endParaRPr lang="zh-CN" altLang="en-US" sz="2000" dirty="0">
              <a:solidFill>
                <a:prstClr val="black">
                  <a:hueOff val="0"/>
                  <a:satOff val="0"/>
                  <a:lumOff val="0"/>
                  <a:alphaOff val="0"/>
                </a:prstClr>
              </a:solidFill>
            </a:endParaRPr>
          </a:p>
        </p:txBody>
      </p:sp>
      <p:sp>
        <p:nvSpPr>
          <p:cNvPr id="33" name="文本框 32"/>
          <p:cNvSpPr txBox="1"/>
          <p:nvPr/>
        </p:nvSpPr>
        <p:spPr>
          <a:xfrm>
            <a:off x="11167023" y="1786963"/>
            <a:ext cx="738635" cy="932872"/>
          </a:xfrm>
          <a:prstGeom prst="rect">
            <a:avLst/>
          </a:prstGeom>
          <a:noFill/>
        </p:spPr>
        <p:txBody>
          <a:bodyPr vert="eaVert" wrap="square" lIns="91426" tIns="45718" rIns="91426" bIns="45718" rtlCol="0" anchor="ctr">
            <a:spAutoFit/>
          </a:bodyPr>
          <a:lstStyle/>
          <a:p>
            <a:pPr defTabSz="913765">
              <a:lnSpc>
                <a:spcPct val="150000"/>
              </a:lnSpc>
            </a:pPr>
            <a:r>
              <a:rPr lang="zh-CN" altLang="en-US" sz="2400" dirty="0">
                <a:solidFill>
                  <a:srgbClr val="4472C4"/>
                </a:solidFill>
                <a:latin typeface="方正清刻本悦宋简体" panose="02000000000000000000" pitchFamily="2" charset="-122"/>
                <a:ea typeface="方正清刻本悦宋简体" panose="02000000000000000000" pitchFamily="2" charset="-122"/>
              </a:rPr>
              <a:t>生产</a:t>
            </a:r>
            <a:endParaRPr lang="zh-CN" altLang="en-US" sz="2400" dirty="0">
              <a:solidFill>
                <a:srgbClr val="4472C4"/>
              </a:solidFill>
              <a:latin typeface="方正清刻本悦宋简体" panose="02000000000000000000" pitchFamily="2" charset="-122"/>
              <a:ea typeface="方正清刻本悦宋简体" panose="02000000000000000000" pitchFamily="2" charset="-122"/>
            </a:endParaRPr>
          </a:p>
        </p:txBody>
      </p:sp>
      <p:sp>
        <p:nvSpPr>
          <p:cNvPr id="50" name="文本框 49"/>
          <p:cNvSpPr txBox="1"/>
          <p:nvPr/>
        </p:nvSpPr>
        <p:spPr>
          <a:xfrm>
            <a:off x="11167023" y="4091450"/>
            <a:ext cx="738635" cy="1468849"/>
          </a:xfrm>
          <a:prstGeom prst="rect">
            <a:avLst/>
          </a:prstGeom>
          <a:noFill/>
        </p:spPr>
        <p:txBody>
          <a:bodyPr vert="eaVert" wrap="square" lIns="91426" tIns="45718" rIns="91426" bIns="45718" rtlCol="0" anchor="ctr">
            <a:spAutoFit/>
          </a:bodyPr>
          <a:lstStyle/>
          <a:p>
            <a:pPr defTabSz="913765">
              <a:lnSpc>
                <a:spcPct val="150000"/>
              </a:lnSpc>
            </a:pPr>
            <a:r>
              <a:rPr lang="zh-CN" altLang="en-US" sz="2400" dirty="0">
                <a:solidFill>
                  <a:srgbClr val="ED7D31"/>
                </a:solidFill>
                <a:latin typeface="方正清刻本悦宋简体" panose="02000000000000000000" pitchFamily="2" charset="-122"/>
                <a:ea typeface="方正清刻本悦宋简体" panose="02000000000000000000" pitchFamily="2" charset="-122"/>
              </a:rPr>
              <a:t>再生产</a:t>
            </a:r>
            <a:endParaRPr lang="zh-CN" altLang="en-US" sz="2400" dirty="0">
              <a:solidFill>
                <a:srgbClr val="ED7D31"/>
              </a:solidFill>
              <a:latin typeface="方正清刻本悦宋简体" panose="02000000000000000000" pitchFamily="2" charset="-122"/>
              <a:ea typeface="方正清刻本悦宋简体" panose="02000000000000000000" pitchFamily="2" charset="-122"/>
            </a:endParaRPr>
          </a:p>
        </p:txBody>
      </p:sp>
      <p:sp>
        <p:nvSpPr>
          <p:cNvPr id="19" name="标题 1"/>
          <p:cNvSpPr txBox="1"/>
          <p:nvPr/>
        </p:nvSpPr>
        <p:spPr>
          <a:xfrm>
            <a:off x="1033921" y="335553"/>
            <a:ext cx="6768752" cy="645130"/>
          </a:xfrm>
          <a:prstGeom prst="rect">
            <a:avLst/>
          </a:prstGeom>
        </p:spPr>
        <p:txBody>
          <a:bodyPr/>
          <a:lstStyle>
            <a:lvl1pPr algn="l" defTabSz="913130" rtl="0" eaLnBrk="1" latinLnBrk="0" hangingPunct="1">
              <a:spcBef>
                <a:spcPct val="0"/>
              </a:spcBef>
              <a:buNone/>
              <a:defRPr lang="zh-CN" altLang="en-US" sz="1200" kern="1200" baseline="0" smtClean="0">
                <a:solidFill>
                  <a:schemeClr val="tx1"/>
                </a:solidFill>
                <a:latin typeface="+mj-lt"/>
                <a:ea typeface="+mj-ea"/>
                <a:cs typeface="+mj-cs"/>
              </a:defRPr>
            </a:lvl1pPr>
          </a:lstStyle>
          <a:p>
            <a:r>
              <a:rPr lang="zh-CN" altLang="en-US" sz="2800" dirty="0" smtClean="0">
                <a:latin typeface="微软雅黑" panose="020B0503020204020204" pitchFamily="34" charset="-122"/>
                <a:ea typeface="微软雅黑" panose="020B0503020204020204" pitchFamily="34" charset="-122"/>
                <a:cs typeface="微软雅黑" panose="020B0503020204020204" pitchFamily="34" charset="-122"/>
              </a:rPr>
              <a:t>第三节 资本</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的流通过程和剩余价值的分配</a:t>
            </a:r>
            <a:endParaRPr lang="zh-CN" altLang="en-US" sz="2800" dirty="0">
              <a:latin typeface="微软雅黑" panose="020B0503020204020204" pitchFamily="34" charset="-122"/>
              <a:ea typeface="微软雅黑" panose="020B0503020204020204" pitchFamily="34" charset="-122"/>
              <a:cs typeface="微软雅黑" panose="020B0503020204020204" pitchFamily="34" charset="-122"/>
            </a:endParaRPr>
          </a:p>
        </p:txBody>
      </p:sp>
      <p:graphicFrame>
        <p:nvGraphicFramePr>
          <p:cNvPr id="20" name="图表 19"/>
          <p:cNvGraphicFramePr/>
          <p:nvPr/>
        </p:nvGraphicFramePr>
        <p:xfrm>
          <a:off x="7896200" y="1448"/>
          <a:ext cx="5730536" cy="1169944"/>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2" name="文本框 1"/>
          <p:cNvSpPr txBox="1"/>
          <p:nvPr/>
        </p:nvSpPr>
        <p:spPr>
          <a:xfrm>
            <a:off x="3596640" y="3625850"/>
            <a:ext cx="4500880" cy="1014730"/>
          </a:xfrm>
          <a:prstGeom prst="rect">
            <a:avLst/>
          </a:prstGeom>
          <a:noFill/>
        </p:spPr>
        <p:txBody>
          <a:bodyPr wrap="none" rtlCol="0" anchor="t">
            <a:spAutoFit/>
          </a:bodyPr>
          <a:lstStyle/>
          <a:p>
            <a:pPr>
              <a:lnSpc>
                <a:spcPct val="150000"/>
              </a:lnSpc>
            </a:pPr>
            <a:r>
              <a:rPr lang="zh-CN" altLang="zh-CN" sz="2000" dirty="0" smtClean="0">
                <a:latin typeface="微软雅黑" panose="020B0503020204020204" pitchFamily="34" charset="-122"/>
                <a:ea typeface="微软雅黑" panose="020B0503020204020204" pitchFamily="34" charset="-122"/>
                <a:sym typeface="+mn-ea"/>
              </a:rPr>
              <a:t>一是第一部类所生产的全部</a:t>
            </a:r>
            <a:r>
              <a:rPr lang="zh-CN" altLang="zh-CN" sz="2000" u="sng" dirty="0" smtClean="0">
                <a:latin typeface="微软雅黑" panose="020B0503020204020204" pitchFamily="34" charset="-122"/>
                <a:ea typeface="微软雅黑" panose="020B0503020204020204" pitchFamily="34" charset="-122"/>
                <a:sym typeface="+mn-ea"/>
              </a:rPr>
              <a:t>生产资料</a:t>
            </a:r>
            <a:r>
              <a:rPr lang="zh-CN" altLang="zh-CN" sz="2000" dirty="0" smtClean="0">
                <a:latin typeface="微软雅黑" panose="020B0503020204020204" pitchFamily="34" charset="-122"/>
                <a:ea typeface="微软雅黑" panose="020B0503020204020204" pitchFamily="34" charset="-122"/>
                <a:sym typeface="+mn-ea"/>
              </a:rPr>
              <a:t>，</a:t>
            </a:r>
            <a:endParaRPr lang="zh-CN" altLang="zh-CN" sz="2000" dirty="0" smtClean="0">
              <a:latin typeface="微软雅黑" panose="020B0503020204020204" pitchFamily="34" charset="-122"/>
              <a:ea typeface="微软雅黑" panose="020B0503020204020204" pitchFamily="34" charset="-122"/>
              <a:sym typeface="+mn-ea"/>
            </a:endParaRPr>
          </a:p>
          <a:p>
            <a:pPr>
              <a:lnSpc>
                <a:spcPct val="150000"/>
              </a:lnSpc>
            </a:pPr>
            <a:r>
              <a:rPr lang="zh-CN" altLang="zh-CN" sz="2000" dirty="0" smtClean="0">
                <a:latin typeface="微软雅黑" panose="020B0503020204020204" pitchFamily="34" charset="-122"/>
                <a:ea typeface="微软雅黑" panose="020B0503020204020204" pitchFamily="34" charset="-122"/>
                <a:sym typeface="+mn-ea"/>
              </a:rPr>
              <a:t>二是第二部类所生产的全部</a:t>
            </a:r>
            <a:r>
              <a:rPr lang="zh-CN" altLang="zh-CN" sz="2000" u="sng" dirty="0" smtClean="0">
                <a:latin typeface="微软雅黑" panose="020B0503020204020204" pitchFamily="34" charset="-122"/>
                <a:ea typeface="微软雅黑" panose="020B0503020204020204" pitchFamily="34" charset="-122"/>
                <a:sym typeface="+mn-ea"/>
              </a:rPr>
              <a:t>消费资料。</a:t>
            </a:r>
            <a:endParaRPr lang="zh-CN" altLang="en-US" sz="2000" dirty="0" smtClean="0">
              <a:latin typeface="等线" panose="02010600030101010101" pitchFamily="2" charset="-122"/>
              <a:ea typeface="等线" panose="02010600030101010101" pitchFamily="2" charset="-122"/>
            </a:endParaRPr>
          </a:p>
        </p:txBody>
      </p:sp>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559496" y="1772816"/>
            <a:ext cx="7656512" cy="3322955"/>
          </a:xfrm>
          <a:prstGeom prst="rect">
            <a:avLst/>
          </a:prstGeom>
        </p:spPr>
        <p:txBody>
          <a:bodyPr wrap="square">
            <a:spAutoFit/>
          </a:bodyPr>
          <a:lstStyle/>
          <a:p>
            <a:pPr>
              <a:lnSpc>
                <a:spcPct val="150000"/>
              </a:lnSpc>
            </a:pPr>
            <a:r>
              <a:rPr lang="en-US" altLang="zh-CN" sz="2800" dirty="0">
                <a:solidFill>
                  <a:srgbClr val="1F2D3D"/>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800" dirty="0">
                <a:solidFill>
                  <a:srgbClr val="1F2D3D"/>
                </a:solidFill>
                <a:latin typeface="微软雅黑" panose="020B0503020204020204" pitchFamily="34" charset="-122"/>
                <a:ea typeface="微软雅黑" panose="020B0503020204020204" pitchFamily="34" charset="-122"/>
                <a:cs typeface="微软雅黑" panose="020B0503020204020204" pitchFamily="34" charset="-122"/>
              </a:rPr>
              <a:t>考察社会资本再生产，核心问题是分析（ ）</a:t>
            </a:r>
            <a:endParaRPr lang="zh-CN" altLang="en-US" sz="2800" dirty="0">
              <a:solidFill>
                <a:srgbClr val="1F2D3D"/>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lang="zh-CN" altLang="en-US" sz="2800" dirty="0">
                <a:solidFill>
                  <a:srgbClr val="1F2D3D"/>
                </a:solidFill>
                <a:latin typeface="微软雅黑" panose="020B0503020204020204" pitchFamily="34" charset="-122"/>
                <a:ea typeface="微软雅黑" panose="020B0503020204020204" pitchFamily="34" charset="-122"/>
                <a:cs typeface="微软雅黑" panose="020B0503020204020204" pitchFamily="34" charset="-122"/>
              </a:rPr>
              <a:t>A:社会总产品的各个构成部分是如何实现的</a:t>
            </a:r>
            <a:endParaRPr lang="zh-CN" altLang="en-US" sz="2800" dirty="0">
              <a:solidFill>
                <a:srgbClr val="1F2D3D"/>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lang="zh-CN" altLang="en-US" sz="2800" dirty="0">
                <a:solidFill>
                  <a:srgbClr val="1F2D3D"/>
                </a:solidFill>
                <a:latin typeface="微软雅黑" panose="020B0503020204020204" pitchFamily="34" charset="-122"/>
                <a:ea typeface="微软雅黑" panose="020B0503020204020204" pitchFamily="34" charset="-122"/>
                <a:cs typeface="微软雅黑" panose="020B0503020204020204" pitchFamily="34" charset="-122"/>
              </a:rPr>
              <a:t>B:剩余价值是如何转化为平均利润的 </a:t>
            </a:r>
            <a:endParaRPr lang="zh-CN" altLang="en-US" sz="2800" dirty="0">
              <a:solidFill>
                <a:srgbClr val="1F2D3D"/>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lang="zh-CN" altLang="en-US" sz="2800" dirty="0">
                <a:solidFill>
                  <a:srgbClr val="1F2D3D"/>
                </a:solidFill>
                <a:latin typeface="微软雅黑" panose="020B0503020204020204" pitchFamily="34" charset="-122"/>
                <a:ea typeface="微软雅黑" panose="020B0503020204020204" pitchFamily="34" charset="-122"/>
                <a:cs typeface="微软雅黑" panose="020B0503020204020204" pitchFamily="34" charset="-122"/>
              </a:rPr>
              <a:t>C:剩余价值是怎样生产的    </a:t>
            </a:r>
            <a:endParaRPr lang="zh-CN" altLang="en-US" sz="2800" dirty="0">
              <a:solidFill>
                <a:srgbClr val="1F2D3D"/>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lang="zh-CN" altLang="en-US" sz="2800" dirty="0">
                <a:solidFill>
                  <a:srgbClr val="1F2D3D"/>
                </a:solidFill>
                <a:latin typeface="微软雅黑" panose="020B0503020204020204" pitchFamily="34" charset="-122"/>
                <a:ea typeface="微软雅黑" panose="020B0503020204020204" pitchFamily="34" charset="-122"/>
                <a:cs typeface="微软雅黑" panose="020B0503020204020204" pitchFamily="34" charset="-122"/>
              </a:rPr>
              <a:t>D:资本循环是怎样运行的</a:t>
            </a:r>
            <a:endParaRPr lang="zh-CN" altLang="en-US" sz="2800" dirty="0">
              <a:solidFill>
                <a:srgbClr val="1F2D3D"/>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ransition spd="med"/>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p:cNvGraphicFramePr>
            <a:graphicFrameLocks noGrp="1"/>
          </p:cNvGraphicFramePr>
          <p:nvPr/>
        </p:nvGraphicFramePr>
        <p:xfrm>
          <a:off x="983432" y="2780928"/>
          <a:ext cx="9937104" cy="2664296"/>
        </p:xfrm>
        <a:graphic>
          <a:graphicData uri="http://schemas.openxmlformats.org/drawingml/2006/table">
            <a:tbl>
              <a:tblPr/>
              <a:tblGrid>
                <a:gridCol w="1433908"/>
                <a:gridCol w="8503196"/>
              </a:tblGrid>
              <a:tr h="1311653">
                <a:tc>
                  <a:txBody>
                    <a:bodyPr/>
                    <a:lstStyle>
                      <a:lvl1pPr marL="0" algn="l" defTabSz="913765" rtl="0" eaLnBrk="1" latinLnBrk="0" hangingPunct="1">
                        <a:defRPr sz="1900" kern="1200">
                          <a:solidFill>
                            <a:schemeClr val="dk1"/>
                          </a:solidFill>
                          <a:latin typeface="等线"/>
                          <a:ea typeface="等线"/>
                        </a:defRPr>
                      </a:lvl1pPr>
                      <a:lvl2pPr marL="457200" algn="l" defTabSz="913765" rtl="0" eaLnBrk="1" latinLnBrk="0" hangingPunct="1">
                        <a:defRPr sz="1900" kern="1200">
                          <a:solidFill>
                            <a:schemeClr val="dk1"/>
                          </a:solidFill>
                          <a:latin typeface="等线"/>
                          <a:ea typeface="等线"/>
                        </a:defRPr>
                      </a:lvl2pPr>
                      <a:lvl3pPr marL="914400" algn="l" defTabSz="913765" rtl="0" eaLnBrk="1" latinLnBrk="0" hangingPunct="1">
                        <a:defRPr sz="1900" kern="1200">
                          <a:solidFill>
                            <a:schemeClr val="dk1"/>
                          </a:solidFill>
                          <a:latin typeface="等线"/>
                          <a:ea typeface="等线"/>
                        </a:defRPr>
                      </a:lvl3pPr>
                      <a:lvl4pPr marL="1371600" algn="l" defTabSz="913765" rtl="0" eaLnBrk="1" latinLnBrk="0" hangingPunct="1">
                        <a:defRPr sz="1900" kern="1200">
                          <a:solidFill>
                            <a:schemeClr val="dk1"/>
                          </a:solidFill>
                          <a:latin typeface="等线"/>
                          <a:ea typeface="等线"/>
                        </a:defRPr>
                      </a:lvl4pPr>
                      <a:lvl5pPr marL="1828800" algn="l" defTabSz="913765" rtl="0" eaLnBrk="1" latinLnBrk="0" hangingPunct="1">
                        <a:defRPr sz="1900" kern="1200">
                          <a:solidFill>
                            <a:schemeClr val="dk1"/>
                          </a:solidFill>
                          <a:latin typeface="等线"/>
                          <a:ea typeface="等线"/>
                        </a:defRPr>
                      </a:lvl5pPr>
                      <a:lvl6pPr marL="2286000" algn="l" defTabSz="913765" rtl="0" eaLnBrk="1" latinLnBrk="0" hangingPunct="1">
                        <a:defRPr sz="1900" kern="1200">
                          <a:solidFill>
                            <a:schemeClr val="dk1"/>
                          </a:solidFill>
                          <a:latin typeface="等线"/>
                          <a:ea typeface="等线"/>
                        </a:defRPr>
                      </a:lvl6pPr>
                      <a:lvl7pPr marL="2743200" algn="l" defTabSz="913765" rtl="0" eaLnBrk="1" latinLnBrk="0" hangingPunct="1">
                        <a:defRPr sz="1900" kern="1200">
                          <a:solidFill>
                            <a:schemeClr val="dk1"/>
                          </a:solidFill>
                          <a:latin typeface="等线"/>
                          <a:ea typeface="等线"/>
                        </a:defRPr>
                      </a:lvl7pPr>
                      <a:lvl8pPr marL="3200400" algn="l" defTabSz="913765" rtl="0" eaLnBrk="1" latinLnBrk="0" hangingPunct="1">
                        <a:defRPr sz="1900" kern="1200">
                          <a:solidFill>
                            <a:schemeClr val="dk1"/>
                          </a:solidFill>
                          <a:latin typeface="等线"/>
                          <a:ea typeface="等线"/>
                        </a:defRPr>
                      </a:lvl8pPr>
                      <a:lvl9pPr marL="3657600" algn="l" defTabSz="913765" rtl="0" eaLnBrk="1" latinLnBrk="0" hangingPunct="1">
                        <a:defRPr sz="1900" kern="1200">
                          <a:solidFill>
                            <a:schemeClr val="dk1"/>
                          </a:solidFill>
                          <a:latin typeface="等线"/>
                          <a:ea typeface="等线"/>
                        </a:defRPr>
                      </a:lvl9pPr>
                    </a:lstStyle>
                    <a:p>
                      <a:pPr algn="ctr">
                        <a:lnSpc>
                          <a:spcPct val="150000"/>
                        </a:lnSpc>
                      </a:pPr>
                      <a:r>
                        <a:rPr lang="zh-CN" altLang="en-US" sz="2000" b="0" dirty="0" smtClean="0">
                          <a:solidFill>
                            <a:schemeClr val="tx1"/>
                          </a:solidFill>
                          <a:latin typeface="微软雅黑" panose="020B0503020204020204" pitchFamily="34" charset="-122"/>
                          <a:ea typeface="微软雅黑" panose="020B0503020204020204" pitchFamily="34" charset="-122"/>
                        </a:rPr>
                        <a:t>价值</a:t>
                      </a:r>
                      <a:endParaRPr lang="zh-CN" altLang="en-US" sz="2000" b="0" dirty="0">
                        <a:solidFill>
                          <a:schemeClr val="tx1"/>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3765" rtl="0" eaLnBrk="1" latinLnBrk="0" hangingPunct="1">
                        <a:defRPr sz="1900" kern="1200">
                          <a:solidFill>
                            <a:schemeClr val="dk1"/>
                          </a:solidFill>
                          <a:latin typeface="等线"/>
                          <a:ea typeface="等线"/>
                        </a:defRPr>
                      </a:lvl1pPr>
                      <a:lvl2pPr marL="457200" algn="l" defTabSz="913765" rtl="0" eaLnBrk="1" latinLnBrk="0" hangingPunct="1">
                        <a:defRPr sz="1900" kern="1200">
                          <a:solidFill>
                            <a:schemeClr val="dk1"/>
                          </a:solidFill>
                          <a:latin typeface="等线"/>
                          <a:ea typeface="等线"/>
                        </a:defRPr>
                      </a:lvl2pPr>
                      <a:lvl3pPr marL="914400" algn="l" defTabSz="913765" rtl="0" eaLnBrk="1" latinLnBrk="0" hangingPunct="1">
                        <a:defRPr sz="1900" kern="1200">
                          <a:solidFill>
                            <a:schemeClr val="dk1"/>
                          </a:solidFill>
                          <a:latin typeface="等线"/>
                          <a:ea typeface="等线"/>
                        </a:defRPr>
                      </a:lvl3pPr>
                      <a:lvl4pPr marL="1371600" algn="l" defTabSz="913765" rtl="0" eaLnBrk="1" latinLnBrk="0" hangingPunct="1">
                        <a:defRPr sz="1900" kern="1200">
                          <a:solidFill>
                            <a:schemeClr val="dk1"/>
                          </a:solidFill>
                          <a:latin typeface="等线"/>
                          <a:ea typeface="等线"/>
                        </a:defRPr>
                      </a:lvl4pPr>
                      <a:lvl5pPr marL="1828800" algn="l" defTabSz="913765" rtl="0" eaLnBrk="1" latinLnBrk="0" hangingPunct="1">
                        <a:defRPr sz="1900" kern="1200">
                          <a:solidFill>
                            <a:schemeClr val="dk1"/>
                          </a:solidFill>
                          <a:latin typeface="等线"/>
                          <a:ea typeface="等线"/>
                        </a:defRPr>
                      </a:lvl5pPr>
                      <a:lvl6pPr marL="2286000" algn="l" defTabSz="913765" rtl="0" eaLnBrk="1" latinLnBrk="0" hangingPunct="1">
                        <a:defRPr sz="1900" kern="1200">
                          <a:solidFill>
                            <a:schemeClr val="dk1"/>
                          </a:solidFill>
                          <a:latin typeface="等线"/>
                          <a:ea typeface="等线"/>
                        </a:defRPr>
                      </a:lvl6pPr>
                      <a:lvl7pPr marL="2743200" algn="l" defTabSz="913765" rtl="0" eaLnBrk="1" latinLnBrk="0" hangingPunct="1">
                        <a:defRPr sz="1900" kern="1200">
                          <a:solidFill>
                            <a:schemeClr val="dk1"/>
                          </a:solidFill>
                          <a:latin typeface="等线"/>
                          <a:ea typeface="等线"/>
                        </a:defRPr>
                      </a:lvl7pPr>
                      <a:lvl8pPr marL="3200400" algn="l" defTabSz="913765" rtl="0" eaLnBrk="1" latinLnBrk="0" hangingPunct="1">
                        <a:defRPr sz="1900" kern="1200">
                          <a:solidFill>
                            <a:schemeClr val="dk1"/>
                          </a:solidFill>
                          <a:latin typeface="等线"/>
                          <a:ea typeface="等线"/>
                        </a:defRPr>
                      </a:lvl8pPr>
                      <a:lvl9pPr marL="3657600" algn="l" defTabSz="913765" rtl="0" eaLnBrk="1" latinLnBrk="0" hangingPunct="1">
                        <a:defRPr sz="1900" kern="1200">
                          <a:solidFill>
                            <a:schemeClr val="dk1"/>
                          </a:solidFill>
                          <a:latin typeface="等线"/>
                          <a:ea typeface="等线"/>
                        </a:defRPr>
                      </a:lvl9pPr>
                    </a:lstStyle>
                    <a:p>
                      <a:pPr>
                        <a:lnSpc>
                          <a:spcPct val="150000"/>
                        </a:lnSpc>
                        <a:spcBef>
                          <a:spcPts val="600"/>
                        </a:spcBef>
                        <a:spcAft>
                          <a:spcPts val="600"/>
                        </a:spcAft>
                      </a:pPr>
                      <a:r>
                        <a:rPr lang="zh-CN" altLang="en-US" sz="2000" b="0" dirty="0" smtClean="0">
                          <a:solidFill>
                            <a:schemeClr val="tx1"/>
                          </a:solidFill>
                          <a:latin typeface="微软雅黑" panose="020B0503020204020204" pitchFamily="34" charset="-122"/>
                          <a:ea typeface="微软雅黑" panose="020B0503020204020204" pitchFamily="34" charset="-122"/>
                        </a:rPr>
                        <a:t>维持自身生存所需的生活资料 </a:t>
                      </a:r>
                      <a:r>
                        <a:rPr lang="en-US" altLang="zh-CN" sz="2000" b="0" dirty="0" smtClean="0">
                          <a:solidFill>
                            <a:schemeClr val="tx1"/>
                          </a:solidFill>
                          <a:latin typeface="微软雅黑" panose="020B0503020204020204" pitchFamily="34" charset="-122"/>
                          <a:ea typeface="微软雅黑" panose="020B0503020204020204" pitchFamily="34" charset="-122"/>
                        </a:rPr>
                        <a:t>+ </a:t>
                      </a:r>
                      <a:r>
                        <a:rPr lang="zh-CN" altLang="en-US" sz="2000" b="0" dirty="0" smtClean="0">
                          <a:solidFill>
                            <a:schemeClr val="tx1"/>
                          </a:solidFill>
                          <a:latin typeface="微软雅黑" panose="020B0503020204020204" pitchFamily="34" charset="-122"/>
                          <a:ea typeface="微软雅黑" panose="020B0503020204020204" pitchFamily="34" charset="-122"/>
                        </a:rPr>
                        <a:t>繁育后代 </a:t>
                      </a:r>
                      <a:r>
                        <a:rPr lang="en-US" altLang="zh-CN" sz="2000" b="0" kern="1200" dirty="0" smtClean="0">
                          <a:solidFill>
                            <a:schemeClr val="tx1"/>
                          </a:solidFill>
                          <a:latin typeface="微软雅黑" panose="020B0503020204020204" pitchFamily="34" charset="-122"/>
                          <a:ea typeface="微软雅黑" panose="020B0503020204020204" pitchFamily="34" charset="-122"/>
                          <a:cs typeface="+mn-cs"/>
                        </a:rPr>
                        <a:t>+ </a:t>
                      </a:r>
                      <a:r>
                        <a:rPr lang="zh-CN" altLang="en-US" sz="2000" b="0" dirty="0" smtClean="0">
                          <a:solidFill>
                            <a:schemeClr val="tx1"/>
                          </a:solidFill>
                          <a:latin typeface="微软雅黑" panose="020B0503020204020204" pitchFamily="34" charset="-122"/>
                          <a:ea typeface="微软雅黑" panose="020B0503020204020204" pitchFamily="34" charset="-122"/>
                        </a:rPr>
                        <a:t>接受教育和训练的费用</a:t>
                      </a:r>
                      <a:endParaRPr lang="zh-CN" altLang="en-US" sz="2000" b="0" dirty="0" smtClean="0">
                        <a:solidFill>
                          <a:schemeClr val="tx1"/>
                        </a:solidFill>
                        <a:latin typeface="微软雅黑" panose="020B0503020204020204" pitchFamily="34" charset="-122"/>
                        <a:ea typeface="微软雅黑" panose="020B0503020204020204" pitchFamily="34" charset="-122"/>
                      </a:endParaRPr>
                    </a:p>
                    <a:p>
                      <a:pPr>
                        <a:lnSpc>
                          <a:spcPct val="150000"/>
                        </a:lnSpc>
                        <a:spcBef>
                          <a:spcPts val="600"/>
                        </a:spcBef>
                        <a:spcAft>
                          <a:spcPts val="600"/>
                        </a:spcAft>
                      </a:pPr>
                      <a:r>
                        <a:rPr lang="zh-CN" altLang="en-US" sz="2000" b="0" dirty="0" smtClean="0">
                          <a:solidFill>
                            <a:schemeClr val="tx1"/>
                          </a:solidFill>
                          <a:latin typeface="微软雅黑" panose="020B0503020204020204" pitchFamily="34" charset="-122"/>
                          <a:ea typeface="微软雅黑" panose="020B0503020204020204" pitchFamily="34" charset="-122"/>
                        </a:rPr>
                        <a:t>劳动力的价值决定还有一个重要的特点，就是它包括</a:t>
                      </a:r>
                      <a:r>
                        <a:rPr lang="zh-CN" altLang="en-US" sz="2000" b="0" u="sng" dirty="0" smtClean="0">
                          <a:solidFill>
                            <a:srgbClr val="C00000"/>
                          </a:solidFill>
                          <a:latin typeface="微软雅黑" panose="020B0503020204020204" pitchFamily="34" charset="-122"/>
                          <a:ea typeface="微软雅黑" panose="020B0503020204020204" pitchFamily="34" charset="-122"/>
                        </a:rPr>
                        <a:t>历史和道德</a:t>
                      </a:r>
                      <a:r>
                        <a:rPr lang="zh-CN" altLang="en-US" sz="2000" b="0" dirty="0" smtClean="0">
                          <a:solidFill>
                            <a:schemeClr val="tx1"/>
                          </a:solidFill>
                          <a:latin typeface="微软雅黑" panose="020B0503020204020204" pitchFamily="34" charset="-122"/>
                          <a:ea typeface="微软雅黑" panose="020B0503020204020204" pitchFamily="34" charset="-122"/>
                        </a:rPr>
                        <a:t>的因素</a:t>
                      </a:r>
                      <a:endParaRPr lang="zh-CN" altLang="en-US" sz="2000" b="0" dirty="0">
                        <a:solidFill>
                          <a:schemeClr val="tx1"/>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1352643">
                <a:tc>
                  <a:txBody>
                    <a:bodyPr/>
                    <a:lstStyle>
                      <a:lvl1pPr marL="0" algn="l" defTabSz="913765" rtl="0" eaLnBrk="1" latinLnBrk="0" hangingPunct="1">
                        <a:defRPr sz="1900" kern="1200">
                          <a:solidFill>
                            <a:schemeClr val="dk1"/>
                          </a:solidFill>
                          <a:latin typeface="等线"/>
                          <a:ea typeface="等线"/>
                        </a:defRPr>
                      </a:lvl1pPr>
                      <a:lvl2pPr marL="457200" algn="l" defTabSz="913765" rtl="0" eaLnBrk="1" latinLnBrk="0" hangingPunct="1">
                        <a:defRPr sz="1900" kern="1200">
                          <a:solidFill>
                            <a:schemeClr val="dk1"/>
                          </a:solidFill>
                          <a:latin typeface="等线"/>
                          <a:ea typeface="等线"/>
                        </a:defRPr>
                      </a:lvl2pPr>
                      <a:lvl3pPr marL="914400" algn="l" defTabSz="913765" rtl="0" eaLnBrk="1" latinLnBrk="0" hangingPunct="1">
                        <a:defRPr sz="1900" kern="1200">
                          <a:solidFill>
                            <a:schemeClr val="dk1"/>
                          </a:solidFill>
                          <a:latin typeface="等线"/>
                          <a:ea typeface="等线"/>
                        </a:defRPr>
                      </a:lvl3pPr>
                      <a:lvl4pPr marL="1371600" algn="l" defTabSz="913765" rtl="0" eaLnBrk="1" latinLnBrk="0" hangingPunct="1">
                        <a:defRPr sz="1900" kern="1200">
                          <a:solidFill>
                            <a:schemeClr val="dk1"/>
                          </a:solidFill>
                          <a:latin typeface="等线"/>
                          <a:ea typeface="等线"/>
                        </a:defRPr>
                      </a:lvl4pPr>
                      <a:lvl5pPr marL="1828800" algn="l" defTabSz="913765" rtl="0" eaLnBrk="1" latinLnBrk="0" hangingPunct="1">
                        <a:defRPr sz="1900" kern="1200">
                          <a:solidFill>
                            <a:schemeClr val="dk1"/>
                          </a:solidFill>
                          <a:latin typeface="等线"/>
                          <a:ea typeface="等线"/>
                        </a:defRPr>
                      </a:lvl5pPr>
                      <a:lvl6pPr marL="2286000" algn="l" defTabSz="913765" rtl="0" eaLnBrk="1" latinLnBrk="0" hangingPunct="1">
                        <a:defRPr sz="1900" kern="1200">
                          <a:solidFill>
                            <a:schemeClr val="dk1"/>
                          </a:solidFill>
                          <a:latin typeface="等线"/>
                          <a:ea typeface="等线"/>
                        </a:defRPr>
                      </a:lvl6pPr>
                      <a:lvl7pPr marL="2743200" algn="l" defTabSz="913765" rtl="0" eaLnBrk="1" latinLnBrk="0" hangingPunct="1">
                        <a:defRPr sz="1900" kern="1200">
                          <a:solidFill>
                            <a:schemeClr val="dk1"/>
                          </a:solidFill>
                          <a:latin typeface="等线"/>
                          <a:ea typeface="等线"/>
                        </a:defRPr>
                      </a:lvl7pPr>
                      <a:lvl8pPr marL="3200400" algn="l" defTabSz="913765" rtl="0" eaLnBrk="1" latinLnBrk="0" hangingPunct="1">
                        <a:defRPr sz="1900" kern="1200">
                          <a:solidFill>
                            <a:schemeClr val="dk1"/>
                          </a:solidFill>
                          <a:latin typeface="等线"/>
                          <a:ea typeface="等线"/>
                        </a:defRPr>
                      </a:lvl8pPr>
                      <a:lvl9pPr marL="3657600" algn="l" defTabSz="913765" rtl="0" eaLnBrk="1" latinLnBrk="0" hangingPunct="1">
                        <a:defRPr sz="1900" kern="1200">
                          <a:solidFill>
                            <a:schemeClr val="dk1"/>
                          </a:solidFill>
                          <a:latin typeface="等线"/>
                          <a:ea typeface="等线"/>
                        </a:defRPr>
                      </a:lvl9pPr>
                    </a:lstStyle>
                    <a:p>
                      <a:pPr algn="ctr">
                        <a:lnSpc>
                          <a:spcPct val="150000"/>
                        </a:lnSpc>
                      </a:pPr>
                      <a:r>
                        <a:rPr lang="zh-CN" altLang="en-US" sz="2000" b="0" dirty="0" smtClean="0">
                          <a:solidFill>
                            <a:schemeClr val="tx1"/>
                          </a:solidFill>
                          <a:latin typeface="微软雅黑" panose="020B0503020204020204" pitchFamily="34" charset="-122"/>
                          <a:ea typeface="微软雅黑" panose="020B0503020204020204" pitchFamily="34" charset="-122"/>
                        </a:rPr>
                        <a:t>使用价值</a:t>
                      </a:r>
                      <a:endParaRPr lang="zh-CN" altLang="en-US" sz="2000" b="0" dirty="0">
                        <a:solidFill>
                          <a:schemeClr val="tx1"/>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3765" rtl="0" eaLnBrk="1" latinLnBrk="0" hangingPunct="1">
                        <a:defRPr sz="1900" kern="1200">
                          <a:solidFill>
                            <a:schemeClr val="dk1"/>
                          </a:solidFill>
                          <a:latin typeface="等线"/>
                          <a:ea typeface="等线"/>
                        </a:defRPr>
                      </a:lvl1pPr>
                      <a:lvl2pPr marL="457200" algn="l" defTabSz="913765" rtl="0" eaLnBrk="1" latinLnBrk="0" hangingPunct="1">
                        <a:defRPr sz="1900" kern="1200">
                          <a:solidFill>
                            <a:schemeClr val="dk1"/>
                          </a:solidFill>
                          <a:latin typeface="等线"/>
                          <a:ea typeface="等线"/>
                        </a:defRPr>
                      </a:lvl2pPr>
                      <a:lvl3pPr marL="914400" algn="l" defTabSz="913765" rtl="0" eaLnBrk="1" latinLnBrk="0" hangingPunct="1">
                        <a:defRPr sz="1900" kern="1200">
                          <a:solidFill>
                            <a:schemeClr val="dk1"/>
                          </a:solidFill>
                          <a:latin typeface="等线"/>
                          <a:ea typeface="等线"/>
                        </a:defRPr>
                      </a:lvl3pPr>
                      <a:lvl4pPr marL="1371600" algn="l" defTabSz="913765" rtl="0" eaLnBrk="1" latinLnBrk="0" hangingPunct="1">
                        <a:defRPr sz="1900" kern="1200">
                          <a:solidFill>
                            <a:schemeClr val="dk1"/>
                          </a:solidFill>
                          <a:latin typeface="等线"/>
                          <a:ea typeface="等线"/>
                        </a:defRPr>
                      </a:lvl4pPr>
                      <a:lvl5pPr marL="1828800" algn="l" defTabSz="913765" rtl="0" eaLnBrk="1" latinLnBrk="0" hangingPunct="1">
                        <a:defRPr sz="1900" kern="1200">
                          <a:solidFill>
                            <a:schemeClr val="dk1"/>
                          </a:solidFill>
                          <a:latin typeface="等线"/>
                          <a:ea typeface="等线"/>
                        </a:defRPr>
                      </a:lvl5pPr>
                      <a:lvl6pPr marL="2286000" algn="l" defTabSz="913765" rtl="0" eaLnBrk="1" latinLnBrk="0" hangingPunct="1">
                        <a:defRPr sz="1900" kern="1200">
                          <a:solidFill>
                            <a:schemeClr val="dk1"/>
                          </a:solidFill>
                          <a:latin typeface="等线"/>
                          <a:ea typeface="等线"/>
                        </a:defRPr>
                      </a:lvl6pPr>
                      <a:lvl7pPr marL="2743200" algn="l" defTabSz="913765" rtl="0" eaLnBrk="1" latinLnBrk="0" hangingPunct="1">
                        <a:defRPr sz="1900" kern="1200">
                          <a:solidFill>
                            <a:schemeClr val="dk1"/>
                          </a:solidFill>
                          <a:latin typeface="等线"/>
                          <a:ea typeface="等线"/>
                        </a:defRPr>
                      </a:lvl7pPr>
                      <a:lvl8pPr marL="3200400" algn="l" defTabSz="913765" rtl="0" eaLnBrk="1" latinLnBrk="0" hangingPunct="1">
                        <a:defRPr sz="1900" kern="1200">
                          <a:solidFill>
                            <a:schemeClr val="dk1"/>
                          </a:solidFill>
                          <a:latin typeface="等线"/>
                          <a:ea typeface="等线"/>
                        </a:defRPr>
                      </a:lvl8pPr>
                      <a:lvl9pPr marL="3657600" algn="l" defTabSz="913765" rtl="0" eaLnBrk="1" latinLnBrk="0" hangingPunct="1">
                        <a:defRPr sz="1900" kern="1200">
                          <a:solidFill>
                            <a:schemeClr val="dk1"/>
                          </a:solidFill>
                          <a:latin typeface="等线"/>
                          <a:ea typeface="等线"/>
                        </a:defRPr>
                      </a:lvl9pPr>
                    </a:lstStyle>
                    <a:p>
                      <a:pPr>
                        <a:lnSpc>
                          <a:spcPct val="150000"/>
                        </a:lnSpc>
                        <a:spcBef>
                          <a:spcPts val="600"/>
                        </a:spcBef>
                        <a:spcAft>
                          <a:spcPts val="600"/>
                        </a:spcAft>
                      </a:pPr>
                      <a:r>
                        <a:rPr lang="zh-CN" altLang="en-US" sz="2000" b="0" dirty="0" smtClean="0">
                          <a:solidFill>
                            <a:srgbClr val="C00000"/>
                          </a:solidFill>
                          <a:latin typeface="微软雅黑" panose="020B0503020204020204" pitchFamily="34" charset="-122"/>
                          <a:ea typeface="微软雅黑" panose="020B0503020204020204" pitchFamily="34" charset="-122"/>
                        </a:rPr>
                        <a:t>创造出比劳动力自身价值更大的价值</a:t>
                      </a:r>
                      <a:endParaRPr lang="zh-CN" altLang="en-US" sz="2000" b="0" dirty="0">
                        <a:solidFill>
                          <a:schemeClr val="tx1"/>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3" name="TextBox 2"/>
          <p:cNvSpPr txBox="1"/>
          <p:nvPr/>
        </p:nvSpPr>
        <p:spPr>
          <a:xfrm>
            <a:off x="983432" y="1628800"/>
            <a:ext cx="6750058" cy="523216"/>
          </a:xfrm>
          <a:prstGeom prst="rect">
            <a:avLst/>
          </a:prstGeom>
          <a:noFill/>
        </p:spPr>
        <p:txBody>
          <a:bodyPr wrap="square" lIns="91426" tIns="45718" rIns="91426" bIns="45718" rtlCol="0">
            <a:spAutoFit/>
          </a:bodyPr>
          <a:lstStyle/>
          <a:p>
            <a:r>
              <a:rPr lang="zh-CN" altLang="en-US" sz="2800" dirty="0">
                <a:latin typeface="微软雅黑" panose="020B0503020204020204" pitchFamily="34" charset="-122"/>
                <a:ea typeface="微软雅黑" panose="020B0503020204020204" pitchFamily="34" charset="-122"/>
              </a:rPr>
              <a:t>劳动力商品的价值和使用价值</a:t>
            </a:r>
            <a:r>
              <a:rPr lang="zh-CN" altLang="en-US" sz="2800" dirty="0">
                <a:solidFill>
                  <a:srgbClr val="00B050"/>
                </a:solidFill>
                <a:latin typeface="微软雅黑" panose="020B0503020204020204" pitchFamily="34" charset="-122"/>
                <a:ea typeface="微软雅黑" panose="020B0503020204020204" pitchFamily="34" charset="-122"/>
              </a:rPr>
              <a:t>（选择题）</a:t>
            </a:r>
            <a:endParaRPr lang="zh-CN" altLang="en-US" sz="2800" dirty="0">
              <a:solidFill>
                <a:srgbClr val="00B050"/>
              </a:solidFill>
              <a:latin typeface="微软雅黑" panose="020B0503020204020204" pitchFamily="34" charset="-122"/>
              <a:ea typeface="微软雅黑" panose="020B0503020204020204" pitchFamily="34" charset="-122"/>
            </a:endParaRPr>
          </a:p>
        </p:txBody>
      </p:sp>
      <p:sp>
        <p:nvSpPr>
          <p:cNvPr id="5" name="标题 1"/>
          <p:cNvSpPr txBox="1"/>
          <p:nvPr/>
        </p:nvSpPr>
        <p:spPr>
          <a:xfrm>
            <a:off x="1127448" y="332656"/>
            <a:ext cx="6264696" cy="645130"/>
          </a:xfrm>
          <a:prstGeom prst="rect">
            <a:avLst/>
          </a:prstGeom>
        </p:spPr>
        <p:txBody>
          <a:bodyPr/>
          <a:lstStyle>
            <a:lvl1pPr algn="l" defTabSz="913130" rtl="0" eaLnBrk="1" latinLnBrk="0" hangingPunct="1">
              <a:spcBef>
                <a:spcPct val="0"/>
              </a:spcBef>
              <a:buNone/>
              <a:defRPr lang="zh-CN" altLang="en-US" sz="1200" kern="1200" baseline="0" smtClean="0">
                <a:solidFill>
                  <a:schemeClr val="tx1"/>
                </a:solidFill>
                <a:latin typeface="+mj-lt"/>
                <a:ea typeface="+mj-ea"/>
                <a:cs typeface="+mj-cs"/>
              </a:defRPr>
            </a:lvl1pPr>
          </a:lstStyle>
          <a:p>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第二节  资本主义经济</a:t>
            </a:r>
            <a:r>
              <a:rPr lang="zh-CN" altLang="en-US" sz="2800">
                <a:latin typeface="微软雅黑" panose="020B0503020204020204" pitchFamily="34" charset="-122"/>
                <a:ea typeface="微软雅黑" panose="020B0503020204020204" pitchFamily="34" charset="-122"/>
                <a:cs typeface="微软雅黑" panose="020B0503020204020204" pitchFamily="34" charset="-122"/>
              </a:rPr>
              <a:t>制度的本质特征</a:t>
            </a:r>
            <a:endParaRPr lang="zh-CN" altLang="en-US" sz="2800" dirty="0">
              <a:latin typeface="微软雅黑" panose="020B0503020204020204" pitchFamily="34" charset="-122"/>
              <a:ea typeface="微软雅黑" panose="020B0503020204020204" pitchFamily="34" charset="-122"/>
              <a:cs typeface="微软雅黑" panose="020B0503020204020204" pitchFamily="34" charset="-122"/>
            </a:endParaRPr>
          </a:p>
        </p:txBody>
      </p:sp>
      <p:graphicFrame>
        <p:nvGraphicFramePr>
          <p:cNvPr id="6" name="图表 5"/>
          <p:cNvGraphicFramePr/>
          <p:nvPr/>
        </p:nvGraphicFramePr>
        <p:xfrm>
          <a:off x="7439472" y="-98498"/>
          <a:ext cx="4752528" cy="1444515"/>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559496" y="1772816"/>
            <a:ext cx="7656512" cy="3322955"/>
          </a:xfrm>
          <a:prstGeom prst="rect">
            <a:avLst/>
          </a:prstGeom>
        </p:spPr>
        <p:txBody>
          <a:bodyPr wrap="square">
            <a:spAutoFit/>
          </a:bodyPr>
          <a:lstStyle/>
          <a:p>
            <a:pPr>
              <a:lnSpc>
                <a:spcPct val="150000"/>
              </a:lnSpc>
            </a:pPr>
            <a:r>
              <a:rPr lang="en-US" altLang="zh-CN" sz="2800" dirty="0">
                <a:solidFill>
                  <a:srgbClr val="1F2D3D"/>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800" dirty="0">
                <a:solidFill>
                  <a:srgbClr val="1F2D3D"/>
                </a:solidFill>
                <a:latin typeface="微软雅黑" panose="020B0503020204020204" pitchFamily="34" charset="-122"/>
                <a:ea typeface="微软雅黑" panose="020B0503020204020204" pitchFamily="34" charset="-122"/>
                <a:cs typeface="微软雅黑" panose="020B0503020204020204" pitchFamily="34" charset="-122"/>
              </a:rPr>
              <a:t>考察社会资本再生产，核心问题是分析（ ）</a:t>
            </a:r>
            <a:endParaRPr lang="zh-CN" altLang="en-US" sz="2800" dirty="0">
              <a:solidFill>
                <a:srgbClr val="1F2D3D"/>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lang="zh-CN" altLang="en-US" sz="28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A:社会总产品的各个构成部分是如何实现的</a:t>
            </a:r>
            <a:endParaRPr lang="zh-CN" altLang="en-US" sz="2800" dirty="0">
              <a:solidFill>
                <a:srgbClr val="1F2D3D"/>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lang="zh-CN" altLang="en-US" sz="2800" dirty="0">
                <a:solidFill>
                  <a:srgbClr val="1F2D3D"/>
                </a:solidFill>
                <a:latin typeface="微软雅黑" panose="020B0503020204020204" pitchFamily="34" charset="-122"/>
                <a:ea typeface="微软雅黑" panose="020B0503020204020204" pitchFamily="34" charset="-122"/>
                <a:cs typeface="微软雅黑" panose="020B0503020204020204" pitchFamily="34" charset="-122"/>
              </a:rPr>
              <a:t>B:剩余价值是如何转化为平均利润的 </a:t>
            </a:r>
            <a:endParaRPr lang="zh-CN" altLang="en-US" sz="2800" dirty="0">
              <a:solidFill>
                <a:srgbClr val="1F2D3D"/>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lang="zh-CN" altLang="en-US" sz="2800" dirty="0">
                <a:solidFill>
                  <a:srgbClr val="1F2D3D"/>
                </a:solidFill>
                <a:latin typeface="微软雅黑" panose="020B0503020204020204" pitchFamily="34" charset="-122"/>
                <a:ea typeface="微软雅黑" panose="020B0503020204020204" pitchFamily="34" charset="-122"/>
                <a:cs typeface="微软雅黑" panose="020B0503020204020204" pitchFamily="34" charset="-122"/>
              </a:rPr>
              <a:t>C:剩余价值是怎样生产的    </a:t>
            </a:r>
            <a:endParaRPr lang="zh-CN" altLang="en-US" sz="2800" dirty="0">
              <a:solidFill>
                <a:srgbClr val="1F2D3D"/>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lang="zh-CN" altLang="en-US" sz="2800" dirty="0">
                <a:solidFill>
                  <a:srgbClr val="1F2D3D"/>
                </a:solidFill>
                <a:latin typeface="微软雅黑" panose="020B0503020204020204" pitchFamily="34" charset="-122"/>
                <a:ea typeface="微软雅黑" panose="020B0503020204020204" pitchFamily="34" charset="-122"/>
                <a:cs typeface="微软雅黑" panose="020B0503020204020204" pitchFamily="34" charset="-122"/>
              </a:rPr>
              <a:t>D:资本循环是怎样运行的</a:t>
            </a:r>
            <a:endParaRPr lang="zh-CN" altLang="en-US" sz="2800" dirty="0">
              <a:solidFill>
                <a:srgbClr val="1F2D3D"/>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ransition spd="med"/>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559496" y="1772816"/>
            <a:ext cx="7656512" cy="3969385"/>
          </a:xfrm>
          <a:prstGeom prst="rect">
            <a:avLst/>
          </a:prstGeom>
        </p:spPr>
        <p:txBody>
          <a:bodyPr wrap="square">
            <a:spAutoFit/>
          </a:bodyPr>
          <a:lstStyle/>
          <a:p>
            <a:pPr>
              <a:lnSpc>
                <a:spcPct val="150000"/>
              </a:lnSpc>
            </a:pPr>
            <a:r>
              <a:rPr lang="en-US" altLang="zh-CN" sz="2800" dirty="0">
                <a:solidFill>
                  <a:srgbClr val="1F2D3D"/>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800" dirty="0">
                <a:solidFill>
                  <a:srgbClr val="1F2D3D"/>
                </a:solidFill>
                <a:latin typeface="微软雅黑" panose="020B0503020204020204" pitchFamily="34" charset="-122"/>
                <a:ea typeface="微软雅黑" panose="020B0503020204020204" pitchFamily="34" charset="-122"/>
                <a:cs typeface="微软雅黑" panose="020B0503020204020204" pitchFamily="34" charset="-122"/>
              </a:rPr>
              <a:t>社会总产品是社会各个物质生产部门在一定时期(通常是一年)内生产的（ ）</a:t>
            </a:r>
            <a:endParaRPr lang="zh-CN" altLang="en-US" sz="2800" dirty="0">
              <a:solidFill>
                <a:srgbClr val="1F2D3D"/>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lang="zh-CN" altLang="en-US" sz="2800" dirty="0">
                <a:solidFill>
                  <a:srgbClr val="1F2D3D"/>
                </a:solidFill>
                <a:latin typeface="微软雅黑" panose="020B0503020204020204" pitchFamily="34" charset="-122"/>
                <a:ea typeface="微软雅黑" panose="020B0503020204020204" pitchFamily="34" charset="-122"/>
                <a:cs typeface="微软雅黑" panose="020B0503020204020204" pitchFamily="34" charset="-122"/>
              </a:rPr>
              <a:t>A:全部剩余价值的总和      </a:t>
            </a:r>
            <a:endParaRPr lang="zh-CN" altLang="en-US" sz="2800" dirty="0">
              <a:solidFill>
                <a:srgbClr val="1F2D3D"/>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lang="zh-CN" altLang="en-US" sz="2800" dirty="0">
                <a:solidFill>
                  <a:srgbClr val="1F2D3D"/>
                </a:solidFill>
                <a:latin typeface="微软雅黑" panose="020B0503020204020204" pitchFamily="34" charset="-122"/>
                <a:ea typeface="微软雅黑" panose="020B0503020204020204" pitchFamily="34" charset="-122"/>
                <a:cs typeface="微软雅黑" panose="020B0503020204020204" pitchFamily="34" charset="-122"/>
              </a:rPr>
              <a:t>B:全部生产资料的总和</a:t>
            </a:r>
            <a:endParaRPr lang="zh-CN" altLang="en-US" sz="2800" dirty="0">
              <a:solidFill>
                <a:srgbClr val="1F2D3D"/>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lang="zh-CN" altLang="en-US" sz="2800" dirty="0">
                <a:solidFill>
                  <a:srgbClr val="1F2D3D"/>
                </a:solidFill>
                <a:latin typeface="微软雅黑" panose="020B0503020204020204" pitchFamily="34" charset="-122"/>
                <a:ea typeface="微软雅黑" panose="020B0503020204020204" pitchFamily="34" charset="-122"/>
                <a:cs typeface="微软雅黑" panose="020B0503020204020204" pitchFamily="34" charset="-122"/>
              </a:rPr>
              <a:t>C:全部物质资料的总和 </a:t>
            </a:r>
            <a:endParaRPr lang="zh-CN" altLang="en-US" sz="2800" dirty="0">
              <a:solidFill>
                <a:srgbClr val="1F2D3D"/>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lang="zh-CN" altLang="en-US" sz="2800" dirty="0">
                <a:solidFill>
                  <a:srgbClr val="1F2D3D"/>
                </a:solidFill>
                <a:latin typeface="微软雅黑" panose="020B0503020204020204" pitchFamily="34" charset="-122"/>
                <a:ea typeface="微软雅黑" panose="020B0503020204020204" pitchFamily="34" charset="-122"/>
                <a:cs typeface="微软雅黑" panose="020B0503020204020204" pitchFamily="34" charset="-122"/>
              </a:rPr>
              <a:t>D:全部消费资料的总和</a:t>
            </a:r>
            <a:endParaRPr lang="zh-CN" altLang="en-US" sz="2800" dirty="0">
              <a:solidFill>
                <a:srgbClr val="1F2D3D"/>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ransition spd="med"/>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559496" y="1772816"/>
            <a:ext cx="7656512" cy="3969385"/>
          </a:xfrm>
          <a:prstGeom prst="rect">
            <a:avLst/>
          </a:prstGeom>
        </p:spPr>
        <p:txBody>
          <a:bodyPr wrap="square">
            <a:spAutoFit/>
          </a:bodyPr>
          <a:lstStyle/>
          <a:p>
            <a:pPr>
              <a:lnSpc>
                <a:spcPct val="150000"/>
              </a:lnSpc>
            </a:pPr>
            <a:r>
              <a:rPr lang="en-US" altLang="zh-CN" sz="2800" dirty="0">
                <a:solidFill>
                  <a:srgbClr val="1F2D3D"/>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800" dirty="0">
                <a:solidFill>
                  <a:srgbClr val="1F2D3D"/>
                </a:solidFill>
                <a:latin typeface="微软雅黑" panose="020B0503020204020204" pitchFamily="34" charset="-122"/>
                <a:ea typeface="微软雅黑" panose="020B0503020204020204" pitchFamily="34" charset="-122"/>
                <a:cs typeface="微软雅黑" panose="020B0503020204020204" pitchFamily="34" charset="-122"/>
              </a:rPr>
              <a:t>社会总产品是社会各个物质生产部门在一定时期(通常是一年)内生产的（ </a:t>
            </a:r>
            <a:r>
              <a:rPr lang="en-US" altLang="zh-CN" sz="28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C</a:t>
            </a:r>
            <a:r>
              <a:rPr lang="zh-CN" altLang="en-US" sz="2800" dirty="0">
                <a:solidFill>
                  <a:srgbClr val="1F2D3D"/>
                </a:solidFill>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2800" dirty="0">
              <a:solidFill>
                <a:srgbClr val="1F2D3D"/>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lang="zh-CN" altLang="en-US" sz="2800" dirty="0">
                <a:solidFill>
                  <a:srgbClr val="1F2D3D"/>
                </a:solidFill>
                <a:latin typeface="微软雅黑" panose="020B0503020204020204" pitchFamily="34" charset="-122"/>
                <a:ea typeface="微软雅黑" panose="020B0503020204020204" pitchFamily="34" charset="-122"/>
                <a:cs typeface="微软雅黑" panose="020B0503020204020204" pitchFamily="34" charset="-122"/>
              </a:rPr>
              <a:t>A:全部剩余价值的总和      </a:t>
            </a:r>
            <a:endParaRPr lang="zh-CN" altLang="en-US" sz="2800" dirty="0">
              <a:solidFill>
                <a:srgbClr val="1F2D3D"/>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lang="zh-CN" altLang="en-US" sz="2800" dirty="0">
                <a:solidFill>
                  <a:srgbClr val="1F2D3D"/>
                </a:solidFill>
                <a:latin typeface="微软雅黑" panose="020B0503020204020204" pitchFamily="34" charset="-122"/>
                <a:ea typeface="微软雅黑" panose="020B0503020204020204" pitchFamily="34" charset="-122"/>
                <a:cs typeface="微软雅黑" panose="020B0503020204020204" pitchFamily="34" charset="-122"/>
              </a:rPr>
              <a:t>B:全部生产资料的总和</a:t>
            </a:r>
            <a:endParaRPr lang="zh-CN" altLang="en-US" sz="2800" dirty="0">
              <a:solidFill>
                <a:srgbClr val="1F2D3D"/>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lang="zh-CN" altLang="en-US" sz="28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C:全部物质资料的总和 </a:t>
            </a:r>
            <a:endParaRPr lang="zh-CN" altLang="en-US" sz="2800" dirty="0">
              <a:solidFill>
                <a:srgbClr val="1F2D3D"/>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lang="zh-CN" altLang="en-US" sz="2800" dirty="0">
                <a:solidFill>
                  <a:srgbClr val="1F2D3D"/>
                </a:solidFill>
                <a:latin typeface="微软雅黑" panose="020B0503020204020204" pitchFamily="34" charset="-122"/>
                <a:ea typeface="微软雅黑" panose="020B0503020204020204" pitchFamily="34" charset="-122"/>
                <a:cs typeface="微软雅黑" panose="020B0503020204020204" pitchFamily="34" charset="-122"/>
              </a:rPr>
              <a:t>D:全部消费资料的总和</a:t>
            </a:r>
            <a:endParaRPr lang="zh-CN" altLang="en-US" sz="2800" dirty="0">
              <a:solidFill>
                <a:srgbClr val="1F2D3D"/>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ransition spd="med"/>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559496" y="1772816"/>
            <a:ext cx="7656512" cy="3969385"/>
          </a:xfrm>
          <a:prstGeom prst="rect">
            <a:avLst/>
          </a:prstGeom>
        </p:spPr>
        <p:txBody>
          <a:bodyPr wrap="square">
            <a:spAutoFit/>
          </a:bodyPr>
          <a:lstStyle/>
          <a:p>
            <a:pPr>
              <a:lnSpc>
                <a:spcPct val="150000"/>
              </a:lnSpc>
            </a:pPr>
            <a:endParaRPr lang="zh-CN" altLang="en-US" sz="2800" dirty="0">
              <a:solidFill>
                <a:srgbClr val="1F2D3D"/>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a:lnSpc>
                <a:spcPct val="150000"/>
              </a:lnSpc>
            </a:pPr>
            <a:r>
              <a:rPr lang="en-US" altLang="zh-CN" sz="2800" dirty="0">
                <a:solidFill>
                  <a:srgbClr val="1F2D3D"/>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2800" dirty="0">
                <a:solidFill>
                  <a:srgbClr val="1F2D3D"/>
                </a:solidFill>
                <a:latin typeface="微软雅黑" panose="020B0503020204020204" pitchFamily="34" charset="-122"/>
                <a:ea typeface="微软雅黑" panose="020B0503020204020204" pitchFamily="34" charset="-122"/>
                <a:cs typeface="微软雅黑" panose="020B0503020204020204" pitchFamily="34" charset="-122"/>
                <a:sym typeface="+mn-ea"/>
              </a:rPr>
              <a:t>社会资本再生产的核心问题是（ ）</a:t>
            </a:r>
            <a:endParaRPr lang="zh-CN" altLang="en-US" sz="2800" dirty="0">
              <a:solidFill>
                <a:srgbClr val="1F2D3D"/>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a:lnSpc>
                <a:spcPct val="150000"/>
              </a:lnSpc>
            </a:pPr>
            <a:r>
              <a:rPr lang="zh-CN" altLang="en-US" sz="2800" dirty="0">
                <a:solidFill>
                  <a:srgbClr val="1F2D3D"/>
                </a:solidFill>
                <a:latin typeface="微软雅黑" panose="020B0503020204020204" pitchFamily="34" charset="-122"/>
                <a:ea typeface="微软雅黑" panose="020B0503020204020204" pitchFamily="34" charset="-122"/>
                <a:cs typeface="微软雅黑" panose="020B0503020204020204" pitchFamily="34" charset="-122"/>
                <a:sym typeface="+mn-ea"/>
              </a:rPr>
              <a:t>A:剩余价值的实现问题</a:t>
            </a:r>
            <a:endParaRPr lang="zh-CN" altLang="en-US" sz="2800" dirty="0">
              <a:solidFill>
                <a:srgbClr val="1F2D3D"/>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a:lnSpc>
                <a:spcPct val="150000"/>
              </a:lnSpc>
            </a:pPr>
            <a:r>
              <a:rPr lang="zh-CN" altLang="en-US" sz="2800" dirty="0">
                <a:solidFill>
                  <a:srgbClr val="1F2D3D"/>
                </a:solidFill>
                <a:latin typeface="微软雅黑" panose="020B0503020204020204" pitchFamily="34" charset="-122"/>
                <a:ea typeface="微软雅黑" panose="020B0503020204020204" pitchFamily="34" charset="-122"/>
                <a:cs typeface="微软雅黑" panose="020B0503020204020204" pitchFamily="34" charset="-122"/>
                <a:sym typeface="+mn-ea"/>
              </a:rPr>
              <a:t>B:国民收入的实现问题</a:t>
            </a:r>
            <a:endParaRPr lang="zh-CN" altLang="en-US" sz="2800" dirty="0">
              <a:solidFill>
                <a:srgbClr val="1F2D3D"/>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a:lnSpc>
                <a:spcPct val="150000"/>
              </a:lnSpc>
            </a:pPr>
            <a:r>
              <a:rPr lang="zh-CN" altLang="en-US" sz="2800" dirty="0">
                <a:solidFill>
                  <a:srgbClr val="1F2D3D"/>
                </a:solidFill>
                <a:latin typeface="微软雅黑" panose="020B0503020204020204" pitchFamily="34" charset="-122"/>
                <a:ea typeface="微软雅黑" panose="020B0503020204020204" pitchFamily="34" charset="-122"/>
                <a:cs typeface="微软雅黑" panose="020B0503020204020204" pitchFamily="34" charset="-122"/>
                <a:sym typeface="+mn-ea"/>
              </a:rPr>
              <a:t>C:社会总产品的实现问题</a:t>
            </a:r>
            <a:endParaRPr lang="zh-CN" altLang="en-US" sz="2800" dirty="0">
              <a:solidFill>
                <a:srgbClr val="1F2D3D"/>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a:lnSpc>
                <a:spcPct val="150000"/>
              </a:lnSpc>
            </a:pPr>
            <a:r>
              <a:rPr lang="zh-CN" altLang="en-US" sz="2800" dirty="0">
                <a:solidFill>
                  <a:srgbClr val="1F2D3D"/>
                </a:solidFill>
                <a:latin typeface="微软雅黑" panose="020B0503020204020204" pitchFamily="34" charset="-122"/>
                <a:ea typeface="微软雅黑" panose="020B0503020204020204" pitchFamily="34" charset="-122"/>
                <a:cs typeface="微软雅黑" panose="020B0503020204020204" pitchFamily="34" charset="-122"/>
                <a:sym typeface="+mn-ea"/>
              </a:rPr>
              <a:t>D:国民生产总值的实现问题</a:t>
            </a:r>
            <a:endParaRPr lang="zh-CN" altLang="en-US" sz="2800" dirty="0">
              <a:solidFill>
                <a:srgbClr val="1F2D3D"/>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Tree>
  </p:cSld>
  <p:clrMapOvr>
    <a:masterClrMapping/>
  </p:clrMapOvr>
  <p:transition spd="med"/>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559496" y="1772816"/>
            <a:ext cx="7656512" cy="3969385"/>
          </a:xfrm>
          <a:prstGeom prst="rect">
            <a:avLst/>
          </a:prstGeom>
        </p:spPr>
        <p:txBody>
          <a:bodyPr wrap="square">
            <a:spAutoFit/>
          </a:bodyPr>
          <a:lstStyle/>
          <a:p>
            <a:pPr>
              <a:lnSpc>
                <a:spcPct val="150000"/>
              </a:lnSpc>
            </a:pPr>
            <a:endParaRPr lang="zh-CN" altLang="en-US" sz="2800" dirty="0">
              <a:solidFill>
                <a:srgbClr val="1F2D3D"/>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a:lnSpc>
                <a:spcPct val="150000"/>
              </a:lnSpc>
            </a:pPr>
            <a:r>
              <a:rPr lang="en-US" altLang="zh-CN" sz="2800" dirty="0">
                <a:solidFill>
                  <a:srgbClr val="1F2D3D"/>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2800" dirty="0">
                <a:solidFill>
                  <a:srgbClr val="1F2D3D"/>
                </a:solidFill>
                <a:latin typeface="微软雅黑" panose="020B0503020204020204" pitchFamily="34" charset="-122"/>
                <a:ea typeface="微软雅黑" panose="020B0503020204020204" pitchFamily="34" charset="-122"/>
                <a:cs typeface="微软雅黑" panose="020B0503020204020204" pitchFamily="34" charset="-122"/>
                <a:sym typeface="+mn-ea"/>
              </a:rPr>
              <a:t>社会资本再生产的核心问题是（</a:t>
            </a:r>
            <a:r>
              <a:rPr lang="en-US" altLang="zh-CN" sz="28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rPr>
              <a:t>C</a:t>
            </a:r>
            <a:r>
              <a:rPr lang="zh-CN" altLang="en-US" sz="2800" dirty="0">
                <a:solidFill>
                  <a:srgbClr val="1F2D3D"/>
                </a:solidFill>
                <a:latin typeface="微软雅黑" panose="020B0503020204020204" pitchFamily="34" charset="-122"/>
                <a:ea typeface="微软雅黑" panose="020B0503020204020204" pitchFamily="34" charset="-122"/>
                <a:cs typeface="微软雅黑" panose="020B0503020204020204" pitchFamily="34" charset="-122"/>
                <a:sym typeface="+mn-ea"/>
              </a:rPr>
              <a:t> ）</a:t>
            </a:r>
            <a:endParaRPr lang="zh-CN" altLang="en-US" sz="2800" dirty="0">
              <a:solidFill>
                <a:srgbClr val="1F2D3D"/>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a:lnSpc>
                <a:spcPct val="150000"/>
              </a:lnSpc>
            </a:pPr>
            <a:r>
              <a:rPr lang="zh-CN" altLang="en-US" sz="2800" dirty="0">
                <a:solidFill>
                  <a:srgbClr val="1F2D3D"/>
                </a:solidFill>
                <a:latin typeface="微软雅黑" panose="020B0503020204020204" pitchFamily="34" charset="-122"/>
                <a:ea typeface="微软雅黑" panose="020B0503020204020204" pitchFamily="34" charset="-122"/>
                <a:cs typeface="微软雅黑" panose="020B0503020204020204" pitchFamily="34" charset="-122"/>
                <a:sym typeface="+mn-ea"/>
              </a:rPr>
              <a:t>A:剩余价值的实现问题</a:t>
            </a:r>
            <a:endParaRPr lang="zh-CN" altLang="en-US" sz="2800" dirty="0">
              <a:solidFill>
                <a:srgbClr val="1F2D3D"/>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a:lnSpc>
                <a:spcPct val="150000"/>
              </a:lnSpc>
            </a:pPr>
            <a:r>
              <a:rPr lang="zh-CN" altLang="en-US" sz="2800" dirty="0">
                <a:solidFill>
                  <a:srgbClr val="1F2D3D"/>
                </a:solidFill>
                <a:latin typeface="微软雅黑" panose="020B0503020204020204" pitchFamily="34" charset="-122"/>
                <a:ea typeface="微软雅黑" panose="020B0503020204020204" pitchFamily="34" charset="-122"/>
                <a:cs typeface="微软雅黑" panose="020B0503020204020204" pitchFamily="34" charset="-122"/>
                <a:sym typeface="+mn-ea"/>
              </a:rPr>
              <a:t>B:国民收入的实现问题</a:t>
            </a:r>
            <a:endParaRPr lang="zh-CN" altLang="en-US" sz="2800" dirty="0">
              <a:solidFill>
                <a:srgbClr val="1F2D3D"/>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a:lnSpc>
                <a:spcPct val="150000"/>
              </a:lnSpc>
            </a:pPr>
            <a:r>
              <a:rPr lang="zh-CN" altLang="en-US" sz="28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rPr>
              <a:t>C:社会总产品的实现问题</a:t>
            </a:r>
            <a:endParaRPr lang="zh-CN" altLang="en-US" sz="2800" dirty="0">
              <a:solidFill>
                <a:srgbClr val="1F2D3D"/>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a:lnSpc>
                <a:spcPct val="150000"/>
              </a:lnSpc>
            </a:pPr>
            <a:r>
              <a:rPr lang="zh-CN" altLang="en-US" sz="2800" dirty="0">
                <a:solidFill>
                  <a:srgbClr val="1F2D3D"/>
                </a:solidFill>
                <a:latin typeface="微软雅黑" panose="020B0503020204020204" pitchFamily="34" charset="-122"/>
                <a:ea typeface="微软雅黑" panose="020B0503020204020204" pitchFamily="34" charset="-122"/>
                <a:cs typeface="微软雅黑" panose="020B0503020204020204" pitchFamily="34" charset="-122"/>
                <a:sym typeface="+mn-ea"/>
              </a:rPr>
              <a:t>D:国民生产总值的实现问题</a:t>
            </a:r>
            <a:endParaRPr lang="zh-CN" altLang="en-US" sz="2800" dirty="0">
              <a:solidFill>
                <a:srgbClr val="1F2D3D"/>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Tree>
  </p:cSld>
  <p:clrMapOvr>
    <a:masterClrMapping/>
  </p:clrMapOvr>
  <p:transition spd="med"/>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559496" y="1760751"/>
            <a:ext cx="7656512" cy="3322955"/>
          </a:xfrm>
          <a:prstGeom prst="rect">
            <a:avLst/>
          </a:prstGeom>
        </p:spPr>
        <p:txBody>
          <a:bodyPr wrap="square">
            <a:spAutoFit/>
          </a:bodyPr>
          <a:lstStyle/>
          <a:p>
            <a:pPr>
              <a:lnSpc>
                <a:spcPct val="150000"/>
              </a:lnSpc>
            </a:pPr>
            <a:r>
              <a:rPr lang="zh-CN" altLang="en-US" sz="2800" dirty="0" smtClean="0">
                <a:solidFill>
                  <a:srgbClr val="1F2D3D"/>
                </a:solidFill>
                <a:latin typeface="微软雅黑" panose="020B0503020204020204" pitchFamily="34" charset="-122"/>
                <a:ea typeface="微软雅黑" panose="020B0503020204020204" pitchFamily="34" charset="-122"/>
                <a:cs typeface="微软雅黑" panose="020B0503020204020204" pitchFamily="34" charset="-122"/>
              </a:rPr>
              <a:t>社会</a:t>
            </a:r>
            <a:r>
              <a:rPr lang="zh-CN" altLang="en-US" sz="2800" dirty="0">
                <a:solidFill>
                  <a:srgbClr val="1F2D3D"/>
                </a:solidFill>
                <a:latin typeface="微软雅黑" panose="020B0503020204020204" pitchFamily="34" charset="-122"/>
                <a:ea typeface="微软雅黑" panose="020B0503020204020204" pitchFamily="34" charset="-122"/>
                <a:cs typeface="微软雅黑" panose="020B0503020204020204" pitchFamily="34" charset="-122"/>
              </a:rPr>
              <a:t>总产品的两大部类是指（）</a:t>
            </a:r>
            <a:endParaRPr lang="zh-CN" altLang="en-US" sz="2800" dirty="0">
              <a:solidFill>
                <a:srgbClr val="1F2D3D"/>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lang="zh-CN" altLang="en-US" sz="2800" dirty="0">
                <a:solidFill>
                  <a:srgbClr val="1F2D3D"/>
                </a:solidFill>
                <a:latin typeface="微软雅黑" panose="020B0503020204020204" pitchFamily="34" charset="-122"/>
                <a:ea typeface="微软雅黑" panose="020B0503020204020204" pitchFamily="34" charset="-122"/>
                <a:cs typeface="微软雅黑" panose="020B0503020204020204" pitchFamily="34" charset="-122"/>
              </a:rPr>
              <a:t>A:生产资料部类和消费资料部类 </a:t>
            </a:r>
            <a:endParaRPr lang="zh-CN" altLang="en-US" sz="2800" dirty="0">
              <a:solidFill>
                <a:srgbClr val="1F2D3D"/>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lang="zh-CN" altLang="en-US" sz="2800" dirty="0">
                <a:solidFill>
                  <a:srgbClr val="1F2D3D"/>
                </a:solidFill>
                <a:latin typeface="微软雅黑" panose="020B0503020204020204" pitchFamily="34" charset="-122"/>
                <a:ea typeface="微软雅黑" panose="020B0503020204020204" pitchFamily="34" charset="-122"/>
                <a:cs typeface="微软雅黑" panose="020B0503020204020204" pitchFamily="34" charset="-122"/>
              </a:rPr>
              <a:t>B:劳动资料部类和劳动对象部类</a:t>
            </a:r>
            <a:endParaRPr lang="zh-CN" altLang="en-US" sz="2800" dirty="0">
              <a:solidFill>
                <a:srgbClr val="1F2D3D"/>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lang="zh-CN" altLang="en-US" sz="2800" dirty="0">
                <a:solidFill>
                  <a:srgbClr val="1F2D3D"/>
                </a:solidFill>
                <a:latin typeface="微软雅黑" panose="020B0503020204020204" pitchFamily="34" charset="-122"/>
                <a:ea typeface="微软雅黑" panose="020B0503020204020204" pitchFamily="34" charset="-122"/>
                <a:cs typeface="微软雅黑" panose="020B0503020204020204" pitchFamily="34" charset="-122"/>
              </a:rPr>
              <a:t>C:可变资本部类和不变资本部类</a:t>
            </a:r>
            <a:endParaRPr lang="zh-CN" altLang="en-US" sz="2800" dirty="0">
              <a:solidFill>
                <a:srgbClr val="1F2D3D"/>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lang="zh-CN" altLang="en-US" sz="2800" dirty="0">
                <a:solidFill>
                  <a:srgbClr val="1F2D3D"/>
                </a:solidFill>
                <a:latin typeface="微软雅黑" panose="020B0503020204020204" pitchFamily="34" charset="-122"/>
                <a:ea typeface="微软雅黑" panose="020B0503020204020204" pitchFamily="34" charset="-122"/>
                <a:cs typeface="微软雅黑" panose="020B0503020204020204" pitchFamily="34" charset="-122"/>
              </a:rPr>
              <a:t>D:固定资本部类和流动资本部类</a:t>
            </a:r>
            <a:endParaRPr lang="zh-CN" altLang="en-US" sz="2800" dirty="0">
              <a:solidFill>
                <a:srgbClr val="1F2D3D"/>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ransition spd="med"/>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559496" y="1760751"/>
            <a:ext cx="7656512" cy="3322955"/>
          </a:xfrm>
          <a:prstGeom prst="rect">
            <a:avLst/>
          </a:prstGeom>
        </p:spPr>
        <p:txBody>
          <a:bodyPr wrap="square">
            <a:spAutoFit/>
          </a:bodyPr>
          <a:lstStyle/>
          <a:p>
            <a:pPr>
              <a:lnSpc>
                <a:spcPct val="150000"/>
              </a:lnSpc>
            </a:pPr>
            <a:r>
              <a:rPr lang="zh-CN" altLang="en-US" sz="2800" dirty="0" smtClean="0">
                <a:solidFill>
                  <a:srgbClr val="1F2D3D"/>
                </a:solidFill>
                <a:latin typeface="微软雅黑" panose="020B0503020204020204" pitchFamily="34" charset="-122"/>
                <a:ea typeface="微软雅黑" panose="020B0503020204020204" pitchFamily="34" charset="-122"/>
                <a:cs typeface="微软雅黑" panose="020B0503020204020204" pitchFamily="34" charset="-122"/>
              </a:rPr>
              <a:t>社会</a:t>
            </a:r>
            <a:r>
              <a:rPr lang="zh-CN" altLang="en-US" sz="2800" dirty="0">
                <a:solidFill>
                  <a:srgbClr val="1F2D3D"/>
                </a:solidFill>
                <a:latin typeface="微软雅黑" panose="020B0503020204020204" pitchFamily="34" charset="-122"/>
                <a:ea typeface="微软雅黑" panose="020B0503020204020204" pitchFamily="34" charset="-122"/>
                <a:cs typeface="微软雅黑" panose="020B0503020204020204" pitchFamily="34" charset="-122"/>
              </a:rPr>
              <a:t>总产品的两大部类是指（</a:t>
            </a:r>
            <a:r>
              <a:rPr lang="en-US" altLang="zh-CN" sz="28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A</a:t>
            </a:r>
            <a:r>
              <a:rPr lang="zh-CN" altLang="en-US" sz="2800" dirty="0">
                <a:solidFill>
                  <a:srgbClr val="1F2D3D"/>
                </a:solidFill>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2800" dirty="0">
              <a:solidFill>
                <a:srgbClr val="1F2D3D"/>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lang="zh-CN" altLang="en-US" sz="28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A:生产资料部类和消费资料部类</a:t>
            </a:r>
            <a:r>
              <a:rPr lang="zh-CN" altLang="en-US" sz="2800" dirty="0">
                <a:solidFill>
                  <a:srgbClr val="1F2D3D"/>
                </a:solidFill>
                <a:latin typeface="微软雅黑" panose="020B0503020204020204" pitchFamily="34" charset="-122"/>
                <a:ea typeface="微软雅黑" panose="020B0503020204020204" pitchFamily="34" charset="-122"/>
                <a:cs typeface="微软雅黑" panose="020B0503020204020204" pitchFamily="34" charset="-122"/>
              </a:rPr>
              <a:t> </a:t>
            </a:r>
            <a:endParaRPr lang="zh-CN" altLang="en-US" sz="2800" dirty="0">
              <a:solidFill>
                <a:srgbClr val="1F2D3D"/>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lang="zh-CN" altLang="en-US" sz="2800" dirty="0">
                <a:solidFill>
                  <a:srgbClr val="1F2D3D"/>
                </a:solidFill>
                <a:latin typeface="微软雅黑" panose="020B0503020204020204" pitchFamily="34" charset="-122"/>
                <a:ea typeface="微软雅黑" panose="020B0503020204020204" pitchFamily="34" charset="-122"/>
                <a:cs typeface="微软雅黑" panose="020B0503020204020204" pitchFamily="34" charset="-122"/>
              </a:rPr>
              <a:t>B:劳动资料部类和劳动对象部类</a:t>
            </a:r>
            <a:endParaRPr lang="zh-CN" altLang="en-US" sz="2800" dirty="0">
              <a:solidFill>
                <a:srgbClr val="1F2D3D"/>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lang="zh-CN" altLang="en-US" sz="2800" dirty="0">
                <a:solidFill>
                  <a:srgbClr val="1F2D3D"/>
                </a:solidFill>
                <a:latin typeface="微软雅黑" panose="020B0503020204020204" pitchFamily="34" charset="-122"/>
                <a:ea typeface="微软雅黑" panose="020B0503020204020204" pitchFamily="34" charset="-122"/>
                <a:cs typeface="微软雅黑" panose="020B0503020204020204" pitchFamily="34" charset="-122"/>
              </a:rPr>
              <a:t>C:可变资本部类和不变资本部类</a:t>
            </a:r>
            <a:endParaRPr lang="zh-CN" altLang="en-US" sz="2800" dirty="0">
              <a:solidFill>
                <a:srgbClr val="1F2D3D"/>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lang="zh-CN" altLang="en-US" sz="2800" dirty="0">
                <a:solidFill>
                  <a:srgbClr val="1F2D3D"/>
                </a:solidFill>
                <a:latin typeface="微软雅黑" panose="020B0503020204020204" pitchFamily="34" charset="-122"/>
                <a:ea typeface="微软雅黑" panose="020B0503020204020204" pitchFamily="34" charset="-122"/>
                <a:cs typeface="微软雅黑" panose="020B0503020204020204" pitchFamily="34" charset="-122"/>
              </a:rPr>
              <a:t>D:固定资本部类和流动资本部类</a:t>
            </a:r>
            <a:endParaRPr lang="zh-CN" altLang="en-US" sz="2800" dirty="0">
              <a:solidFill>
                <a:srgbClr val="1F2D3D"/>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ransition spd="med"/>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图表 1"/>
          <p:cNvGraphicFramePr/>
          <p:nvPr/>
        </p:nvGraphicFramePr>
        <p:xfrm>
          <a:off x="767408" y="363373"/>
          <a:ext cx="10873208" cy="5800192"/>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3" name="标题 1"/>
          <p:cNvSpPr txBox="1"/>
          <p:nvPr/>
        </p:nvSpPr>
        <p:spPr>
          <a:xfrm>
            <a:off x="1033921" y="335553"/>
            <a:ext cx="6768752" cy="645130"/>
          </a:xfrm>
          <a:prstGeom prst="rect">
            <a:avLst/>
          </a:prstGeom>
        </p:spPr>
        <p:txBody>
          <a:bodyPr/>
          <a:lstStyle>
            <a:lvl1pPr algn="l" defTabSz="913130" rtl="0" eaLnBrk="1" latinLnBrk="0" hangingPunct="1">
              <a:spcBef>
                <a:spcPct val="0"/>
              </a:spcBef>
              <a:buNone/>
              <a:defRPr lang="zh-CN" altLang="en-US" sz="1200" kern="1200" baseline="0" smtClean="0">
                <a:solidFill>
                  <a:schemeClr val="tx1"/>
                </a:solidFill>
                <a:latin typeface="+mj-lt"/>
                <a:ea typeface="+mj-ea"/>
                <a:cs typeface="+mj-cs"/>
              </a:defRPr>
            </a:lvl1pPr>
          </a:lstStyle>
          <a:p>
            <a:r>
              <a:rPr lang="zh-CN" altLang="en-US" sz="2800" dirty="0" smtClean="0">
                <a:latin typeface="微软雅黑" panose="020B0503020204020204" pitchFamily="34" charset="-122"/>
                <a:ea typeface="微软雅黑" panose="020B0503020204020204" pitchFamily="34" charset="-122"/>
                <a:cs typeface="微软雅黑" panose="020B0503020204020204" pitchFamily="34" charset="-122"/>
              </a:rPr>
              <a:t>第三节 资本</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的流通过程和剩余价值的分配</a:t>
            </a:r>
            <a:endParaRPr lang="zh-CN" altLang="en-US" sz="2800" dirty="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294967295"/>
          </p:nvPr>
        </p:nvSpPr>
        <p:spPr>
          <a:xfrm>
            <a:off x="8610600" y="6356352"/>
            <a:ext cx="2743200" cy="365125"/>
          </a:xfrm>
          <a:ln>
            <a:noFill/>
          </a:ln>
        </p:spPr>
        <p:txBody>
          <a:bodyPr/>
          <a:lstStyle/>
          <a:p>
            <a:fld id="{2F525CE8-A4D9-4C72-B3B7-D1ED057FD700}" type="slidenum">
              <a:rPr lang="zh-CN" altLang="en-US" smtClean="0">
                <a:solidFill>
                  <a:prstClr val="black">
                    <a:tint val="75000"/>
                  </a:prstClr>
                </a:solidFill>
              </a:rPr>
            </a:fld>
            <a:endParaRPr lang="zh-CN" altLang="en-US">
              <a:solidFill>
                <a:prstClr val="black">
                  <a:tint val="75000"/>
                </a:prstClr>
              </a:solidFill>
            </a:endParaRPr>
          </a:p>
        </p:txBody>
      </p:sp>
      <p:grpSp>
        <p:nvGrpSpPr>
          <p:cNvPr id="6" name="组合 5"/>
          <p:cNvGrpSpPr/>
          <p:nvPr/>
        </p:nvGrpSpPr>
        <p:grpSpPr>
          <a:xfrm>
            <a:off x="617993" y="2156339"/>
            <a:ext cx="4558590" cy="3866539"/>
            <a:chOff x="697452" y="1571039"/>
            <a:chExt cx="4558590" cy="3866539"/>
          </a:xfrm>
        </p:grpSpPr>
        <p:sp>
          <p:nvSpPr>
            <p:cNvPr id="7" name="任意多边形 6"/>
            <p:cNvSpPr/>
            <p:nvPr/>
          </p:nvSpPr>
          <p:spPr>
            <a:xfrm>
              <a:off x="2289459" y="1571039"/>
              <a:ext cx="1289788" cy="838362"/>
            </a:xfrm>
            <a:custGeom>
              <a:avLst/>
              <a:gdLst>
                <a:gd name="connsiteX0" fmla="*/ 0 w 1289788"/>
                <a:gd name="connsiteY0" fmla="*/ 139730 h 838362"/>
                <a:gd name="connsiteX1" fmla="*/ 139730 w 1289788"/>
                <a:gd name="connsiteY1" fmla="*/ 0 h 838362"/>
                <a:gd name="connsiteX2" fmla="*/ 1150058 w 1289788"/>
                <a:gd name="connsiteY2" fmla="*/ 0 h 838362"/>
                <a:gd name="connsiteX3" fmla="*/ 1289788 w 1289788"/>
                <a:gd name="connsiteY3" fmla="*/ 139730 h 838362"/>
                <a:gd name="connsiteX4" fmla="*/ 1289788 w 1289788"/>
                <a:gd name="connsiteY4" fmla="*/ 698632 h 838362"/>
                <a:gd name="connsiteX5" fmla="*/ 1150058 w 1289788"/>
                <a:gd name="connsiteY5" fmla="*/ 838362 h 838362"/>
                <a:gd name="connsiteX6" fmla="*/ 139730 w 1289788"/>
                <a:gd name="connsiteY6" fmla="*/ 838362 h 838362"/>
                <a:gd name="connsiteX7" fmla="*/ 0 w 1289788"/>
                <a:gd name="connsiteY7" fmla="*/ 698632 h 838362"/>
                <a:gd name="connsiteX8" fmla="*/ 0 w 1289788"/>
                <a:gd name="connsiteY8" fmla="*/ 139730 h 838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9788" h="838362">
                  <a:moveTo>
                    <a:pt x="0" y="139730"/>
                  </a:moveTo>
                  <a:cubicBezTo>
                    <a:pt x="0" y="62559"/>
                    <a:pt x="62559" y="0"/>
                    <a:pt x="139730" y="0"/>
                  </a:cubicBezTo>
                  <a:lnTo>
                    <a:pt x="1150058" y="0"/>
                  </a:lnTo>
                  <a:cubicBezTo>
                    <a:pt x="1227229" y="0"/>
                    <a:pt x="1289788" y="62559"/>
                    <a:pt x="1289788" y="139730"/>
                  </a:cubicBezTo>
                  <a:lnTo>
                    <a:pt x="1289788" y="698632"/>
                  </a:lnTo>
                  <a:cubicBezTo>
                    <a:pt x="1289788" y="775803"/>
                    <a:pt x="1227229" y="838362"/>
                    <a:pt x="1150058" y="838362"/>
                  </a:cubicBezTo>
                  <a:lnTo>
                    <a:pt x="139730" y="838362"/>
                  </a:lnTo>
                  <a:cubicBezTo>
                    <a:pt x="62559" y="838362"/>
                    <a:pt x="0" y="775803"/>
                    <a:pt x="0" y="698632"/>
                  </a:cubicBezTo>
                  <a:lnTo>
                    <a:pt x="0" y="139730"/>
                  </a:lnTo>
                  <a:close/>
                </a:path>
              </a:pathLst>
            </a:custGeom>
            <a:ln>
              <a:solidFill>
                <a:srgbClr val="C00000"/>
              </a:solidFill>
            </a:ln>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13315" tIns="113315" rIns="113315" bIns="113315" numCol="1" spcCol="1270" anchor="ctr" anchorCtr="0">
              <a:noAutofit/>
            </a:bodyPr>
            <a:lstStyle/>
            <a:p>
              <a:pPr algn="ctr" defTabSz="843915">
                <a:lnSpc>
                  <a:spcPct val="90000"/>
                </a:lnSpc>
                <a:spcBef>
                  <a:spcPct val="0"/>
                </a:spcBef>
                <a:spcAft>
                  <a:spcPct val="35000"/>
                </a:spcAft>
              </a:pPr>
              <a:r>
                <a:rPr lang="zh-CN" altLang="en-US" sz="2000" dirty="0">
                  <a:solidFill>
                    <a:prstClr val="black">
                      <a:hueOff val="0"/>
                      <a:satOff val="0"/>
                      <a:lumOff val="0"/>
                      <a:alphaOff val="0"/>
                    </a:prstClr>
                  </a:solidFill>
                  <a:latin typeface="+mj-ea"/>
                  <a:ea typeface="方正清刻本悦宋简体" panose="02000000000000000000" pitchFamily="2" charset="-122"/>
                </a:rPr>
                <a:t>生产过剩</a:t>
              </a:r>
              <a:endParaRPr lang="zh-CN" altLang="en-US" sz="2000" dirty="0">
                <a:solidFill>
                  <a:prstClr val="black">
                    <a:hueOff val="0"/>
                    <a:satOff val="0"/>
                    <a:lumOff val="0"/>
                    <a:alphaOff val="0"/>
                  </a:prstClr>
                </a:solidFill>
                <a:latin typeface="+mj-ea"/>
                <a:ea typeface="方正清刻本悦宋简体" panose="02000000000000000000" pitchFamily="2" charset="-122"/>
              </a:endParaRPr>
            </a:p>
          </p:txBody>
        </p:sp>
        <p:sp>
          <p:nvSpPr>
            <p:cNvPr id="8" name="任意多边形 7"/>
            <p:cNvSpPr/>
            <p:nvPr/>
          </p:nvSpPr>
          <p:spPr>
            <a:xfrm>
              <a:off x="1260418" y="1990221"/>
              <a:ext cx="3347870" cy="3347870"/>
            </a:xfrm>
            <a:custGeom>
              <a:avLst/>
              <a:gdLst/>
              <a:ahLst/>
              <a:cxnLst/>
              <a:rect l="0" t="0" r="0" b="0"/>
              <a:pathLst>
                <a:path>
                  <a:moveTo>
                    <a:pt x="2491367" y="213160"/>
                  </a:moveTo>
                  <a:arcTo wR="1673935" hR="1673935" stAng="17953852" swAng="1210878"/>
                </a:path>
              </a:pathLst>
            </a:custGeom>
            <a:noFill/>
            <a:ln>
              <a:solidFill>
                <a:srgbClr val="C00000"/>
              </a:solidFill>
              <a:tailEnd type="arrow"/>
            </a:ln>
          </p:spPr>
          <p:style>
            <a:lnRef idx="1">
              <a:schemeClr val="accent5">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sp>
        <p:sp>
          <p:nvSpPr>
            <p:cNvPr id="9" name="任意多边形 8"/>
            <p:cNvSpPr/>
            <p:nvPr/>
          </p:nvSpPr>
          <p:spPr>
            <a:xfrm>
              <a:off x="3617574" y="2727700"/>
              <a:ext cx="1638468" cy="838362"/>
            </a:xfrm>
            <a:custGeom>
              <a:avLst/>
              <a:gdLst>
                <a:gd name="connsiteX0" fmla="*/ 0 w 1289788"/>
                <a:gd name="connsiteY0" fmla="*/ 139730 h 838362"/>
                <a:gd name="connsiteX1" fmla="*/ 139730 w 1289788"/>
                <a:gd name="connsiteY1" fmla="*/ 0 h 838362"/>
                <a:gd name="connsiteX2" fmla="*/ 1150058 w 1289788"/>
                <a:gd name="connsiteY2" fmla="*/ 0 h 838362"/>
                <a:gd name="connsiteX3" fmla="*/ 1289788 w 1289788"/>
                <a:gd name="connsiteY3" fmla="*/ 139730 h 838362"/>
                <a:gd name="connsiteX4" fmla="*/ 1289788 w 1289788"/>
                <a:gd name="connsiteY4" fmla="*/ 698632 h 838362"/>
                <a:gd name="connsiteX5" fmla="*/ 1150058 w 1289788"/>
                <a:gd name="connsiteY5" fmla="*/ 838362 h 838362"/>
                <a:gd name="connsiteX6" fmla="*/ 139730 w 1289788"/>
                <a:gd name="connsiteY6" fmla="*/ 838362 h 838362"/>
                <a:gd name="connsiteX7" fmla="*/ 0 w 1289788"/>
                <a:gd name="connsiteY7" fmla="*/ 698632 h 838362"/>
                <a:gd name="connsiteX8" fmla="*/ 0 w 1289788"/>
                <a:gd name="connsiteY8" fmla="*/ 139730 h 838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9788" h="838362">
                  <a:moveTo>
                    <a:pt x="0" y="139730"/>
                  </a:moveTo>
                  <a:cubicBezTo>
                    <a:pt x="0" y="62559"/>
                    <a:pt x="62559" y="0"/>
                    <a:pt x="139730" y="0"/>
                  </a:cubicBezTo>
                  <a:lnTo>
                    <a:pt x="1150058" y="0"/>
                  </a:lnTo>
                  <a:cubicBezTo>
                    <a:pt x="1227229" y="0"/>
                    <a:pt x="1289788" y="62559"/>
                    <a:pt x="1289788" y="139730"/>
                  </a:cubicBezTo>
                  <a:lnTo>
                    <a:pt x="1289788" y="698632"/>
                  </a:lnTo>
                  <a:cubicBezTo>
                    <a:pt x="1289788" y="775803"/>
                    <a:pt x="1227229" y="838362"/>
                    <a:pt x="1150058" y="838362"/>
                  </a:cubicBezTo>
                  <a:lnTo>
                    <a:pt x="139730" y="838362"/>
                  </a:lnTo>
                  <a:cubicBezTo>
                    <a:pt x="62559" y="838362"/>
                    <a:pt x="0" y="775803"/>
                    <a:pt x="0" y="698632"/>
                  </a:cubicBezTo>
                  <a:lnTo>
                    <a:pt x="0" y="139730"/>
                  </a:lnTo>
                  <a:close/>
                </a:path>
              </a:pathLst>
            </a:custGeom>
            <a:ln>
              <a:solidFill>
                <a:srgbClr val="C00000"/>
              </a:solidFill>
            </a:ln>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13315" tIns="113315" rIns="113315" bIns="113315" numCol="1" spcCol="1270" anchor="ctr" anchorCtr="0">
              <a:noAutofit/>
            </a:bodyPr>
            <a:lstStyle/>
            <a:p>
              <a:pPr algn="ctr" defTabSz="843915">
                <a:lnSpc>
                  <a:spcPct val="90000"/>
                </a:lnSpc>
                <a:spcBef>
                  <a:spcPct val="0"/>
                </a:spcBef>
                <a:spcAft>
                  <a:spcPct val="35000"/>
                </a:spcAft>
              </a:pPr>
              <a:r>
                <a:rPr lang="zh-CN" altLang="en-US" sz="2000" dirty="0">
                  <a:solidFill>
                    <a:prstClr val="black">
                      <a:hueOff val="0"/>
                      <a:satOff val="0"/>
                      <a:lumOff val="0"/>
                      <a:alphaOff val="0"/>
                    </a:prstClr>
                  </a:solidFill>
                  <a:latin typeface="+mj-ea"/>
                  <a:ea typeface="方正清刻本悦宋简体" panose="02000000000000000000" pitchFamily="2" charset="-122"/>
                </a:rPr>
                <a:t>购买力有限</a:t>
              </a:r>
              <a:endParaRPr lang="zh-CN" altLang="en-US" sz="2000" dirty="0">
                <a:solidFill>
                  <a:prstClr val="black">
                    <a:hueOff val="0"/>
                    <a:satOff val="0"/>
                    <a:lumOff val="0"/>
                    <a:alphaOff val="0"/>
                  </a:prstClr>
                </a:solidFill>
                <a:latin typeface="+mj-ea"/>
                <a:ea typeface="方正清刻本悦宋简体" panose="02000000000000000000" pitchFamily="2" charset="-122"/>
              </a:endParaRPr>
            </a:p>
          </p:txBody>
        </p:sp>
        <p:sp>
          <p:nvSpPr>
            <p:cNvPr id="10" name="任意多边形 9"/>
            <p:cNvSpPr/>
            <p:nvPr/>
          </p:nvSpPr>
          <p:spPr>
            <a:xfrm>
              <a:off x="1260418" y="1990221"/>
              <a:ext cx="3347870" cy="3347870"/>
            </a:xfrm>
            <a:custGeom>
              <a:avLst/>
              <a:gdLst/>
              <a:ahLst/>
              <a:cxnLst/>
              <a:rect l="0" t="0" r="0" b="0"/>
              <a:pathLst>
                <a:path>
                  <a:moveTo>
                    <a:pt x="3343847" y="1789915"/>
                  </a:moveTo>
                  <a:arcTo wR="1673935" hR="1673935" stAng="21838380" swAng="1359215"/>
                </a:path>
              </a:pathLst>
            </a:custGeom>
            <a:noFill/>
            <a:ln>
              <a:solidFill>
                <a:srgbClr val="C00000"/>
              </a:solidFill>
              <a:tailEnd type="arrow"/>
            </a:ln>
          </p:spPr>
          <p:style>
            <a:lnRef idx="1">
              <a:schemeClr val="accent5">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sp>
        <p:sp>
          <p:nvSpPr>
            <p:cNvPr id="11" name="任意多边形 10"/>
            <p:cNvSpPr/>
            <p:nvPr/>
          </p:nvSpPr>
          <p:spPr>
            <a:xfrm>
              <a:off x="3273373" y="4599216"/>
              <a:ext cx="1289788" cy="838362"/>
            </a:xfrm>
            <a:custGeom>
              <a:avLst/>
              <a:gdLst>
                <a:gd name="connsiteX0" fmla="*/ 0 w 1289788"/>
                <a:gd name="connsiteY0" fmla="*/ 139730 h 838362"/>
                <a:gd name="connsiteX1" fmla="*/ 139730 w 1289788"/>
                <a:gd name="connsiteY1" fmla="*/ 0 h 838362"/>
                <a:gd name="connsiteX2" fmla="*/ 1150058 w 1289788"/>
                <a:gd name="connsiteY2" fmla="*/ 0 h 838362"/>
                <a:gd name="connsiteX3" fmla="*/ 1289788 w 1289788"/>
                <a:gd name="connsiteY3" fmla="*/ 139730 h 838362"/>
                <a:gd name="connsiteX4" fmla="*/ 1289788 w 1289788"/>
                <a:gd name="connsiteY4" fmla="*/ 698632 h 838362"/>
                <a:gd name="connsiteX5" fmla="*/ 1150058 w 1289788"/>
                <a:gd name="connsiteY5" fmla="*/ 838362 h 838362"/>
                <a:gd name="connsiteX6" fmla="*/ 139730 w 1289788"/>
                <a:gd name="connsiteY6" fmla="*/ 838362 h 838362"/>
                <a:gd name="connsiteX7" fmla="*/ 0 w 1289788"/>
                <a:gd name="connsiteY7" fmla="*/ 698632 h 838362"/>
                <a:gd name="connsiteX8" fmla="*/ 0 w 1289788"/>
                <a:gd name="connsiteY8" fmla="*/ 139730 h 838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9788" h="838362">
                  <a:moveTo>
                    <a:pt x="0" y="139730"/>
                  </a:moveTo>
                  <a:cubicBezTo>
                    <a:pt x="0" y="62559"/>
                    <a:pt x="62559" y="0"/>
                    <a:pt x="139730" y="0"/>
                  </a:cubicBezTo>
                  <a:lnTo>
                    <a:pt x="1150058" y="0"/>
                  </a:lnTo>
                  <a:cubicBezTo>
                    <a:pt x="1227229" y="0"/>
                    <a:pt x="1289788" y="62559"/>
                    <a:pt x="1289788" y="139730"/>
                  </a:cubicBezTo>
                  <a:lnTo>
                    <a:pt x="1289788" y="698632"/>
                  </a:lnTo>
                  <a:cubicBezTo>
                    <a:pt x="1289788" y="775803"/>
                    <a:pt x="1227229" y="838362"/>
                    <a:pt x="1150058" y="838362"/>
                  </a:cubicBezTo>
                  <a:lnTo>
                    <a:pt x="139730" y="838362"/>
                  </a:lnTo>
                  <a:cubicBezTo>
                    <a:pt x="62559" y="838362"/>
                    <a:pt x="0" y="775803"/>
                    <a:pt x="0" y="698632"/>
                  </a:cubicBezTo>
                  <a:lnTo>
                    <a:pt x="0" y="139730"/>
                  </a:lnTo>
                  <a:close/>
                </a:path>
              </a:pathLst>
            </a:custGeom>
            <a:ln>
              <a:solidFill>
                <a:srgbClr val="C00000"/>
              </a:solidFill>
            </a:ln>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13315" tIns="113315" rIns="113315" bIns="113315" numCol="1" spcCol="1270" anchor="ctr" anchorCtr="0">
              <a:noAutofit/>
            </a:bodyPr>
            <a:lstStyle/>
            <a:p>
              <a:pPr algn="ctr" defTabSz="843915">
                <a:lnSpc>
                  <a:spcPct val="90000"/>
                </a:lnSpc>
                <a:spcBef>
                  <a:spcPct val="0"/>
                </a:spcBef>
                <a:spcAft>
                  <a:spcPct val="35000"/>
                </a:spcAft>
              </a:pPr>
              <a:r>
                <a:rPr lang="zh-CN" altLang="en-US" sz="2000" dirty="0">
                  <a:solidFill>
                    <a:prstClr val="black">
                      <a:hueOff val="0"/>
                      <a:satOff val="0"/>
                      <a:lumOff val="0"/>
                      <a:alphaOff val="0"/>
                    </a:prstClr>
                  </a:solidFill>
                  <a:latin typeface="+mj-ea"/>
                  <a:ea typeface="方正清刻本悦宋简体" panose="02000000000000000000" pitchFamily="2" charset="-122"/>
                </a:rPr>
                <a:t>商人赔钱</a:t>
              </a:r>
              <a:endParaRPr lang="zh-CN" altLang="en-US" sz="2000" dirty="0">
                <a:solidFill>
                  <a:prstClr val="black">
                    <a:hueOff val="0"/>
                    <a:satOff val="0"/>
                    <a:lumOff val="0"/>
                    <a:alphaOff val="0"/>
                  </a:prstClr>
                </a:solidFill>
                <a:latin typeface="+mj-ea"/>
                <a:ea typeface="方正清刻本悦宋简体" panose="02000000000000000000" pitchFamily="2" charset="-122"/>
              </a:endParaRPr>
            </a:p>
          </p:txBody>
        </p:sp>
        <p:sp>
          <p:nvSpPr>
            <p:cNvPr id="12" name="任意多边形 11"/>
            <p:cNvSpPr/>
            <p:nvPr/>
          </p:nvSpPr>
          <p:spPr>
            <a:xfrm>
              <a:off x="1260418" y="1990221"/>
              <a:ext cx="3347870" cy="3347870"/>
            </a:xfrm>
            <a:custGeom>
              <a:avLst/>
              <a:gdLst/>
              <a:ahLst/>
              <a:cxnLst/>
              <a:rect l="0" t="0" r="0" b="0"/>
              <a:pathLst>
                <a:path>
                  <a:moveTo>
                    <a:pt x="1879190" y="3335238"/>
                  </a:moveTo>
                  <a:arcTo wR="1673935" hR="1673935" stAng="4977405" swAng="845191"/>
                </a:path>
              </a:pathLst>
            </a:custGeom>
            <a:noFill/>
            <a:ln>
              <a:solidFill>
                <a:srgbClr val="C00000"/>
              </a:solidFill>
              <a:tailEnd type="arrow"/>
            </a:ln>
          </p:spPr>
          <p:style>
            <a:lnRef idx="1">
              <a:schemeClr val="accent5">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sp>
        <p:sp>
          <p:nvSpPr>
            <p:cNvPr id="13" name="任意多边形 12"/>
            <p:cNvSpPr/>
            <p:nvPr/>
          </p:nvSpPr>
          <p:spPr>
            <a:xfrm>
              <a:off x="1305545" y="4599216"/>
              <a:ext cx="1289788" cy="838362"/>
            </a:xfrm>
            <a:custGeom>
              <a:avLst/>
              <a:gdLst>
                <a:gd name="connsiteX0" fmla="*/ 0 w 1289788"/>
                <a:gd name="connsiteY0" fmla="*/ 139730 h 838362"/>
                <a:gd name="connsiteX1" fmla="*/ 139730 w 1289788"/>
                <a:gd name="connsiteY1" fmla="*/ 0 h 838362"/>
                <a:gd name="connsiteX2" fmla="*/ 1150058 w 1289788"/>
                <a:gd name="connsiteY2" fmla="*/ 0 h 838362"/>
                <a:gd name="connsiteX3" fmla="*/ 1289788 w 1289788"/>
                <a:gd name="connsiteY3" fmla="*/ 139730 h 838362"/>
                <a:gd name="connsiteX4" fmla="*/ 1289788 w 1289788"/>
                <a:gd name="connsiteY4" fmla="*/ 698632 h 838362"/>
                <a:gd name="connsiteX5" fmla="*/ 1150058 w 1289788"/>
                <a:gd name="connsiteY5" fmla="*/ 838362 h 838362"/>
                <a:gd name="connsiteX6" fmla="*/ 139730 w 1289788"/>
                <a:gd name="connsiteY6" fmla="*/ 838362 h 838362"/>
                <a:gd name="connsiteX7" fmla="*/ 0 w 1289788"/>
                <a:gd name="connsiteY7" fmla="*/ 698632 h 838362"/>
                <a:gd name="connsiteX8" fmla="*/ 0 w 1289788"/>
                <a:gd name="connsiteY8" fmla="*/ 139730 h 838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9788" h="838362">
                  <a:moveTo>
                    <a:pt x="0" y="139730"/>
                  </a:moveTo>
                  <a:cubicBezTo>
                    <a:pt x="0" y="62559"/>
                    <a:pt x="62559" y="0"/>
                    <a:pt x="139730" y="0"/>
                  </a:cubicBezTo>
                  <a:lnTo>
                    <a:pt x="1150058" y="0"/>
                  </a:lnTo>
                  <a:cubicBezTo>
                    <a:pt x="1227229" y="0"/>
                    <a:pt x="1289788" y="62559"/>
                    <a:pt x="1289788" y="139730"/>
                  </a:cubicBezTo>
                  <a:lnTo>
                    <a:pt x="1289788" y="698632"/>
                  </a:lnTo>
                  <a:cubicBezTo>
                    <a:pt x="1289788" y="775803"/>
                    <a:pt x="1227229" y="838362"/>
                    <a:pt x="1150058" y="838362"/>
                  </a:cubicBezTo>
                  <a:lnTo>
                    <a:pt x="139730" y="838362"/>
                  </a:lnTo>
                  <a:cubicBezTo>
                    <a:pt x="62559" y="838362"/>
                    <a:pt x="0" y="775803"/>
                    <a:pt x="0" y="698632"/>
                  </a:cubicBezTo>
                  <a:lnTo>
                    <a:pt x="0" y="139730"/>
                  </a:lnTo>
                  <a:close/>
                </a:path>
              </a:pathLst>
            </a:custGeom>
            <a:ln>
              <a:solidFill>
                <a:srgbClr val="C00000"/>
              </a:solidFill>
            </a:ln>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13315" tIns="113315" rIns="113315" bIns="113315" numCol="1" spcCol="1270" anchor="ctr" anchorCtr="0">
              <a:noAutofit/>
            </a:bodyPr>
            <a:lstStyle/>
            <a:p>
              <a:pPr algn="ctr" defTabSz="843915">
                <a:lnSpc>
                  <a:spcPct val="90000"/>
                </a:lnSpc>
                <a:spcBef>
                  <a:spcPct val="0"/>
                </a:spcBef>
                <a:spcAft>
                  <a:spcPct val="35000"/>
                </a:spcAft>
              </a:pPr>
              <a:r>
                <a:rPr lang="zh-CN" altLang="en-US" sz="2000" dirty="0">
                  <a:solidFill>
                    <a:prstClr val="black">
                      <a:hueOff val="0"/>
                      <a:satOff val="0"/>
                      <a:lumOff val="0"/>
                      <a:alphaOff val="0"/>
                    </a:prstClr>
                  </a:solidFill>
                  <a:latin typeface="+mj-ea"/>
                  <a:ea typeface="方正清刻本悦宋简体" panose="02000000000000000000" pitchFamily="2" charset="-122"/>
                </a:rPr>
                <a:t>大量裁员</a:t>
              </a:r>
              <a:endParaRPr lang="zh-CN" altLang="en-US" sz="2000" dirty="0">
                <a:solidFill>
                  <a:prstClr val="black">
                    <a:hueOff val="0"/>
                    <a:satOff val="0"/>
                    <a:lumOff val="0"/>
                    <a:alphaOff val="0"/>
                  </a:prstClr>
                </a:solidFill>
                <a:latin typeface="+mj-ea"/>
                <a:ea typeface="方正清刻本悦宋简体" panose="02000000000000000000" pitchFamily="2" charset="-122"/>
              </a:endParaRPr>
            </a:p>
          </p:txBody>
        </p:sp>
        <p:sp>
          <p:nvSpPr>
            <p:cNvPr id="14" name="任意多边形 13"/>
            <p:cNvSpPr/>
            <p:nvPr/>
          </p:nvSpPr>
          <p:spPr>
            <a:xfrm>
              <a:off x="1260418" y="1990221"/>
              <a:ext cx="3347870" cy="3347870"/>
            </a:xfrm>
            <a:custGeom>
              <a:avLst/>
              <a:gdLst/>
              <a:ahLst/>
              <a:cxnLst/>
              <a:rect l="0" t="0" r="0" b="0"/>
              <a:pathLst>
                <a:path>
                  <a:moveTo>
                    <a:pt x="177526" y="2424148"/>
                  </a:moveTo>
                  <a:arcTo wR="1673935" hR="1673935" stAng="9202405" swAng="1359215"/>
                </a:path>
              </a:pathLst>
            </a:custGeom>
            <a:noFill/>
            <a:ln>
              <a:solidFill>
                <a:srgbClr val="C00000"/>
              </a:solidFill>
              <a:tailEnd type="arrow"/>
            </a:ln>
          </p:spPr>
          <p:style>
            <a:lnRef idx="1">
              <a:schemeClr val="accent5">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sp>
        <p:sp>
          <p:nvSpPr>
            <p:cNvPr id="15" name="任意多边形 14"/>
            <p:cNvSpPr/>
            <p:nvPr/>
          </p:nvSpPr>
          <p:spPr>
            <a:xfrm>
              <a:off x="697452" y="2727700"/>
              <a:ext cx="1289788" cy="838362"/>
            </a:xfrm>
            <a:custGeom>
              <a:avLst/>
              <a:gdLst>
                <a:gd name="connsiteX0" fmla="*/ 0 w 1289788"/>
                <a:gd name="connsiteY0" fmla="*/ 139730 h 838362"/>
                <a:gd name="connsiteX1" fmla="*/ 139730 w 1289788"/>
                <a:gd name="connsiteY1" fmla="*/ 0 h 838362"/>
                <a:gd name="connsiteX2" fmla="*/ 1150058 w 1289788"/>
                <a:gd name="connsiteY2" fmla="*/ 0 h 838362"/>
                <a:gd name="connsiteX3" fmla="*/ 1289788 w 1289788"/>
                <a:gd name="connsiteY3" fmla="*/ 139730 h 838362"/>
                <a:gd name="connsiteX4" fmla="*/ 1289788 w 1289788"/>
                <a:gd name="connsiteY4" fmla="*/ 698632 h 838362"/>
                <a:gd name="connsiteX5" fmla="*/ 1150058 w 1289788"/>
                <a:gd name="connsiteY5" fmla="*/ 838362 h 838362"/>
                <a:gd name="connsiteX6" fmla="*/ 139730 w 1289788"/>
                <a:gd name="connsiteY6" fmla="*/ 838362 h 838362"/>
                <a:gd name="connsiteX7" fmla="*/ 0 w 1289788"/>
                <a:gd name="connsiteY7" fmla="*/ 698632 h 838362"/>
                <a:gd name="connsiteX8" fmla="*/ 0 w 1289788"/>
                <a:gd name="connsiteY8" fmla="*/ 139730 h 838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9788" h="838362">
                  <a:moveTo>
                    <a:pt x="0" y="139730"/>
                  </a:moveTo>
                  <a:cubicBezTo>
                    <a:pt x="0" y="62559"/>
                    <a:pt x="62559" y="0"/>
                    <a:pt x="139730" y="0"/>
                  </a:cubicBezTo>
                  <a:lnTo>
                    <a:pt x="1150058" y="0"/>
                  </a:lnTo>
                  <a:cubicBezTo>
                    <a:pt x="1227229" y="0"/>
                    <a:pt x="1289788" y="62559"/>
                    <a:pt x="1289788" y="139730"/>
                  </a:cubicBezTo>
                  <a:lnTo>
                    <a:pt x="1289788" y="698632"/>
                  </a:lnTo>
                  <a:cubicBezTo>
                    <a:pt x="1289788" y="775803"/>
                    <a:pt x="1227229" y="838362"/>
                    <a:pt x="1150058" y="838362"/>
                  </a:cubicBezTo>
                  <a:lnTo>
                    <a:pt x="139730" y="838362"/>
                  </a:lnTo>
                  <a:cubicBezTo>
                    <a:pt x="62559" y="838362"/>
                    <a:pt x="0" y="775803"/>
                    <a:pt x="0" y="698632"/>
                  </a:cubicBezTo>
                  <a:lnTo>
                    <a:pt x="0" y="139730"/>
                  </a:lnTo>
                  <a:close/>
                </a:path>
              </a:pathLst>
            </a:custGeom>
            <a:ln>
              <a:solidFill>
                <a:srgbClr val="C00000"/>
              </a:solidFill>
            </a:ln>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13315" tIns="113315" rIns="113315" bIns="113315" numCol="1" spcCol="1270" anchor="ctr" anchorCtr="0">
              <a:noAutofit/>
            </a:bodyPr>
            <a:lstStyle/>
            <a:p>
              <a:pPr algn="ctr" defTabSz="843915">
                <a:lnSpc>
                  <a:spcPct val="90000"/>
                </a:lnSpc>
                <a:spcBef>
                  <a:spcPct val="0"/>
                </a:spcBef>
                <a:spcAft>
                  <a:spcPct val="35000"/>
                </a:spcAft>
              </a:pPr>
              <a:r>
                <a:rPr lang="zh-CN" altLang="en-US" sz="2000" dirty="0">
                  <a:solidFill>
                    <a:prstClr val="black">
                      <a:hueOff val="0"/>
                      <a:satOff val="0"/>
                      <a:lumOff val="0"/>
                      <a:alphaOff val="0"/>
                    </a:prstClr>
                  </a:solidFill>
                  <a:latin typeface="+mj-ea"/>
                  <a:ea typeface="方正清刻本悦宋简体" panose="02000000000000000000" pitchFamily="2" charset="-122"/>
                </a:rPr>
                <a:t>没钱购买</a:t>
              </a:r>
              <a:endParaRPr lang="zh-CN" altLang="en-US" sz="2000" dirty="0">
                <a:solidFill>
                  <a:prstClr val="black">
                    <a:hueOff val="0"/>
                    <a:satOff val="0"/>
                    <a:lumOff val="0"/>
                    <a:alphaOff val="0"/>
                  </a:prstClr>
                </a:solidFill>
                <a:latin typeface="+mj-ea"/>
                <a:ea typeface="方正清刻本悦宋简体" panose="02000000000000000000" pitchFamily="2" charset="-122"/>
              </a:endParaRPr>
            </a:p>
          </p:txBody>
        </p:sp>
        <p:sp>
          <p:nvSpPr>
            <p:cNvPr id="16" name="任意多边形 15"/>
            <p:cNvSpPr/>
            <p:nvPr/>
          </p:nvSpPr>
          <p:spPr>
            <a:xfrm>
              <a:off x="1260418" y="1990221"/>
              <a:ext cx="3347870" cy="3347870"/>
            </a:xfrm>
            <a:custGeom>
              <a:avLst/>
              <a:gdLst/>
              <a:ahLst/>
              <a:cxnLst/>
              <a:rect l="0" t="0" r="0" b="0"/>
              <a:pathLst>
                <a:path>
                  <a:moveTo>
                    <a:pt x="402733" y="584850"/>
                  </a:moveTo>
                  <a:arcTo wR="1673935" hR="1673935" stAng="13235271" swAng="1210878"/>
                </a:path>
              </a:pathLst>
            </a:custGeom>
            <a:noFill/>
            <a:ln>
              <a:solidFill>
                <a:srgbClr val="C00000"/>
              </a:solidFill>
              <a:tailEnd type="arrow"/>
            </a:ln>
          </p:spPr>
          <p:style>
            <a:lnRef idx="1">
              <a:schemeClr val="accent5">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sp>
      </p:grpSp>
      <p:sp>
        <p:nvSpPr>
          <p:cNvPr id="17" name="矩形 16"/>
          <p:cNvSpPr/>
          <p:nvPr/>
        </p:nvSpPr>
        <p:spPr>
          <a:xfrm>
            <a:off x="813953" y="1204234"/>
            <a:ext cx="8002212" cy="662550"/>
          </a:xfrm>
          <a:prstGeom prst="rect">
            <a:avLst/>
          </a:prstGeom>
          <a:ln>
            <a:noFill/>
          </a:ln>
        </p:spPr>
        <p:txBody>
          <a:bodyPr wrap="square" lIns="91426" tIns="45718" rIns="91426" bIns="45718">
            <a:spAutoFit/>
          </a:bodyPr>
          <a:lstStyle/>
          <a:p>
            <a:pPr lvl="0">
              <a:lnSpc>
                <a:spcPct val="150000"/>
              </a:lnSpc>
            </a:pPr>
            <a:r>
              <a:rPr lang="zh-CN" altLang="en-US" sz="2800" dirty="0" smtClean="0">
                <a:solidFill>
                  <a:prstClr val="black"/>
                </a:solidFill>
                <a:latin typeface="微软雅黑" panose="020B0503020204020204" pitchFamily="34" charset="-122"/>
                <a:ea typeface="微软雅黑" panose="020B0503020204020204" pitchFamily="34" charset="-122"/>
              </a:rPr>
              <a:t>资本主义经济危机 </a:t>
            </a:r>
            <a:r>
              <a:rPr lang="zh-CN" altLang="en-US" sz="2400" b="1" dirty="0" smtClean="0">
                <a:solidFill>
                  <a:srgbClr val="00B050"/>
                </a:solidFill>
                <a:latin typeface="微软雅黑" panose="020B0503020204020204" pitchFamily="34" charset="-122"/>
                <a:ea typeface="微软雅黑" panose="020B0503020204020204" pitchFamily="34" charset="-122"/>
              </a:rPr>
              <a:t>（选择题）</a:t>
            </a:r>
            <a:r>
              <a:rPr lang="en-US" altLang="zh-CN" sz="2400" b="1" dirty="0" smtClean="0">
                <a:solidFill>
                  <a:srgbClr val="00B050"/>
                </a:solidFill>
                <a:latin typeface="微软雅黑" panose="020B0503020204020204" pitchFamily="34" charset="-122"/>
                <a:ea typeface="微软雅黑" panose="020B0503020204020204" pitchFamily="34" charset="-122"/>
              </a:rPr>
              <a:t> </a:t>
            </a:r>
            <a:endParaRPr lang="en-US" altLang="zh-CN" sz="2800" dirty="0">
              <a:solidFill>
                <a:srgbClr val="00B050"/>
              </a:solidFill>
              <a:latin typeface="微软雅黑" panose="020B0503020204020204" pitchFamily="34" charset="-122"/>
              <a:ea typeface="微软雅黑" panose="020B0503020204020204" pitchFamily="34" charset="-122"/>
            </a:endParaRPr>
          </a:p>
        </p:txBody>
      </p:sp>
      <p:sp>
        <p:nvSpPr>
          <p:cNvPr id="20" name="矩形 19"/>
          <p:cNvSpPr/>
          <p:nvPr/>
        </p:nvSpPr>
        <p:spPr>
          <a:xfrm>
            <a:off x="5312761" y="1705716"/>
            <a:ext cx="6096000" cy="707887"/>
          </a:xfrm>
          <a:prstGeom prst="rect">
            <a:avLst/>
          </a:prstGeom>
          <a:ln>
            <a:noFill/>
          </a:ln>
        </p:spPr>
        <p:txBody>
          <a:bodyPr lIns="91426" tIns="45718" rIns="91426" bIns="45718">
            <a:spAutoFit/>
          </a:bodyPr>
          <a:lstStyle/>
          <a:p>
            <a:pPr defTabSz="913765">
              <a:lnSpc>
                <a:spcPct val="200000"/>
              </a:lnSpc>
            </a:pPr>
            <a:r>
              <a:rPr lang="zh-CN" altLang="en-US" sz="2000" dirty="0">
                <a:solidFill>
                  <a:prstClr val="black"/>
                </a:solidFill>
                <a:latin typeface="微软雅黑" panose="020B0503020204020204" pitchFamily="34" charset="-122"/>
                <a:ea typeface="微软雅黑" panose="020B0503020204020204" pitchFamily="34" charset="-122"/>
              </a:rPr>
              <a:t>一、</a:t>
            </a:r>
            <a:r>
              <a:rPr lang="zh-CN" altLang="zh-CN" sz="2000" dirty="0">
                <a:solidFill>
                  <a:prstClr val="black"/>
                </a:solidFill>
                <a:latin typeface="微软雅黑" panose="020B0503020204020204" pitchFamily="34" charset="-122"/>
                <a:ea typeface="微软雅黑" panose="020B0503020204020204" pitchFamily="34" charset="-122"/>
              </a:rPr>
              <a:t>最根本的</a:t>
            </a:r>
            <a:r>
              <a:rPr lang="zh-CN" altLang="zh-CN" sz="2000" b="1" u="sng" dirty="0">
                <a:solidFill>
                  <a:srgbClr val="C00000"/>
                </a:solidFill>
                <a:latin typeface="微软雅黑" panose="020B0503020204020204" pitchFamily="34" charset="-122"/>
                <a:ea typeface="微软雅黑" panose="020B0503020204020204" pitchFamily="34" charset="-122"/>
              </a:rPr>
              <a:t>现象</a:t>
            </a:r>
            <a:r>
              <a:rPr lang="zh-CN" altLang="zh-CN" sz="2000" dirty="0">
                <a:solidFill>
                  <a:prstClr val="black"/>
                </a:solidFill>
                <a:latin typeface="微软雅黑" panose="020B0503020204020204" pitchFamily="34" charset="-122"/>
                <a:ea typeface="微软雅黑" panose="020B0503020204020204" pitchFamily="34" charset="-122"/>
              </a:rPr>
              <a:t>和典型</a:t>
            </a:r>
            <a:r>
              <a:rPr lang="zh-CN" altLang="zh-CN" sz="2000" b="1" u="sng" dirty="0">
                <a:solidFill>
                  <a:srgbClr val="C00000"/>
                </a:solidFill>
                <a:latin typeface="微软雅黑" panose="020B0503020204020204" pitchFamily="34" charset="-122"/>
                <a:ea typeface="微软雅黑" panose="020B0503020204020204" pitchFamily="34" charset="-122"/>
              </a:rPr>
              <a:t>特征</a:t>
            </a:r>
            <a:r>
              <a:rPr lang="zh-CN" altLang="en-US" sz="2000" dirty="0">
                <a:solidFill>
                  <a:prstClr val="black"/>
                </a:solidFill>
                <a:latin typeface="微软雅黑" panose="020B0503020204020204" pitchFamily="34" charset="-122"/>
                <a:ea typeface="微软雅黑" panose="020B0503020204020204" pitchFamily="34" charset="-122"/>
              </a:rPr>
              <a:t>：</a:t>
            </a:r>
            <a:r>
              <a:rPr lang="zh-CN" altLang="zh-CN" sz="2000" b="1" u="sng" dirty="0">
                <a:solidFill>
                  <a:srgbClr val="C00000"/>
                </a:solidFill>
                <a:latin typeface="微软雅黑" panose="020B0503020204020204" pitchFamily="34" charset="-122"/>
                <a:ea typeface="微软雅黑" panose="020B0503020204020204" pitchFamily="34" charset="-122"/>
              </a:rPr>
              <a:t>商品生产过剩</a:t>
            </a:r>
            <a:r>
              <a:rPr lang="zh-CN" altLang="zh-CN" sz="2000" dirty="0">
                <a:solidFill>
                  <a:srgbClr val="C00000"/>
                </a:solidFill>
                <a:latin typeface="微软雅黑" panose="020B0503020204020204" pitchFamily="34" charset="-122"/>
                <a:ea typeface="微软雅黑" panose="020B0503020204020204" pitchFamily="34" charset="-122"/>
              </a:rPr>
              <a:t>。</a:t>
            </a:r>
            <a:endParaRPr lang="en-US" altLang="zh-CN" sz="2000" dirty="0">
              <a:solidFill>
                <a:srgbClr val="C00000"/>
              </a:solidFill>
              <a:latin typeface="微软雅黑" panose="020B0503020204020204" pitchFamily="34" charset="-122"/>
              <a:ea typeface="微软雅黑" panose="020B0503020204020204" pitchFamily="34" charset="-122"/>
            </a:endParaRPr>
          </a:p>
        </p:txBody>
      </p:sp>
      <p:sp>
        <p:nvSpPr>
          <p:cNvPr id="21" name="矩形 20"/>
          <p:cNvSpPr/>
          <p:nvPr/>
        </p:nvSpPr>
        <p:spPr>
          <a:xfrm>
            <a:off x="5312761" y="2446350"/>
            <a:ext cx="6096000" cy="707887"/>
          </a:xfrm>
          <a:prstGeom prst="rect">
            <a:avLst/>
          </a:prstGeom>
          <a:ln>
            <a:noFill/>
          </a:ln>
        </p:spPr>
        <p:txBody>
          <a:bodyPr lIns="91426" tIns="45718" rIns="91426" bIns="45718">
            <a:spAutoFit/>
          </a:bodyPr>
          <a:lstStyle/>
          <a:p>
            <a:pPr defTabSz="913765">
              <a:lnSpc>
                <a:spcPct val="200000"/>
              </a:lnSpc>
            </a:pPr>
            <a:r>
              <a:rPr lang="zh-CN" altLang="en-US" sz="2000" b="1" dirty="0">
                <a:solidFill>
                  <a:srgbClr val="C00000"/>
                </a:solidFill>
                <a:latin typeface="微软雅黑" panose="020B0503020204020204" pitchFamily="34" charset="-122"/>
                <a:ea typeface="微软雅黑" panose="020B0503020204020204" pitchFamily="34" charset="-122"/>
              </a:rPr>
              <a:t>二、</a:t>
            </a:r>
            <a:r>
              <a:rPr lang="zh-CN" altLang="en-US" sz="2000" b="1" u="sng" dirty="0">
                <a:solidFill>
                  <a:srgbClr val="C00000"/>
                </a:solidFill>
                <a:latin typeface="微软雅黑" panose="020B0503020204020204" pitchFamily="34" charset="-122"/>
                <a:ea typeface="微软雅黑" panose="020B0503020204020204" pitchFamily="34" charset="-122"/>
              </a:rPr>
              <a:t>实质</a:t>
            </a:r>
            <a:r>
              <a:rPr lang="zh-CN" altLang="en-US" sz="2000" b="1" dirty="0">
                <a:solidFill>
                  <a:srgbClr val="C00000"/>
                </a:solidFill>
                <a:latin typeface="微软雅黑" panose="020B0503020204020204" pitchFamily="34" charset="-122"/>
                <a:ea typeface="微软雅黑" panose="020B0503020204020204" pitchFamily="34" charset="-122"/>
              </a:rPr>
              <a:t>：</a:t>
            </a:r>
            <a:r>
              <a:rPr lang="zh-CN" altLang="en-US" sz="2000" b="1" u="sng" dirty="0">
                <a:solidFill>
                  <a:srgbClr val="C00000"/>
                </a:solidFill>
                <a:latin typeface="微软雅黑" panose="020B0503020204020204" pitchFamily="34" charset="-122"/>
                <a:ea typeface="微软雅黑" panose="020B0503020204020204" pitchFamily="34" charset="-122"/>
              </a:rPr>
              <a:t>生产相对过剩的危机</a:t>
            </a:r>
            <a:r>
              <a:rPr lang="zh-CN" altLang="en-US" sz="2000" b="1" dirty="0" smtClean="0">
                <a:solidFill>
                  <a:srgbClr val="C00000"/>
                </a:solidFill>
                <a:latin typeface="微软雅黑" panose="020B0503020204020204" pitchFamily="34" charset="-122"/>
                <a:ea typeface="微软雅黑" panose="020B0503020204020204" pitchFamily="34" charset="-122"/>
              </a:rPr>
              <a:t>。</a:t>
            </a:r>
            <a:endParaRPr lang="en-US" altLang="zh-CN" sz="2000" b="1" dirty="0">
              <a:solidFill>
                <a:prstClr val="black"/>
              </a:solidFill>
              <a:latin typeface="微软雅黑" panose="020B0503020204020204" pitchFamily="34" charset="-122"/>
              <a:ea typeface="微软雅黑" panose="020B0503020204020204" pitchFamily="34" charset="-122"/>
            </a:endParaRPr>
          </a:p>
        </p:txBody>
      </p:sp>
      <p:sp>
        <p:nvSpPr>
          <p:cNvPr id="22" name="矩形 21"/>
          <p:cNvSpPr/>
          <p:nvPr/>
        </p:nvSpPr>
        <p:spPr>
          <a:xfrm>
            <a:off x="5312761" y="3894873"/>
            <a:ext cx="6975245" cy="1323435"/>
          </a:xfrm>
          <a:prstGeom prst="rect">
            <a:avLst/>
          </a:prstGeom>
          <a:ln>
            <a:noFill/>
          </a:ln>
        </p:spPr>
        <p:txBody>
          <a:bodyPr wrap="square" lIns="91426" tIns="45718" rIns="91426" bIns="45718">
            <a:spAutoFit/>
          </a:bodyPr>
          <a:lstStyle/>
          <a:p>
            <a:pPr defTabSz="913765">
              <a:lnSpc>
                <a:spcPct val="200000"/>
              </a:lnSpc>
            </a:pPr>
            <a:r>
              <a:rPr lang="zh-CN" altLang="en-US" sz="2000" dirty="0">
                <a:solidFill>
                  <a:prstClr val="black"/>
                </a:solidFill>
                <a:latin typeface="微软雅黑" panose="020B0503020204020204" pitchFamily="34" charset="-122"/>
                <a:ea typeface="微软雅黑" panose="020B0503020204020204" pitchFamily="34" charset="-122"/>
              </a:rPr>
              <a:t>三</a:t>
            </a:r>
            <a:r>
              <a:rPr lang="zh-CN" altLang="en-US" sz="2000" b="1" dirty="0">
                <a:solidFill>
                  <a:prstClr val="black"/>
                </a:solidFill>
                <a:latin typeface="微软雅黑" panose="020B0503020204020204" pitchFamily="34" charset="-122"/>
                <a:ea typeface="微软雅黑" panose="020B0503020204020204" pitchFamily="34" charset="-122"/>
              </a:rPr>
              <a:t>、</a:t>
            </a:r>
            <a:r>
              <a:rPr lang="zh-CN" altLang="en-US" sz="2000" b="1" u="sng" dirty="0">
                <a:solidFill>
                  <a:srgbClr val="C00000"/>
                </a:solidFill>
                <a:latin typeface="微软雅黑" panose="020B0503020204020204" pitchFamily="34" charset="-122"/>
                <a:ea typeface="微软雅黑" panose="020B0503020204020204" pitchFamily="34" charset="-122"/>
              </a:rPr>
              <a:t>根源</a:t>
            </a:r>
            <a:r>
              <a:rPr lang="zh-CN" altLang="en-US" sz="2000" dirty="0">
                <a:solidFill>
                  <a:prstClr val="black"/>
                </a:solidFill>
                <a:latin typeface="微软雅黑" panose="020B0503020204020204" pitchFamily="34" charset="-122"/>
                <a:ea typeface="微软雅黑" panose="020B0503020204020204" pitchFamily="34" charset="-122"/>
              </a:rPr>
              <a:t>：资本主义生产方式的</a:t>
            </a:r>
            <a:r>
              <a:rPr lang="zh-CN" altLang="en-US" sz="2000" b="1" u="sng" dirty="0">
                <a:solidFill>
                  <a:srgbClr val="C00000"/>
                </a:solidFill>
                <a:latin typeface="微软雅黑" panose="020B0503020204020204" pitchFamily="34" charset="-122"/>
                <a:ea typeface="微软雅黑" panose="020B0503020204020204" pitchFamily="34" charset="-122"/>
              </a:rPr>
              <a:t>基本矛盾</a:t>
            </a:r>
            <a:r>
              <a:rPr lang="zh-CN" altLang="en-US" sz="2000" dirty="0">
                <a:solidFill>
                  <a:prstClr val="black"/>
                </a:solidFill>
                <a:latin typeface="微软雅黑" panose="020B0503020204020204" pitchFamily="34" charset="-122"/>
                <a:ea typeface="微软雅黑" panose="020B0503020204020204" pitchFamily="34" charset="-122"/>
              </a:rPr>
              <a:t>，</a:t>
            </a:r>
            <a:endParaRPr lang="en-US" altLang="zh-CN" sz="2000" dirty="0">
              <a:solidFill>
                <a:prstClr val="black"/>
              </a:solidFill>
              <a:latin typeface="微软雅黑" panose="020B0503020204020204" pitchFamily="34" charset="-122"/>
              <a:ea typeface="微软雅黑" panose="020B0503020204020204" pitchFamily="34" charset="-122"/>
            </a:endParaRPr>
          </a:p>
          <a:p>
            <a:pPr defTabSz="913765">
              <a:lnSpc>
                <a:spcPct val="200000"/>
              </a:lnSpc>
            </a:pPr>
            <a:r>
              <a:rPr lang="zh-CN" altLang="en-US" sz="2000" b="1" u="sng" dirty="0" smtClean="0">
                <a:solidFill>
                  <a:srgbClr val="C00000"/>
                </a:solidFill>
                <a:latin typeface="微软雅黑" panose="020B0503020204020204" pitchFamily="34" charset="-122"/>
                <a:ea typeface="微软雅黑" panose="020B0503020204020204" pitchFamily="34" charset="-122"/>
              </a:rPr>
              <a:t>生产</a:t>
            </a:r>
            <a:r>
              <a:rPr lang="zh-CN" altLang="en-US" sz="2000" b="1" u="sng" dirty="0">
                <a:solidFill>
                  <a:srgbClr val="C00000"/>
                </a:solidFill>
                <a:latin typeface="微软雅黑" panose="020B0503020204020204" pitchFamily="34" charset="-122"/>
                <a:ea typeface="微软雅黑" panose="020B0503020204020204" pitchFamily="34" charset="-122"/>
              </a:rPr>
              <a:t>的社会化与生产资料资本主义私人占有形式之间的矛盾</a:t>
            </a:r>
            <a:r>
              <a:rPr lang="zh-CN" altLang="en-US" sz="2000" dirty="0">
                <a:solidFill>
                  <a:srgbClr val="C00000"/>
                </a:solidFill>
                <a:latin typeface="微软雅黑" panose="020B0503020204020204" pitchFamily="34" charset="-122"/>
                <a:ea typeface="微软雅黑" panose="020B0503020204020204" pitchFamily="34" charset="-122"/>
              </a:rPr>
              <a:t>。</a:t>
            </a:r>
            <a:endParaRPr lang="en-US" altLang="zh-CN" sz="2000" dirty="0">
              <a:solidFill>
                <a:srgbClr val="C00000"/>
              </a:solidFill>
              <a:latin typeface="微软雅黑" panose="020B0503020204020204" pitchFamily="34" charset="-122"/>
              <a:ea typeface="微软雅黑" panose="020B0503020204020204" pitchFamily="34" charset="-122"/>
            </a:endParaRPr>
          </a:p>
        </p:txBody>
      </p:sp>
      <p:sp>
        <p:nvSpPr>
          <p:cNvPr id="23" name="文本框 22"/>
          <p:cNvSpPr txBox="1"/>
          <p:nvPr/>
        </p:nvSpPr>
        <p:spPr>
          <a:xfrm>
            <a:off x="2231224" y="3551198"/>
            <a:ext cx="1189876" cy="1200328"/>
          </a:xfrm>
          <a:prstGeom prst="rect">
            <a:avLst/>
          </a:prstGeom>
          <a:solidFill>
            <a:srgbClr val="C00000"/>
          </a:solidFill>
          <a:ln>
            <a:solidFill>
              <a:srgbClr val="C00000"/>
            </a:solidFill>
          </a:ln>
        </p:spPr>
        <p:txBody>
          <a:bodyPr wrap="square" lIns="91426" tIns="45718" rIns="91426" bIns="45718" rtlCol="0" anchor="ctr">
            <a:spAutoFit/>
          </a:bodyPr>
          <a:lstStyle/>
          <a:p>
            <a:pPr algn="ctr" defTabSz="913765">
              <a:lnSpc>
                <a:spcPct val="150000"/>
              </a:lnSpc>
            </a:pPr>
            <a:r>
              <a:rPr lang="zh-CN" altLang="en-US" sz="2400" b="1" dirty="0">
                <a:solidFill>
                  <a:prstClr val="white"/>
                </a:solidFill>
                <a:latin typeface="+mj-ea"/>
                <a:ea typeface="方正清刻本悦宋简体" panose="02000000000000000000" pitchFamily="2" charset="-122"/>
              </a:rPr>
              <a:t>经  济</a:t>
            </a:r>
            <a:endParaRPr lang="en-US" altLang="zh-CN" sz="2400" b="1" dirty="0">
              <a:solidFill>
                <a:prstClr val="white"/>
              </a:solidFill>
              <a:latin typeface="+mj-ea"/>
              <a:ea typeface="方正清刻本悦宋简体" panose="02000000000000000000" pitchFamily="2" charset="-122"/>
            </a:endParaRPr>
          </a:p>
          <a:p>
            <a:pPr algn="ctr" defTabSz="913765">
              <a:lnSpc>
                <a:spcPct val="150000"/>
              </a:lnSpc>
            </a:pPr>
            <a:r>
              <a:rPr lang="zh-CN" altLang="en-US" sz="2400" b="1" dirty="0">
                <a:solidFill>
                  <a:prstClr val="white"/>
                </a:solidFill>
                <a:latin typeface="+mj-ea"/>
                <a:ea typeface="方正清刻本悦宋简体" panose="02000000000000000000" pitchFamily="2" charset="-122"/>
              </a:rPr>
              <a:t>危  机</a:t>
            </a:r>
            <a:endParaRPr lang="zh-CN" altLang="en-US" sz="2400" b="1" dirty="0">
              <a:solidFill>
                <a:prstClr val="white"/>
              </a:solidFill>
              <a:latin typeface="+mj-ea"/>
              <a:ea typeface="方正清刻本悦宋简体" panose="02000000000000000000" pitchFamily="2" charset="-122"/>
            </a:endParaRPr>
          </a:p>
        </p:txBody>
      </p:sp>
      <p:sp>
        <p:nvSpPr>
          <p:cNvPr id="3" name="TextBox 2"/>
          <p:cNvSpPr txBox="1"/>
          <p:nvPr/>
        </p:nvSpPr>
        <p:spPr>
          <a:xfrm>
            <a:off x="5312761" y="5314991"/>
            <a:ext cx="6693861" cy="707887"/>
          </a:xfrm>
          <a:prstGeom prst="rect">
            <a:avLst/>
          </a:prstGeom>
          <a:noFill/>
        </p:spPr>
        <p:txBody>
          <a:bodyPr wrap="square" lIns="91426" tIns="45718" rIns="91426" bIns="45718" rtlCol="0">
            <a:spAutoFit/>
          </a:bodyPr>
          <a:lstStyle/>
          <a:p>
            <a:pPr defTabSz="913765">
              <a:lnSpc>
                <a:spcPct val="200000"/>
              </a:lnSpc>
            </a:pPr>
            <a:r>
              <a:rPr lang="zh-CN" altLang="en-US" sz="2000" dirty="0">
                <a:solidFill>
                  <a:prstClr val="black"/>
                </a:solidFill>
                <a:latin typeface="微软雅黑" panose="020B0503020204020204" pitchFamily="34" charset="-122"/>
                <a:ea typeface="微软雅黑" panose="020B0503020204020204" pitchFamily="34" charset="-122"/>
              </a:rPr>
              <a:t>四、</a:t>
            </a:r>
            <a:r>
              <a:rPr lang="zh-CN" altLang="en-US" sz="2000" b="1" dirty="0">
                <a:solidFill>
                  <a:srgbClr val="C00000"/>
                </a:solidFill>
                <a:latin typeface="微软雅黑" panose="020B0503020204020204" pitchFamily="34" charset="-122"/>
                <a:ea typeface="微软雅黑" panose="020B0503020204020204" pitchFamily="34" charset="-122"/>
              </a:rPr>
              <a:t>周期性</a:t>
            </a:r>
            <a:r>
              <a:rPr lang="zh-CN" altLang="en-US" sz="2000" dirty="0">
                <a:solidFill>
                  <a:prstClr val="black"/>
                </a:solidFill>
                <a:latin typeface="微软雅黑" panose="020B0503020204020204" pitchFamily="34" charset="-122"/>
                <a:ea typeface="微软雅黑" panose="020B0503020204020204" pitchFamily="34" charset="-122"/>
              </a:rPr>
              <a:t>爆发的原因：资本主义基本矛盾运动的</a:t>
            </a:r>
            <a:r>
              <a:rPr lang="zh-CN" altLang="en-US" sz="2000" b="1" dirty="0">
                <a:solidFill>
                  <a:srgbClr val="C00000"/>
                </a:solidFill>
                <a:latin typeface="微软雅黑" panose="020B0503020204020204" pitchFamily="34" charset="-122"/>
                <a:ea typeface="微软雅黑" panose="020B0503020204020204" pitchFamily="34" charset="-122"/>
              </a:rPr>
              <a:t>阶段性</a:t>
            </a:r>
            <a:endParaRPr lang="zh-CN" altLang="en-US" b="1" dirty="0">
              <a:solidFill>
                <a:srgbClr val="C00000"/>
              </a:solidFill>
              <a:latin typeface="微软雅黑" panose="020B0503020204020204" pitchFamily="34" charset="-122"/>
              <a:ea typeface="微软雅黑" panose="020B0503020204020204" pitchFamily="34" charset="-122"/>
            </a:endParaRPr>
          </a:p>
        </p:txBody>
      </p:sp>
      <p:graphicFrame>
        <p:nvGraphicFramePr>
          <p:cNvPr id="24" name="图表 23"/>
          <p:cNvGraphicFramePr/>
          <p:nvPr/>
        </p:nvGraphicFramePr>
        <p:xfrm>
          <a:off x="8785714" y="67898"/>
          <a:ext cx="3926541" cy="1446136"/>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25" name="标题 1"/>
          <p:cNvSpPr txBox="1"/>
          <p:nvPr/>
        </p:nvSpPr>
        <p:spPr>
          <a:xfrm>
            <a:off x="912454" y="418596"/>
            <a:ext cx="6768752" cy="645130"/>
          </a:xfrm>
          <a:prstGeom prst="rect">
            <a:avLst/>
          </a:prstGeom>
        </p:spPr>
        <p:txBody>
          <a:bodyPr/>
          <a:lstStyle>
            <a:lvl1pPr algn="l" defTabSz="913130" rtl="0" eaLnBrk="1" latinLnBrk="0" hangingPunct="1">
              <a:spcBef>
                <a:spcPct val="0"/>
              </a:spcBef>
              <a:buNone/>
              <a:defRPr lang="zh-CN" altLang="en-US" sz="1200" kern="1200" baseline="0" smtClean="0">
                <a:solidFill>
                  <a:schemeClr val="tx1"/>
                </a:solidFill>
                <a:latin typeface="+mj-lt"/>
                <a:ea typeface="+mj-ea"/>
                <a:cs typeface="+mj-cs"/>
              </a:defRPr>
            </a:lvl1pPr>
          </a:lstStyle>
          <a:p>
            <a:r>
              <a:rPr lang="zh-CN" altLang="en-US" sz="2800" dirty="0" smtClean="0">
                <a:latin typeface="微软雅黑" panose="020B0503020204020204" pitchFamily="34" charset="-122"/>
                <a:ea typeface="微软雅黑" panose="020B0503020204020204" pitchFamily="34" charset="-122"/>
                <a:cs typeface="微软雅黑" panose="020B0503020204020204" pitchFamily="34" charset="-122"/>
              </a:rPr>
              <a:t>第三节 资本</a:t>
            </a:r>
            <a:r>
              <a:rPr lang="zh-CN" altLang="en-US" sz="2800" dirty="0">
                <a:latin typeface="微软雅黑" panose="020B0503020204020204" pitchFamily="34" charset="-122"/>
                <a:ea typeface="微软雅黑" panose="020B0503020204020204" pitchFamily="34" charset="-122"/>
                <a:cs typeface="微软雅黑" panose="020B0503020204020204" pitchFamily="34" charset="-122"/>
              </a:rPr>
              <a:t>的流通过程和剩余价值的分配</a:t>
            </a:r>
            <a:endParaRPr lang="zh-CN" altLang="en-US" sz="28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 name="文本框 1"/>
          <p:cNvSpPr txBox="1"/>
          <p:nvPr/>
        </p:nvSpPr>
        <p:spPr>
          <a:xfrm>
            <a:off x="5466080" y="5843270"/>
            <a:ext cx="5887720" cy="1014730"/>
          </a:xfrm>
          <a:prstGeom prst="rect">
            <a:avLst/>
          </a:prstGeom>
          <a:noFill/>
          <a:ln>
            <a:solidFill>
              <a:srgbClr val="FF0000"/>
            </a:solidFill>
          </a:ln>
        </p:spPr>
        <p:txBody>
          <a:bodyPr wrap="square" rtlCol="0" anchor="t">
            <a:spAutoFit/>
          </a:bodyPr>
          <a:lstStyle/>
          <a:p>
            <a:pPr>
              <a:lnSpc>
                <a:spcPct val="150000"/>
              </a:lnSpc>
            </a:pPr>
            <a:r>
              <a:rPr lang="zh-CN" altLang="en-US" sz="2000" dirty="0" smtClean="0">
                <a:latin typeface="等线" panose="02010600030101010101" pitchFamily="2" charset="-122"/>
                <a:ea typeface="等线" panose="02010600030101010101" pitchFamily="2" charset="-122"/>
              </a:rPr>
              <a:t>资本主义再生产周期一般包括四个阶段：</a:t>
            </a:r>
            <a:endParaRPr lang="zh-CN" altLang="en-US" sz="2000" dirty="0" smtClean="0">
              <a:latin typeface="等线" panose="02010600030101010101" pitchFamily="2" charset="-122"/>
              <a:ea typeface="等线" panose="02010600030101010101" pitchFamily="2" charset="-122"/>
            </a:endParaRPr>
          </a:p>
          <a:p>
            <a:pPr>
              <a:lnSpc>
                <a:spcPct val="150000"/>
              </a:lnSpc>
            </a:pPr>
            <a:r>
              <a:rPr lang="zh-CN" altLang="en-US" sz="2000" dirty="0" smtClean="0">
                <a:latin typeface="等线" panose="02010600030101010101" pitchFamily="2" charset="-122"/>
                <a:ea typeface="等线" panose="02010600030101010101" pitchFamily="2" charset="-122"/>
              </a:rPr>
              <a:t>危机</a:t>
            </a:r>
            <a:r>
              <a:rPr lang="en-US" altLang="zh-CN" sz="2000" dirty="0" smtClean="0">
                <a:latin typeface="等线" panose="02010600030101010101" pitchFamily="2" charset="-122"/>
                <a:ea typeface="等线" panose="02010600030101010101" pitchFamily="2" charset="-122"/>
              </a:rPr>
              <a:t>(</a:t>
            </a:r>
            <a:r>
              <a:rPr lang="zh-CN" altLang="en-US" sz="2000" dirty="0" smtClean="0">
                <a:latin typeface="等线" panose="02010600030101010101" pitchFamily="2" charset="-122"/>
                <a:ea typeface="等线" panose="02010600030101010101" pitchFamily="2" charset="-122"/>
              </a:rPr>
              <a:t>决定</a:t>
            </a:r>
            <a:r>
              <a:rPr lang="en-US" altLang="zh-CN" sz="2000" dirty="0" smtClean="0">
                <a:latin typeface="等线" panose="02010600030101010101" pitchFamily="2" charset="-122"/>
                <a:ea typeface="等线" panose="02010600030101010101" pitchFamily="2" charset="-122"/>
              </a:rPr>
              <a:t>)</a:t>
            </a:r>
            <a:r>
              <a:rPr lang="zh-CN" altLang="en-US" sz="2000" dirty="0" smtClean="0">
                <a:latin typeface="等线" panose="02010600030101010101" pitchFamily="2" charset="-122"/>
                <a:ea typeface="等线" panose="02010600030101010101" pitchFamily="2" charset="-122"/>
              </a:rPr>
              <a:t>、萧条、复苏和高涨。</a:t>
            </a:r>
            <a:endParaRPr lang="zh-CN" altLang="en-US" sz="2000" dirty="0" smtClean="0">
              <a:latin typeface="等线" panose="02010600030101010101" pitchFamily="2" charset="-122"/>
              <a:ea typeface="等线"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anim calcmode="lin" valueType="num">
                                      <p:cBhvr additive="base">
                                        <p:cTn id="23" dur="500" fill="hold"/>
                                        <p:tgtEl>
                                          <p:spTgt spid="3"/>
                                        </p:tgtEl>
                                        <p:attrNameLst>
                                          <p:attrName>ppt_x</p:attrName>
                                        </p:attrNameLst>
                                      </p:cBhvr>
                                      <p:tavLst>
                                        <p:tav tm="0">
                                          <p:val>
                                            <p:strVal val="#ppt_x"/>
                                          </p:val>
                                        </p:tav>
                                        <p:tav tm="100000">
                                          <p:val>
                                            <p:strVal val="#ppt_x"/>
                                          </p:val>
                                        </p:tav>
                                      </p:tavLst>
                                    </p:anim>
                                    <p:anim calcmode="lin" valueType="num">
                                      <p:cBhvr additive="base">
                                        <p:cTn id="2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22" grpId="0"/>
      <p:bldP spid="23" grpId="0" animBg="1"/>
      <p:bldP spid="3"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487488" y="1700808"/>
            <a:ext cx="6792416" cy="3322955"/>
          </a:xfrm>
          <a:prstGeom prst="rect">
            <a:avLst/>
          </a:prstGeom>
        </p:spPr>
        <p:txBody>
          <a:bodyPr wrap="square">
            <a:spAutoFit/>
          </a:bodyPr>
          <a:lstStyle/>
          <a:p>
            <a:pPr>
              <a:lnSpc>
                <a:spcPct val="150000"/>
              </a:lnSpc>
            </a:pPr>
            <a:r>
              <a:rPr lang="en-US" altLang="zh-CN" sz="2800" dirty="0">
                <a:solidFill>
                  <a:srgbClr val="1F2D3D"/>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800" dirty="0">
                <a:solidFill>
                  <a:srgbClr val="1F2D3D"/>
                </a:solidFill>
                <a:latin typeface="微软雅黑" panose="020B0503020204020204" pitchFamily="34" charset="-122"/>
                <a:ea typeface="微软雅黑" panose="020B0503020204020204" pitchFamily="34" charset="-122"/>
                <a:cs typeface="微软雅黑" panose="020B0503020204020204" pitchFamily="34" charset="-122"/>
              </a:rPr>
              <a:t>资本主义经济危机中最典型的现象是（ ）</a:t>
            </a:r>
            <a:endParaRPr lang="zh-CN" altLang="en-US" sz="2800" dirty="0">
              <a:solidFill>
                <a:srgbClr val="1F2D3D"/>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lang="en-US" altLang="zh-CN" sz="2800" dirty="0">
                <a:solidFill>
                  <a:srgbClr val="1F2D3D"/>
                </a:solidFill>
                <a:latin typeface="微软雅黑" panose="020B0503020204020204" pitchFamily="34" charset="-122"/>
                <a:ea typeface="微软雅黑" panose="020B0503020204020204" pitchFamily="34" charset="-122"/>
                <a:cs typeface="微软雅黑" panose="020B0503020204020204" pitchFamily="34" charset="-122"/>
              </a:rPr>
              <a:t>A:</a:t>
            </a:r>
            <a:r>
              <a:rPr lang="zh-CN" altLang="en-US" sz="2800" dirty="0">
                <a:solidFill>
                  <a:srgbClr val="1F2D3D"/>
                </a:solidFill>
                <a:latin typeface="微软雅黑" panose="020B0503020204020204" pitchFamily="34" charset="-122"/>
                <a:ea typeface="微软雅黑" panose="020B0503020204020204" pitchFamily="34" charset="-122"/>
                <a:cs typeface="微软雅黑" panose="020B0503020204020204" pitchFamily="34" charset="-122"/>
              </a:rPr>
              <a:t>生产过剩</a:t>
            </a:r>
            <a:endParaRPr lang="zh-CN" altLang="en-US" sz="2800" dirty="0">
              <a:solidFill>
                <a:srgbClr val="1F2D3D"/>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lang="en-US" altLang="zh-CN" sz="2800" dirty="0">
                <a:solidFill>
                  <a:srgbClr val="1F2D3D"/>
                </a:solidFill>
                <a:latin typeface="微软雅黑" panose="020B0503020204020204" pitchFamily="34" charset="-122"/>
                <a:ea typeface="微软雅黑" panose="020B0503020204020204" pitchFamily="34" charset="-122"/>
                <a:cs typeface="微软雅黑" panose="020B0503020204020204" pitchFamily="34" charset="-122"/>
              </a:rPr>
              <a:t>B:</a:t>
            </a:r>
            <a:r>
              <a:rPr lang="zh-CN" altLang="en-US" sz="2800" dirty="0">
                <a:solidFill>
                  <a:srgbClr val="1F2D3D"/>
                </a:solidFill>
                <a:latin typeface="微软雅黑" panose="020B0503020204020204" pitchFamily="34" charset="-122"/>
                <a:ea typeface="微软雅黑" panose="020B0503020204020204" pitchFamily="34" charset="-122"/>
                <a:cs typeface="微软雅黑" panose="020B0503020204020204" pitchFamily="34" charset="-122"/>
              </a:rPr>
              <a:t>商品短缺</a:t>
            </a:r>
            <a:endParaRPr lang="zh-CN" altLang="en-US" sz="2800" dirty="0">
              <a:solidFill>
                <a:srgbClr val="1F2D3D"/>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lang="en-US" altLang="zh-CN" sz="2800" dirty="0">
                <a:solidFill>
                  <a:srgbClr val="1F2D3D"/>
                </a:solidFill>
                <a:latin typeface="微软雅黑" panose="020B0503020204020204" pitchFamily="34" charset="-122"/>
                <a:ea typeface="微软雅黑" panose="020B0503020204020204" pitchFamily="34" charset="-122"/>
                <a:cs typeface="微软雅黑" panose="020B0503020204020204" pitchFamily="34" charset="-122"/>
              </a:rPr>
              <a:t>C:</a:t>
            </a:r>
            <a:r>
              <a:rPr lang="zh-CN" altLang="en-US" sz="2800" dirty="0">
                <a:solidFill>
                  <a:srgbClr val="1F2D3D"/>
                </a:solidFill>
                <a:latin typeface="微软雅黑" panose="020B0503020204020204" pitchFamily="34" charset="-122"/>
                <a:ea typeface="微软雅黑" panose="020B0503020204020204" pitchFamily="34" charset="-122"/>
                <a:cs typeface="微软雅黑" panose="020B0503020204020204" pitchFamily="34" charset="-122"/>
              </a:rPr>
              <a:t>长期萧条</a:t>
            </a:r>
            <a:endParaRPr lang="zh-CN" altLang="en-US" sz="2800" dirty="0">
              <a:solidFill>
                <a:srgbClr val="1F2D3D"/>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lang="en-US" altLang="zh-CN" sz="2800" dirty="0">
                <a:solidFill>
                  <a:srgbClr val="1F2D3D"/>
                </a:solidFill>
                <a:latin typeface="微软雅黑" panose="020B0503020204020204" pitchFamily="34" charset="-122"/>
                <a:ea typeface="微软雅黑" panose="020B0503020204020204" pitchFamily="34" charset="-122"/>
                <a:cs typeface="微软雅黑" panose="020B0503020204020204" pitchFamily="34" charset="-122"/>
              </a:rPr>
              <a:t>D:</a:t>
            </a:r>
            <a:r>
              <a:rPr lang="zh-CN" altLang="en-US" sz="2800" dirty="0">
                <a:solidFill>
                  <a:srgbClr val="1F2D3D"/>
                </a:solidFill>
                <a:latin typeface="微软雅黑" panose="020B0503020204020204" pitchFamily="34" charset="-122"/>
                <a:ea typeface="微软雅黑" panose="020B0503020204020204" pitchFamily="34" charset="-122"/>
                <a:cs typeface="微软雅黑" panose="020B0503020204020204" pitchFamily="34" charset="-122"/>
              </a:rPr>
              <a:t>持续高涨</a:t>
            </a:r>
            <a:endParaRPr lang="zh-CN" altLang="en-US" sz="2800" b="0" i="0" dirty="0">
              <a:solidFill>
                <a:srgbClr val="1F2D3D"/>
              </a:solidFill>
              <a:effectLst/>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ransition spd="med"/>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3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常用">
      <a:majorFont>
        <a:latin typeface="Tw Cen MT"/>
        <a:ea typeface="方正清刻本悦宋简体"/>
        <a:cs typeface=""/>
      </a:majorFont>
      <a:minorFont>
        <a:latin typeface="等线"/>
        <a:ea typeface="等线"/>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nSpc>
            <a:spcPct val="150000"/>
          </a:lnSpc>
          <a:defRPr sz="2000" dirty="0" smtClean="0">
            <a:latin typeface="等线" panose="02010600030101010101" pitchFamily="2" charset="-122"/>
            <a:ea typeface="等线" panose="02010600030101010101" pitchFamily="2" charset="-122"/>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4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常用">
      <a:majorFont>
        <a:latin typeface="Tw Cen MT"/>
        <a:ea typeface="方正清刻本悦宋简体"/>
        <a:cs typeface=""/>
      </a:majorFont>
      <a:minorFont>
        <a:latin typeface="等线"/>
        <a:ea typeface="等线"/>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nSpc>
            <a:spcPct val="150000"/>
          </a:lnSpc>
          <a:defRPr sz="2000" dirty="0" smtClean="0">
            <a:latin typeface="等线" panose="02010600030101010101" pitchFamily="2" charset="-122"/>
            <a:ea typeface="等线" panose="02010600030101010101" pitchFamily="2" charset="-122"/>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00"/>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11926</Words>
  <Application>WPS 演示</Application>
  <PresentationFormat>自定义</PresentationFormat>
  <Paragraphs>1291</Paragraphs>
  <Slides>188</Slides>
  <Notes>19</Notes>
  <HiddenSlides>0</HiddenSlides>
  <MMClips>0</MMClips>
  <ScaleCrop>false</ScaleCrop>
  <HeadingPairs>
    <vt:vector size="6" baseType="variant">
      <vt:variant>
        <vt:lpstr>已用的字体</vt:lpstr>
      </vt:variant>
      <vt:variant>
        <vt:i4>20</vt:i4>
      </vt:variant>
      <vt:variant>
        <vt:lpstr>主题</vt:lpstr>
      </vt:variant>
      <vt:variant>
        <vt:i4>5</vt:i4>
      </vt:variant>
      <vt:variant>
        <vt:lpstr>幻灯片标题</vt:lpstr>
      </vt:variant>
      <vt:variant>
        <vt:i4>188</vt:i4>
      </vt:variant>
    </vt:vector>
  </HeadingPairs>
  <TitlesOfParts>
    <vt:vector size="213" baseType="lpstr">
      <vt:lpstr>Arial</vt:lpstr>
      <vt:lpstr>宋体</vt:lpstr>
      <vt:lpstr>Wingdings</vt:lpstr>
      <vt:lpstr>方正清刻本悦宋简体</vt:lpstr>
      <vt:lpstr>Arial Unicode MS</vt:lpstr>
      <vt:lpstr>Helvetica Neue Medium</vt:lpstr>
      <vt:lpstr>微软雅黑</vt:lpstr>
      <vt:lpstr>等线</vt:lpstr>
      <vt:lpstr>方正姚体</vt:lpstr>
      <vt:lpstr>Baoli SC Regular</vt:lpstr>
      <vt:lpstr>Xingkai SC Bold</vt:lpstr>
      <vt:lpstr>Helvetica</vt:lpstr>
      <vt:lpstr>等线</vt:lpstr>
      <vt:lpstr>Arial Unicode MS</vt:lpstr>
      <vt:lpstr>Calibri</vt:lpstr>
      <vt:lpstr>楷体</vt:lpstr>
      <vt:lpstr>方正启体简体</vt:lpstr>
      <vt:lpstr>Helvetica Neue</vt:lpstr>
      <vt:lpstr>Segoe Print</vt:lpstr>
      <vt:lpstr>Tw Cen MT</vt:lpstr>
      <vt:lpstr>Office 主题​​</vt:lpstr>
      <vt:lpstr>Office 主题​​</vt:lpstr>
      <vt:lpstr>3_Office 主题</vt:lpstr>
      <vt:lpstr>4_Office 主题</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THANK YOU</vt:lpstr>
    </vt:vector>
  </TitlesOfParts>
  <Company>user</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user</dc:creator>
  <cp:lastModifiedBy>Administrator</cp:lastModifiedBy>
  <cp:revision>764</cp:revision>
  <cp:lastPrinted>2018-04-08T07:50:00Z</cp:lastPrinted>
  <dcterms:created xsi:type="dcterms:W3CDTF">2017-08-20T04:25:00Z</dcterms:created>
  <dcterms:modified xsi:type="dcterms:W3CDTF">2019-01-01T09:24:53Z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2052-10.1.0.7520</vt:lpwstr>
  </property>
</Properties>
</file>